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activeX/activeX1.xml" ContentType="application/vnd.ms-office.activeX+xml"/>
  <Override PartName="/ppt/activeX/activeX1.bin" ContentType="application/vnd.ms-office.activeX"/>
  <Override PartName="/ppt/activeX/activeX2.xml" ContentType="application/vnd.ms-office.activeX+xml"/>
  <Override PartName="/ppt/activeX/activeX2.bin" ContentType="application/vnd.ms-office.activeX"/>
  <Override PartName="/ppt/activeX/activeX3.xml" ContentType="application/vnd.ms-office.activeX+xml"/>
  <Override PartName="/ppt/activeX/activeX3.bin" ContentType="application/vnd.ms-office.activeX"/>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9"/>
  </p:notesMasterIdLst>
  <p:sldIdLst>
    <p:sldId id="256" r:id="rId2"/>
    <p:sldId id="387" r:id="rId3"/>
    <p:sldId id="388" r:id="rId4"/>
    <p:sldId id="389" r:id="rId5"/>
    <p:sldId id="390" r:id="rId6"/>
    <p:sldId id="391" r:id="rId7"/>
    <p:sldId id="392" r:id="rId8"/>
    <p:sldId id="393" r:id="rId9"/>
    <p:sldId id="394" r:id="rId10"/>
    <p:sldId id="395" r:id="rId11"/>
    <p:sldId id="396" r:id="rId12"/>
    <p:sldId id="399" r:id="rId13"/>
    <p:sldId id="400" r:id="rId14"/>
    <p:sldId id="401" r:id="rId15"/>
    <p:sldId id="402" r:id="rId16"/>
    <p:sldId id="403" r:id="rId17"/>
    <p:sldId id="404" r:id="rId18"/>
    <p:sldId id="405" r:id="rId19"/>
    <p:sldId id="406" r:id="rId20"/>
    <p:sldId id="407" r:id="rId21"/>
    <p:sldId id="408" r:id="rId22"/>
    <p:sldId id="409" r:id="rId23"/>
    <p:sldId id="410" r:id="rId24"/>
    <p:sldId id="411" r:id="rId25"/>
    <p:sldId id="412" r:id="rId26"/>
    <p:sldId id="413" r:id="rId27"/>
    <p:sldId id="328" r:id="rId28"/>
    <p:sldId id="259" r:id="rId29"/>
    <p:sldId id="260" r:id="rId30"/>
    <p:sldId id="261" r:id="rId31"/>
    <p:sldId id="262" r:id="rId32"/>
    <p:sldId id="320" r:id="rId33"/>
    <p:sldId id="321" r:id="rId34"/>
    <p:sldId id="322" r:id="rId35"/>
    <p:sldId id="323" r:id="rId36"/>
    <p:sldId id="325" r:id="rId37"/>
    <p:sldId id="329" r:id="rId38"/>
    <p:sldId id="264" r:id="rId39"/>
    <p:sldId id="265" r:id="rId40"/>
    <p:sldId id="266" r:id="rId41"/>
    <p:sldId id="267" r:id="rId42"/>
    <p:sldId id="268" r:id="rId43"/>
    <p:sldId id="330" r:id="rId44"/>
    <p:sldId id="331" r:id="rId45"/>
    <p:sldId id="269" r:id="rId46"/>
    <p:sldId id="275" r:id="rId47"/>
    <p:sldId id="332" r:id="rId48"/>
    <p:sldId id="476" r:id="rId49"/>
    <p:sldId id="473" r:id="rId50"/>
    <p:sldId id="474" r:id="rId51"/>
    <p:sldId id="475" r:id="rId52"/>
    <p:sldId id="477" r:id="rId53"/>
    <p:sldId id="335" r:id="rId54"/>
    <p:sldId id="283" r:id="rId55"/>
    <p:sldId id="336" r:id="rId56"/>
    <p:sldId id="337" r:id="rId57"/>
    <p:sldId id="284" r:id="rId58"/>
    <p:sldId id="286" r:id="rId59"/>
    <p:sldId id="287" r:id="rId60"/>
    <p:sldId id="288" r:id="rId61"/>
    <p:sldId id="289" r:id="rId62"/>
    <p:sldId id="290" r:id="rId63"/>
    <p:sldId id="291" r:id="rId64"/>
    <p:sldId id="338" r:id="rId65"/>
    <p:sldId id="292" r:id="rId66"/>
    <p:sldId id="293" r:id="rId67"/>
    <p:sldId id="296" r:id="rId68"/>
    <p:sldId id="326" r:id="rId69"/>
    <p:sldId id="297" r:id="rId70"/>
    <p:sldId id="327" r:id="rId71"/>
    <p:sldId id="298" r:id="rId72"/>
    <p:sldId id="340" r:id="rId73"/>
    <p:sldId id="341" r:id="rId74"/>
    <p:sldId id="342" r:id="rId75"/>
    <p:sldId id="333" r:id="rId76"/>
    <p:sldId id="312" r:id="rId77"/>
    <p:sldId id="311" r:id="rId78"/>
    <p:sldId id="343" r:id="rId79"/>
    <p:sldId id="344" r:id="rId80"/>
    <p:sldId id="314" r:id="rId81"/>
    <p:sldId id="313" r:id="rId82"/>
    <p:sldId id="315" r:id="rId83"/>
    <p:sldId id="316" r:id="rId84"/>
    <p:sldId id="317" r:id="rId85"/>
    <p:sldId id="301" r:id="rId86"/>
    <p:sldId id="302" r:id="rId87"/>
    <p:sldId id="303" r:id="rId8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47" autoAdjust="0"/>
    <p:restoredTop sz="94660"/>
  </p:normalViewPr>
  <p:slideViewPr>
    <p:cSldViewPr>
      <p:cViewPr varScale="1">
        <p:scale>
          <a:sx n="108" d="100"/>
          <a:sy n="108" d="100"/>
        </p:scale>
        <p:origin x="1914"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33.wmf"/><Relationship Id="rId1" Type="http://schemas.openxmlformats.org/officeDocument/2006/relationships/image" Target="../media/image4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 Id="rId4" Type="http://schemas.openxmlformats.org/officeDocument/2006/relationships/image" Target="../media/image4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6" Type="http://schemas.openxmlformats.org/officeDocument/2006/relationships/image" Target="../media/image54.wmf"/><Relationship Id="rId5" Type="http://schemas.openxmlformats.org/officeDocument/2006/relationships/image" Target="../media/image53.wmf"/><Relationship Id="rId4" Type="http://schemas.openxmlformats.org/officeDocument/2006/relationships/image" Target="../media/image5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5" Type="http://schemas.openxmlformats.org/officeDocument/2006/relationships/image" Target="../media/image59.wmf"/><Relationship Id="rId4" Type="http://schemas.openxmlformats.org/officeDocument/2006/relationships/image" Target="../media/image58.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image" Target="../media/image62.wmf"/><Relationship Id="rId7" Type="http://schemas.openxmlformats.org/officeDocument/2006/relationships/image" Target="../media/image66.wmf"/><Relationship Id="rId2" Type="http://schemas.openxmlformats.org/officeDocument/2006/relationships/image" Target="../media/image61.wmf"/><Relationship Id="rId1" Type="http://schemas.openxmlformats.org/officeDocument/2006/relationships/image" Target="../media/image60.wmf"/><Relationship Id="rId6" Type="http://schemas.openxmlformats.org/officeDocument/2006/relationships/image" Target="../media/image65.wmf"/><Relationship Id="rId11" Type="http://schemas.openxmlformats.org/officeDocument/2006/relationships/image" Target="../media/image70.wmf"/><Relationship Id="rId5" Type="http://schemas.openxmlformats.org/officeDocument/2006/relationships/image" Target="../media/image64.wmf"/><Relationship Id="rId10" Type="http://schemas.openxmlformats.org/officeDocument/2006/relationships/image" Target="../media/image69.wmf"/><Relationship Id="rId4" Type="http://schemas.openxmlformats.org/officeDocument/2006/relationships/image" Target="../media/image63.wmf"/><Relationship Id="rId9" Type="http://schemas.openxmlformats.org/officeDocument/2006/relationships/image" Target="../media/image68.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image" Target="../media/image73.wmf"/><Relationship Id="rId7" Type="http://schemas.openxmlformats.org/officeDocument/2006/relationships/image" Target="../media/image77.wmf"/><Relationship Id="rId2" Type="http://schemas.openxmlformats.org/officeDocument/2006/relationships/image" Target="../media/image72.wmf"/><Relationship Id="rId1" Type="http://schemas.openxmlformats.org/officeDocument/2006/relationships/image" Target="../media/image71.wmf"/><Relationship Id="rId6" Type="http://schemas.openxmlformats.org/officeDocument/2006/relationships/image" Target="../media/image76.emf"/><Relationship Id="rId11" Type="http://schemas.openxmlformats.org/officeDocument/2006/relationships/image" Target="../media/image80.wmf"/><Relationship Id="rId5" Type="http://schemas.openxmlformats.org/officeDocument/2006/relationships/image" Target="../media/image75.emf"/><Relationship Id="rId10" Type="http://schemas.openxmlformats.org/officeDocument/2006/relationships/image" Target="../media/image67.wmf"/><Relationship Id="rId4" Type="http://schemas.openxmlformats.org/officeDocument/2006/relationships/image" Target="../media/image74.wmf"/><Relationship Id="rId9" Type="http://schemas.openxmlformats.org/officeDocument/2006/relationships/image" Target="../media/image79.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9.wmf"/><Relationship Id="rId1" Type="http://schemas.openxmlformats.org/officeDocument/2006/relationships/image" Target="../media/image55.wmf"/><Relationship Id="rId5" Type="http://schemas.openxmlformats.org/officeDocument/2006/relationships/image" Target="../media/image82.wmf"/><Relationship Id="rId4" Type="http://schemas.openxmlformats.org/officeDocument/2006/relationships/image" Target="../media/image81.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5.wmf"/><Relationship Id="rId7" Type="http://schemas.openxmlformats.org/officeDocument/2006/relationships/image" Target="../media/image88.emf"/><Relationship Id="rId2" Type="http://schemas.openxmlformats.org/officeDocument/2006/relationships/image" Target="../media/image84.wmf"/><Relationship Id="rId1" Type="http://schemas.openxmlformats.org/officeDocument/2006/relationships/image" Target="../media/image83.wmf"/><Relationship Id="rId6" Type="http://schemas.openxmlformats.org/officeDocument/2006/relationships/image" Target="../media/image87.wmf"/><Relationship Id="rId5" Type="http://schemas.openxmlformats.org/officeDocument/2006/relationships/image" Target="../media/image86.wmf"/><Relationship Id="rId4" Type="http://schemas.openxmlformats.org/officeDocument/2006/relationships/image" Target="../media/image57.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image" Target="../media/image92.wmf"/><Relationship Id="rId7" Type="http://schemas.openxmlformats.org/officeDocument/2006/relationships/image" Target="../media/image96.wmf"/><Relationship Id="rId2" Type="http://schemas.openxmlformats.org/officeDocument/2006/relationships/image" Target="../media/image91.wmf"/><Relationship Id="rId1" Type="http://schemas.openxmlformats.org/officeDocument/2006/relationships/image" Target="../media/image90.wmf"/><Relationship Id="rId6" Type="http://schemas.openxmlformats.org/officeDocument/2006/relationships/image" Target="../media/image95.wmf"/><Relationship Id="rId5" Type="http://schemas.openxmlformats.org/officeDocument/2006/relationships/image" Target="../media/image94.wmf"/><Relationship Id="rId10" Type="http://schemas.openxmlformats.org/officeDocument/2006/relationships/image" Target="../media/image99.wmf"/><Relationship Id="rId4" Type="http://schemas.openxmlformats.org/officeDocument/2006/relationships/image" Target="../media/image93.wmf"/><Relationship Id="rId9" Type="http://schemas.openxmlformats.org/officeDocument/2006/relationships/image" Target="../media/image98.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image" Target="../media/image102.wmf"/><Relationship Id="rId7" Type="http://schemas.openxmlformats.org/officeDocument/2006/relationships/image" Target="../media/image103.wmf"/><Relationship Id="rId2" Type="http://schemas.openxmlformats.org/officeDocument/2006/relationships/image" Target="../media/image101.wmf"/><Relationship Id="rId1" Type="http://schemas.openxmlformats.org/officeDocument/2006/relationships/image" Target="../media/image100.wmf"/><Relationship Id="rId6" Type="http://schemas.openxmlformats.org/officeDocument/2006/relationships/image" Target="../media/image99.wmf"/><Relationship Id="rId11" Type="http://schemas.openxmlformats.org/officeDocument/2006/relationships/image" Target="../media/image107.wmf"/><Relationship Id="rId5" Type="http://schemas.openxmlformats.org/officeDocument/2006/relationships/image" Target="../media/image98.wmf"/><Relationship Id="rId10" Type="http://schemas.openxmlformats.org/officeDocument/2006/relationships/image" Target="../media/image106.wmf"/><Relationship Id="rId4" Type="http://schemas.openxmlformats.org/officeDocument/2006/relationships/image" Target="../media/image97.wmf"/><Relationship Id="rId9" Type="http://schemas.openxmlformats.org/officeDocument/2006/relationships/image" Target="../media/image10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15.wmf"/><Relationship Id="rId3" Type="http://schemas.openxmlformats.org/officeDocument/2006/relationships/image" Target="../media/image110.wmf"/><Relationship Id="rId7" Type="http://schemas.openxmlformats.org/officeDocument/2006/relationships/image" Target="../media/image114.wmf"/><Relationship Id="rId2" Type="http://schemas.openxmlformats.org/officeDocument/2006/relationships/image" Target="../media/image109.wmf"/><Relationship Id="rId1" Type="http://schemas.openxmlformats.org/officeDocument/2006/relationships/image" Target="../media/image108.wmf"/><Relationship Id="rId6" Type="http://schemas.openxmlformats.org/officeDocument/2006/relationships/image" Target="../media/image113.wmf"/><Relationship Id="rId5" Type="http://schemas.openxmlformats.org/officeDocument/2006/relationships/image" Target="../media/image112.wmf"/><Relationship Id="rId4" Type="http://schemas.openxmlformats.org/officeDocument/2006/relationships/image" Target="../media/image111.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24.wmf"/><Relationship Id="rId13" Type="http://schemas.openxmlformats.org/officeDocument/2006/relationships/image" Target="../media/image129.wmf"/><Relationship Id="rId18" Type="http://schemas.openxmlformats.org/officeDocument/2006/relationships/image" Target="../media/image134.emf"/><Relationship Id="rId26" Type="http://schemas.openxmlformats.org/officeDocument/2006/relationships/image" Target="../media/image142.wmf"/><Relationship Id="rId3" Type="http://schemas.openxmlformats.org/officeDocument/2006/relationships/image" Target="../media/image119.wmf"/><Relationship Id="rId21" Type="http://schemas.openxmlformats.org/officeDocument/2006/relationships/image" Target="../media/image137.wmf"/><Relationship Id="rId7" Type="http://schemas.openxmlformats.org/officeDocument/2006/relationships/image" Target="../media/image123.wmf"/><Relationship Id="rId12" Type="http://schemas.openxmlformats.org/officeDocument/2006/relationships/image" Target="../media/image128.wmf"/><Relationship Id="rId17" Type="http://schemas.openxmlformats.org/officeDocument/2006/relationships/image" Target="../media/image133.wmf"/><Relationship Id="rId25" Type="http://schemas.openxmlformats.org/officeDocument/2006/relationships/image" Target="../media/image141.wmf"/><Relationship Id="rId2" Type="http://schemas.openxmlformats.org/officeDocument/2006/relationships/image" Target="../media/image118.wmf"/><Relationship Id="rId16" Type="http://schemas.openxmlformats.org/officeDocument/2006/relationships/image" Target="../media/image132.wmf"/><Relationship Id="rId20" Type="http://schemas.openxmlformats.org/officeDocument/2006/relationships/image" Target="../media/image136.wmf"/><Relationship Id="rId29" Type="http://schemas.openxmlformats.org/officeDocument/2006/relationships/image" Target="../media/image145.wmf"/><Relationship Id="rId1" Type="http://schemas.openxmlformats.org/officeDocument/2006/relationships/image" Target="../media/image117.wmf"/><Relationship Id="rId6" Type="http://schemas.openxmlformats.org/officeDocument/2006/relationships/image" Target="../media/image122.wmf"/><Relationship Id="rId11" Type="http://schemas.openxmlformats.org/officeDocument/2006/relationships/image" Target="../media/image127.wmf"/><Relationship Id="rId24" Type="http://schemas.openxmlformats.org/officeDocument/2006/relationships/image" Target="../media/image140.wmf"/><Relationship Id="rId5" Type="http://schemas.openxmlformats.org/officeDocument/2006/relationships/image" Target="../media/image121.wmf"/><Relationship Id="rId15" Type="http://schemas.openxmlformats.org/officeDocument/2006/relationships/image" Target="../media/image131.emf"/><Relationship Id="rId23" Type="http://schemas.openxmlformats.org/officeDocument/2006/relationships/image" Target="../media/image139.wmf"/><Relationship Id="rId28" Type="http://schemas.openxmlformats.org/officeDocument/2006/relationships/image" Target="../media/image144.wmf"/><Relationship Id="rId10" Type="http://schemas.openxmlformats.org/officeDocument/2006/relationships/image" Target="../media/image126.wmf"/><Relationship Id="rId19" Type="http://schemas.openxmlformats.org/officeDocument/2006/relationships/image" Target="../media/image135.wmf"/><Relationship Id="rId31" Type="http://schemas.openxmlformats.org/officeDocument/2006/relationships/image" Target="../media/image93.wmf"/><Relationship Id="rId4" Type="http://schemas.openxmlformats.org/officeDocument/2006/relationships/image" Target="../media/image120.wmf"/><Relationship Id="rId9" Type="http://schemas.openxmlformats.org/officeDocument/2006/relationships/image" Target="../media/image125.wmf"/><Relationship Id="rId14" Type="http://schemas.openxmlformats.org/officeDocument/2006/relationships/image" Target="../media/image130.wmf"/><Relationship Id="rId22" Type="http://schemas.openxmlformats.org/officeDocument/2006/relationships/image" Target="../media/image138.wmf"/><Relationship Id="rId27" Type="http://schemas.openxmlformats.org/officeDocument/2006/relationships/image" Target="../media/image143.wmf"/><Relationship Id="rId30" Type="http://schemas.openxmlformats.org/officeDocument/2006/relationships/image" Target="../media/image146.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48.wmf"/><Relationship Id="rId1" Type="http://schemas.openxmlformats.org/officeDocument/2006/relationships/image" Target="../media/image147.wmf"/><Relationship Id="rId5" Type="http://schemas.openxmlformats.org/officeDocument/2006/relationships/image" Target="../media/image151.wmf"/><Relationship Id="rId4" Type="http://schemas.openxmlformats.org/officeDocument/2006/relationships/image" Target="../media/image150.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image" Target="../media/image153.wmf"/><Relationship Id="rId1" Type="http://schemas.openxmlformats.org/officeDocument/2006/relationships/image" Target="../media/image152.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56.wmf"/><Relationship Id="rId1" Type="http://schemas.openxmlformats.org/officeDocument/2006/relationships/image" Target="../media/image155.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image" Target="../media/image159.wmf"/><Relationship Id="rId1" Type="http://schemas.openxmlformats.org/officeDocument/2006/relationships/image" Target="../media/image158.wmf"/><Relationship Id="rId5" Type="http://schemas.openxmlformats.org/officeDocument/2006/relationships/image" Target="../media/image162.wmf"/><Relationship Id="rId4" Type="http://schemas.openxmlformats.org/officeDocument/2006/relationships/image" Target="../media/image161.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170.wmf"/><Relationship Id="rId3" Type="http://schemas.openxmlformats.org/officeDocument/2006/relationships/image" Target="../media/image165.wmf"/><Relationship Id="rId7" Type="http://schemas.openxmlformats.org/officeDocument/2006/relationships/image" Target="../media/image169.wmf"/><Relationship Id="rId2" Type="http://schemas.openxmlformats.org/officeDocument/2006/relationships/image" Target="../media/image164.wmf"/><Relationship Id="rId1" Type="http://schemas.openxmlformats.org/officeDocument/2006/relationships/image" Target="../media/image163.wmf"/><Relationship Id="rId6" Type="http://schemas.openxmlformats.org/officeDocument/2006/relationships/image" Target="../media/image168.wmf"/><Relationship Id="rId5" Type="http://schemas.openxmlformats.org/officeDocument/2006/relationships/image" Target="../media/image167.wmf"/><Relationship Id="rId4" Type="http://schemas.openxmlformats.org/officeDocument/2006/relationships/image" Target="../media/image166.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166.wmf"/><Relationship Id="rId3" Type="http://schemas.openxmlformats.org/officeDocument/2006/relationships/image" Target="../media/image173.wmf"/><Relationship Id="rId7" Type="http://schemas.openxmlformats.org/officeDocument/2006/relationships/image" Target="../media/image165.wmf"/><Relationship Id="rId2" Type="http://schemas.openxmlformats.org/officeDocument/2006/relationships/image" Target="../media/image172.wmf"/><Relationship Id="rId1" Type="http://schemas.openxmlformats.org/officeDocument/2006/relationships/image" Target="../media/image171.wmf"/><Relationship Id="rId6" Type="http://schemas.openxmlformats.org/officeDocument/2006/relationships/image" Target="../media/image164.wmf"/><Relationship Id="rId11" Type="http://schemas.openxmlformats.org/officeDocument/2006/relationships/image" Target="../media/image176.wmf"/><Relationship Id="rId5" Type="http://schemas.openxmlformats.org/officeDocument/2006/relationships/image" Target="../media/image163.wmf"/><Relationship Id="rId10" Type="http://schemas.openxmlformats.org/officeDocument/2006/relationships/image" Target="../media/image175.wmf"/><Relationship Id="rId4" Type="http://schemas.openxmlformats.org/officeDocument/2006/relationships/image" Target="../media/image174.wmf"/><Relationship Id="rId9" Type="http://schemas.openxmlformats.org/officeDocument/2006/relationships/image" Target="../media/image167.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image" Target="../media/image178.wmf"/><Relationship Id="rId1" Type="http://schemas.openxmlformats.org/officeDocument/2006/relationships/image" Target="../media/image177.wmf"/><Relationship Id="rId4" Type="http://schemas.openxmlformats.org/officeDocument/2006/relationships/image" Target="../media/image180.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image" Target="../media/image182.wmf"/><Relationship Id="rId1" Type="http://schemas.openxmlformats.org/officeDocument/2006/relationships/image" Target="../media/image181.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image" Target="../media/image11.wmf"/><Relationship Id="rId7" Type="http://schemas.openxmlformats.org/officeDocument/2006/relationships/image" Target="../media/image15.wmf"/><Relationship Id="rId2" Type="http://schemas.openxmlformats.org/officeDocument/2006/relationships/image" Target="../media/image10.wmf"/><Relationship Id="rId1" Type="http://schemas.openxmlformats.org/officeDocument/2006/relationships/image" Target="../media/image9.wmf"/><Relationship Id="rId6" Type="http://schemas.openxmlformats.org/officeDocument/2006/relationships/image" Target="../media/image14.wmf"/><Relationship Id="rId5" Type="http://schemas.openxmlformats.org/officeDocument/2006/relationships/image" Target="../media/image13.wmf"/><Relationship Id="rId4" Type="http://schemas.openxmlformats.org/officeDocument/2006/relationships/image" Target="../media/image12.wmf"/></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190.wmf"/><Relationship Id="rId13" Type="http://schemas.openxmlformats.org/officeDocument/2006/relationships/image" Target="../media/image195.wmf"/><Relationship Id="rId3" Type="http://schemas.openxmlformats.org/officeDocument/2006/relationships/image" Target="../media/image94.wmf"/><Relationship Id="rId7" Type="http://schemas.openxmlformats.org/officeDocument/2006/relationships/image" Target="../media/image189.wmf"/><Relationship Id="rId12" Type="http://schemas.openxmlformats.org/officeDocument/2006/relationships/image" Target="../media/image194.wmf"/><Relationship Id="rId2" Type="http://schemas.openxmlformats.org/officeDocument/2006/relationships/image" Target="../media/image185.wmf"/><Relationship Id="rId1" Type="http://schemas.openxmlformats.org/officeDocument/2006/relationships/image" Target="../media/image184.wmf"/><Relationship Id="rId6" Type="http://schemas.openxmlformats.org/officeDocument/2006/relationships/image" Target="../media/image188.wmf"/><Relationship Id="rId11" Type="http://schemas.openxmlformats.org/officeDocument/2006/relationships/image" Target="../media/image193.wmf"/><Relationship Id="rId5" Type="http://schemas.openxmlformats.org/officeDocument/2006/relationships/image" Target="../media/image187.wmf"/><Relationship Id="rId15" Type="http://schemas.openxmlformats.org/officeDocument/2006/relationships/image" Target="../media/image197.wmf"/><Relationship Id="rId10" Type="http://schemas.openxmlformats.org/officeDocument/2006/relationships/image" Target="../media/image192.wmf"/><Relationship Id="rId4" Type="http://schemas.openxmlformats.org/officeDocument/2006/relationships/image" Target="../media/image186.wmf"/><Relationship Id="rId9" Type="http://schemas.openxmlformats.org/officeDocument/2006/relationships/image" Target="../media/image191.wmf"/><Relationship Id="rId14" Type="http://schemas.openxmlformats.org/officeDocument/2006/relationships/image" Target="../media/image196.w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185.wmf"/><Relationship Id="rId13" Type="http://schemas.openxmlformats.org/officeDocument/2006/relationships/image" Target="../media/image191.wmf"/><Relationship Id="rId18" Type="http://schemas.openxmlformats.org/officeDocument/2006/relationships/image" Target="../media/image204.wmf"/><Relationship Id="rId3" Type="http://schemas.openxmlformats.org/officeDocument/2006/relationships/image" Target="../media/image200.wmf"/><Relationship Id="rId7" Type="http://schemas.openxmlformats.org/officeDocument/2006/relationships/image" Target="../media/image184.wmf"/><Relationship Id="rId12" Type="http://schemas.openxmlformats.org/officeDocument/2006/relationships/image" Target="../media/image188.wmf"/><Relationship Id="rId17" Type="http://schemas.openxmlformats.org/officeDocument/2006/relationships/image" Target="../media/image195.wmf"/><Relationship Id="rId2" Type="http://schemas.openxmlformats.org/officeDocument/2006/relationships/image" Target="../media/image199.wmf"/><Relationship Id="rId16" Type="http://schemas.openxmlformats.org/officeDocument/2006/relationships/image" Target="../media/image203.wmf"/><Relationship Id="rId20" Type="http://schemas.openxmlformats.org/officeDocument/2006/relationships/image" Target="../media/image206.wmf"/><Relationship Id="rId1" Type="http://schemas.openxmlformats.org/officeDocument/2006/relationships/image" Target="../media/image198.wmf"/><Relationship Id="rId6" Type="http://schemas.openxmlformats.org/officeDocument/2006/relationships/image" Target="../media/image190.wmf"/><Relationship Id="rId11" Type="http://schemas.openxmlformats.org/officeDocument/2006/relationships/image" Target="../media/image187.wmf"/><Relationship Id="rId5" Type="http://schemas.openxmlformats.org/officeDocument/2006/relationships/image" Target="../media/image189.wmf"/><Relationship Id="rId15" Type="http://schemas.openxmlformats.org/officeDocument/2006/relationships/image" Target="../media/image202.wmf"/><Relationship Id="rId10" Type="http://schemas.openxmlformats.org/officeDocument/2006/relationships/image" Target="../media/image186.wmf"/><Relationship Id="rId19" Type="http://schemas.openxmlformats.org/officeDocument/2006/relationships/image" Target="../media/image205.wmf"/><Relationship Id="rId4" Type="http://schemas.openxmlformats.org/officeDocument/2006/relationships/image" Target="../media/image201.wmf"/><Relationship Id="rId9" Type="http://schemas.openxmlformats.org/officeDocument/2006/relationships/image" Target="../media/image94.wmf"/><Relationship Id="rId14" Type="http://schemas.openxmlformats.org/officeDocument/2006/relationships/image" Target="../media/image192.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209.wmf"/><Relationship Id="rId2" Type="http://schemas.openxmlformats.org/officeDocument/2006/relationships/image" Target="../media/image208.wmf"/><Relationship Id="rId1" Type="http://schemas.openxmlformats.org/officeDocument/2006/relationships/image" Target="../media/image207.wmf"/><Relationship Id="rId6" Type="http://schemas.openxmlformats.org/officeDocument/2006/relationships/image" Target="../media/image201.wmf"/><Relationship Id="rId5" Type="http://schemas.openxmlformats.org/officeDocument/2006/relationships/image" Target="../media/image211.wmf"/><Relationship Id="rId4" Type="http://schemas.openxmlformats.org/officeDocument/2006/relationships/image" Target="../media/image210.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214.wmf"/><Relationship Id="rId2" Type="http://schemas.openxmlformats.org/officeDocument/2006/relationships/image" Target="../media/image213.wmf"/><Relationship Id="rId1" Type="http://schemas.openxmlformats.org/officeDocument/2006/relationships/image" Target="../media/image212.wmf"/><Relationship Id="rId4" Type="http://schemas.openxmlformats.org/officeDocument/2006/relationships/image" Target="../media/image215.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218.wmf"/><Relationship Id="rId2" Type="http://schemas.openxmlformats.org/officeDocument/2006/relationships/image" Target="../media/image217.wmf"/><Relationship Id="rId1" Type="http://schemas.openxmlformats.org/officeDocument/2006/relationships/image" Target="../media/image216.wmf"/><Relationship Id="rId4" Type="http://schemas.openxmlformats.org/officeDocument/2006/relationships/image" Target="../media/image219.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23.wmf"/><Relationship Id="rId2" Type="http://schemas.openxmlformats.org/officeDocument/2006/relationships/image" Target="../media/image222.wmf"/><Relationship Id="rId1" Type="http://schemas.openxmlformats.org/officeDocument/2006/relationships/image" Target="../media/image221.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26.wmf"/><Relationship Id="rId2" Type="http://schemas.openxmlformats.org/officeDocument/2006/relationships/image" Target="../media/image225.wmf"/><Relationship Id="rId1" Type="http://schemas.openxmlformats.org/officeDocument/2006/relationships/image" Target="../media/image224.wmf"/><Relationship Id="rId4" Type="http://schemas.openxmlformats.org/officeDocument/2006/relationships/image" Target="../media/image227.w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231.wmf"/><Relationship Id="rId13" Type="http://schemas.openxmlformats.org/officeDocument/2006/relationships/image" Target="../media/image235.wmf"/><Relationship Id="rId3" Type="http://schemas.openxmlformats.org/officeDocument/2006/relationships/image" Target="../media/image229.wmf"/><Relationship Id="rId7" Type="http://schemas.openxmlformats.org/officeDocument/2006/relationships/image" Target="../media/image230.wmf"/><Relationship Id="rId12" Type="http://schemas.openxmlformats.org/officeDocument/2006/relationships/image" Target="../media/image94.wmf"/><Relationship Id="rId2" Type="http://schemas.openxmlformats.org/officeDocument/2006/relationships/image" Target="../media/image228.wmf"/><Relationship Id="rId1" Type="http://schemas.openxmlformats.org/officeDocument/2006/relationships/image" Target="../media/image213.wmf"/><Relationship Id="rId6" Type="http://schemas.openxmlformats.org/officeDocument/2006/relationships/image" Target="../media/image182.wmf"/><Relationship Id="rId11" Type="http://schemas.openxmlformats.org/officeDocument/2006/relationships/image" Target="../media/image234.wmf"/><Relationship Id="rId5" Type="http://schemas.openxmlformats.org/officeDocument/2006/relationships/image" Target="../media/image166.wmf"/><Relationship Id="rId15" Type="http://schemas.openxmlformats.org/officeDocument/2006/relationships/image" Target="../media/image237.wmf"/><Relationship Id="rId10" Type="http://schemas.openxmlformats.org/officeDocument/2006/relationships/image" Target="../media/image233.wmf"/><Relationship Id="rId4" Type="http://schemas.openxmlformats.org/officeDocument/2006/relationships/image" Target="../media/image191.wmf"/><Relationship Id="rId9" Type="http://schemas.openxmlformats.org/officeDocument/2006/relationships/image" Target="../media/image232.wmf"/><Relationship Id="rId14" Type="http://schemas.openxmlformats.org/officeDocument/2006/relationships/image" Target="../media/image236.w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246.wmf"/><Relationship Id="rId13" Type="http://schemas.openxmlformats.org/officeDocument/2006/relationships/image" Target="../media/image251.wmf"/><Relationship Id="rId3" Type="http://schemas.openxmlformats.org/officeDocument/2006/relationships/image" Target="../media/image241.wmf"/><Relationship Id="rId7" Type="http://schemas.openxmlformats.org/officeDocument/2006/relationships/image" Target="../media/image245.wmf"/><Relationship Id="rId12" Type="http://schemas.openxmlformats.org/officeDocument/2006/relationships/image" Target="../media/image250.wmf"/><Relationship Id="rId2" Type="http://schemas.openxmlformats.org/officeDocument/2006/relationships/image" Target="../media/image240.wmf"/><Relationship Id="rId1" Type="http://schemas.openxmlformats.org/officeDocument/2006/relationships/image" Target="../media/image239.wmf"/><Relationship Id="rId6" Type="http://schemas.openxmlformats.org/officeDocument/2006/relationships/image" Target="../media/image244.wmf"/><Relationship Id="rId11" Type="http://schemas.openxmlformats.org/officeDocument/2006/relationships/image" Target="../media/image249.wmf"/><Relationship Id="rId5" Type="http://schemas.openxmlformats.org/officeDocument/2006/relationships/image" Target="../media/image243.wmf"/><Relationship Id="rId15" Type="http://schemas.openxmlformats.org/officeDocument/2006/relationships/image" Target="../media/image143.wmf"/><Relationship Id="rId10" Type="http://schemas.openxmlformats.org/officeDocument/2006/relationships/image" Target="../media/image248.wmf"/><Relationship Id="rId4" Type="http://schemas.openxmlformats.org/officeDocument/2006/relationships/image" Target="../media/image242.wmf"/><Relationship Id="rId9" Type="http://schemas.openxmlformats.org/officeDocument/2006/relationships/image" Target="../media/image247.wmf"/><Relationship Id="rId14" Type="http://schemas.openxmlformats.org/officeDocument/2006/relationships/image" Target="../media/image252.w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240.wmf"/><Relationship Id="rId13" Type="http://schemas.openxmlformats.org/officeDocument/2006/relationships/image" Target="../media/image143.wmf"/><Relationship Id="rId3" Type="http://schemas.openxmlformats.org/officeDocument/2006/relationships/image" Target="../media/image255.wmf"/><Relationship Id="rId7" Type="http://schemas.openxmlformats.org/officeDocument/2006/relationships/image" Target="../media/image239.wmf"/><Relationship Id="rId12" Type="http://schemas.openxmlformats.org/officeDocument/2006/relationships/image" Target="../media/image252.wmf"/><Relationship Id="rId2" Type="http://schemas.openxmlformats.org/officeDocument/2006/relationships/image" Target="../media/image254.wmf"/><Relationship Id="rId1" Type="http://schemas.openxmlformats.org/officeDocument/2006/relationships/image" Target="../media/image253.wmf"/><Relationship Id="rId6" Type="http://schemas.openxmlformats.org/officeDocument/2006/relationships/image" Target="../media/image258.wmf"/><Relationship Id="rId11" Type="http://schemas.openxmlformats.org/officeDocument/2006/relationships/image" Target="../media/image243.wmf"/><Relationship Id="rId5" Type="http://schemas.openxmlformats.org/officeDocument/2006/relationships/image" Target="../media/image257.wmf"/><Relationship Id="rId10" Type="http://schemas.openxmlformats.org/officeDocument/2006/relationships/image" Target="../media/image242.wmf"/><Relationship Id="rId4" Type="http://schemas.openxmlformats.org/officeDocument/2006/relationships/image" Target="../media/image256.wmf"/><Relationship Id="rId9" Type="http://schemas.openxmlformats.org/officeDocument/2006/relationships/image" Target="../media/image241.wmf"/><Relationship Id="rId14" Type="http://schemas.openxmlformats.org/officeDocument/2006/relationships/image" Target="../media/image251.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image" Target="../media/image11.wmf"/><Relationship Id="rId7" Type="http://schemas.openxmlformats.org/officeDocument/2006/relationships/image" Target="../media/image19.wmf"/><Relationship Id="rId2" Type="http://schemas.openxmlformats.org/officeDocument/2006/relationships/image" Target="../media/image10.wmf"/><Relationship Id="rId1" Type="http://schemas.openxmlformats.org/officeDocument/2006/relationships/image" Target="../media/image9.wmf"/><Relationship Id="rId6" Type="http://schemas.openxmlformats.org/officeDocument/2006/relationships/image" Target="../media/image18.wmf"/><Relationship Id="rId5" Type="http://schemas.openxmlformats.org/officeDocument/2006/relationships/image" Target="../media/image17.wmf"/><Relationship Id="rId10" Type="http://schemas.openxmlformats.org/officeDocument/2006/relationships/image" Target="../media/image21.wmf"/><Relationship Id="rId4" Type="http://schemas.openxmlformats.org/officeDocument/2006/relationships/image" Target="../media/image12.wmf"/><Relationship Id="rId9" Type="http://schemas.openxmlformats.org/officeDocument/2006/relationships/image" Target="../media/image20.w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143.wmf"/><Relationship Id="rId3" Type="http://schemas.openxmlformats.org/officeDocument/2006/relationships/image" Target="../media/image240.wmf"/><Relationship Id="rId7" Type="http://schemas.openxmlformats.org/officeDocument/2006/relationships/image" Target="../media/image252.wmf"/><Relationship Id="rId2" Type="http://schemas.openxmlformats.org/officeDocument/2006/relationships/image" Target="../media/image239.wmf"/><Relationship Id="rId1" Type="http://schemas.openxmlformats.org/officeDocument/2006/relationships/image" Target="../media/image259.wmf"/><Relationship Id="rId6" Type="http://schemas.openxmlformats.org/officeDocument/2006/relationships/image" Target="../media/image243.wmf"/><Relationship Id="rId5" Type="http://schemas.openxmlformats.org/officeDocument/2006/relationships/image" Target="../media/image242.wmf"/><Relationship Id="rId10" Type="http://schemas.openxmlformats.org/officeDocument/2006/relationships/image" Target="../media/image260.wmf"/><Relationship Id="rId4" Type="http://schemas.openxmlformats.org/officeDocument/2006/relationships/image" Target="../media/image241.wmf"/><Relationship Id="rId9" Type="http://schemas.openxmlformats.org/officeDocument/2006/relationships/image" Target="../media/image251.w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143.wmf"/><Relationship Id="rId3" Type="http://schemas.openxmlformats.org/officeDocument/2006/relationships/image" Target="../media/image240.wmf"/><Relationship Id="rId7" Type="http://schemas.openxmlformats.org/officeDocument/2006/relationships/image" Target="../media/image252.wmf"/><Relationship Id="rId2" Type="http://schemas.openxmlformats.org/officeDocument/2006/relationships/image" Target="../media/image239.wmf"/><Relationship Id="rId1" Type="http://schemas.openxmlformats.org/officeDocument/2006/relationships/image" Target="../media/image261.wmf"/><Relationship Id="rId6" Type="http://schemas.openxmlformats.org/officeDocument/2006/relationships/image" Target="../media/image243.wmf"/><Relationship Id="rId5" Type="http://schemas.openxmlformats.org/officeDocument/2006/relationships/image" Target="../media/image242.wmf"/><Relationship Id="rId4" Type="http://schemas.openxmlformats.org/officeDocument/2006/relationships/image" Target="../media/image241.wmf"/><Relationship Id="rId9" Type="http://schemas.openxmlformats.org/officeDocument/2006/relationships/image" Target="../media/image251.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262.w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269.wmf"/><Relationship Id="rId3" Type="http://schemas.openxmlformats.org/officeDocument/2006/relationships/image" Target="../media/image266.wmf"/><Relationship Id="rId7" Type="http://schemas.openxmlformats.org/officeDocument/2006/relationships/image" Target="../media/image268.wmf"/><Relationship Id="rId2" Type="http://schemas.openxmlformats.org/officeDocument/2006/relationships/image" Target="../media/image265.wmf"/><Relationship Id="rId1" Type="http://schemas.openxmlformats.org/officeDocument/2006/relationships/image" Target="../media/image264.wmf"/><Relationship Id="rId6" Type="http://schemas.openxmlformats.org/officeDocument/2006/relationships/image" Target="../media/image267.wmf"/><Relationship Id="rId5" Type="http://schemas.openxmlformats.org/officeDocument/2006/relationships/image" Target="../media/image240.wmf"/><Relationship Id="rId4" Type="http://schemas.openxmlformats.org/officeDocument/2006/relationships/image" Target="../media/image239.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72.wmf"/><Relationship Id="rId2" Type="http://schemas.openxmlformats.org/officeDocument/2006/relationships/image" Target="../media/image271.wmf"/><Relationship Id="rId1" Type="http://schemas.openxmlformats.org/officeDocument/2006/relationships/image" Target="../media/image270.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274.wmf"/><Relationship Id="rId1" Type="http://schemas.openxmlformats.org/officeDocument/2006/relationships/image" Target="../media/image273.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77.wmf"/><Relationship Id="rId2" Type="http://schemas.openxmlformats.org/officeDocument/2006/relationships/image" Target="../media/image276.wmf"/><Relationship Id="rId1" Type="http://schemas.openxmlformats.org/officeDocument/2006/relationships/image" Target="../media/image275.wmf"/><Relationship Id="rId4" Type="http://schemas.openxmlformats.org/officeDocument/2006/relationships/image" Target="../media/image278.w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284.wmf"/><Relationship Id="rId13" Type="http://schemas.openxmlformats.org/officeDocument/2006/relationships/image" Target="../media/image188.wmf"/><Relationship Id="rId3" Type="http://schemas.openxmlformats.org/officeDocument/2006/relationships/image" Target="../media/image280.wmf"/><Relationship Id="rId7" Type="http://schemas.openxmlformats.org/officeDocument/2006/relationships/image" Target="../media/image283.wmf"/><Relationship Id="rId12" Type="http://schemas.openxmlformats.org/officeDocument/2006/relationships/image" Target="../media/image288.wmf"/><Relationship Id="rId2" Type="http://schemas.openxmlformats.org/officeDocument/2006/relationships/image" Target="../media/image167.wmf"/><Relationship Id="rId1" Type="http://schemas.openxmlformats.org/officeDocument/2006/relationships/image" Target="../media/image279.wmf"/><Relationship Id="rId6" Type="http://schemas.openxmlformats.org/officeDocument/2006/relationships/image" Target="../media/image203.wmf"/><Relationship Id="rId11" Type="http://schemas.openxmlformats.org/officeDocument/2006/relationships/image" Target="../media/image287.wmf"/><Relationship Id="rId5" Type="http://schemas.openxmlformats.org/officeDocument/2006/relationships/image" Target="../media/image282.wmf"/><Relationship Id="rId10" Type="http://schemas.openxmlformats.org/officeDocument/2006/relationships/image" Target="../media/image286.wmf"/><Relationship Id="rId4" Type="http://schemas.openxmlformats.org/officeDocument/2006/relationships/image" Target="../media/image281.wmf"/><Relationship Id="rId9" Type="http://schemas.openxmlformats.org/officeDocument/2006/relationships/image" Target="../media/image285.w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294.wmf"/><Relationship Id="rId13" Type="http://schemas.openxmlformats.org/officeDocument/2006/relationships/image" Target="../media/image299.wmf"/><Relationship Id="rId3" Type="http://schemas.openxmlformats.org/officeDocument/2006/relationships/image" Target="../media/image291.wmf"/><Relationship Id="rId7" Type="http://schemas.openxmlformats.org/officeDocument/2006/relationships/image" Target="../media/image293.wmf"/><Relationship Id="rId12" Type="http://schemas.openxmlformats.org/officeDocument/2006/relationships/image" Target="../media/image298.wmf"/><Relationship Id="rId2" Type="http://schemas.openxmlformats.org/officeDocument/2006/relationships/image" Target="../media/image290.wmf"/><Relationship Id="rId1" Type="http://schemas.openxmlformats.org/officeDocument/2006/relationships/image" Target="../media/image289.wmf"/><Relationship Id="rId6" Type="http://schemas.openxmlformats.org/officeDocument/2006/relationships/image" Target="../media/image292.wmf"/><Relationship Id="rId11" Type="http://schemas.openxmlformats.org/officeDocument/2006/relationships/image" Target="../media/image297.wmf"/><Relationship Id="rId5" Type="http://schemas.openxmlformats.org/officeDocument/2006/relationships/image" Target="../media/image68.wmf"/><Relationship Id="rId10" Type="http://schemas.openxmlformats.org/officeDocument/2006/relationships/image" Target="../media/image296.wmf"/><Relationship Id="rId4" Type="http://schemas.openxmlformats.org/officeDocument/2006/relationships/image" Target="../media/image203.wmf"/><Relationship Id="rId9" Type="http://schemas.openxmlformats.org/officeDocument/2006/relationships/image" Target="../media/image295.wmf"/></Relationships>
</file>

<file path=ppt/drawings/_rels/vmlDrawing49.vml.rels><?xml version="1.0" encoding="UTF-8" standalone="yes"?>
<Relationships xmlns="http://schemas.openxmlformats.org/package/2006/relationships"><Relationship Id="rId8" Type="http://schemas.openxmlformats.org/officeDocument/2006/relationships/image" Target="../media/image294.wmf"/><Relationship Id="rId3" Type="http://schemas.openxmlformats.org/officeDocument/2006/relationships/image" Target="../media/image302.wmf"/><Relationship Id="rId7" Type="http://schemas.openxmlformats.org/officeDocument/2006/relationships/image" Target="../media/image293.wmf"/><Relationship Id="rId2" Type="http://schemas.openxmlformats.org/officeDocument/2006/relationships/image" Target="../media/image301.wmf"/><Relationship Id="rId1" Type="http://schemas.openxmlformats.org/officeDocument/2006/relationships/image" Target="../media/image300.wmf"/><Relationship Id="rId6" Type="http://schemas.openxmlformats.org/officeDocument/2006/relationships/image" Target="../media/image292.wmf"/><Relationship Id="rId11" Type="http://schemas.openxmlformats.org/officeDocument/2006/relationships/image" Target="../media/image296.wmf"/><Relationship Id="rId5" Type="http://schemas.openxmlformats.org/officeDocument/2006/relationships/image" Target="../media/image68.wmf"/><Relationship Id="rId10" Type="http://schemas.openxmlformats.org/officeDocument/2006/relationships/image" Target="../media/image297.wmf"/><Relationship Id="rId4" Type="http://schemas.openxmlformats.org/officeDocument/2006/relationships/image" Target="../media/image203.wmf"/><Relationship Id="rId9" Type="http://schemas.openxmlformats.org/officeDocument/2006/relationships/image" Target="../media/image29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4" Type="http://schemas.openxmlformats.org/officeDocument/2006/relationships/image" Target="../media/image25.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303.wmf"/></Relationships>
</file>

<file path=ppt/drawings/_rels/vmlDrawing51.vml.rels><?xml version="1.0" encoding="UTF-8" standalone="yes"?>
<Relationships xmlns="http://schemas.openxmlformats.org/package/2006/relationships"><Relationship Id="rId8" Type="http://schemas.openxmlformats.org/officeDocument/2006/relationships/image" Target="../media/image309.wmf"/><Relationship Id="rId3" Type="http://schemas.openxmlformats.org/officeDocument/2006/relationships/image" Target="../media/image240.wmf"/><Relationship Id="rId7" Type="http://schemas.openxmlformats.org/officeDocument/2006/relationships/image" Target="../media/image308.wmf"/><Relationship Id="rId2" Type="http://schemas.openxmlformats.org/officeDocument/2006/relationships/image" Target="../media/image239.wmf"/><Relationship Id="rId1" Type="http://schemas.openxmlformats.org/officeDocument/2006/relationships/image" Target="../media/image304.wmf"/><Relationship Id="rId6" Type="http://schemas.openxmlformats.org/officeDocument/2006/relationships/image" Target="../media/image307.wmf"/><Relationship Id="rId5" Type="http://schemas.openxmlformats.org/officeDocument/2006/relationships/image" Target="../media/image306.wmf"/><Relationship Id="rId4" Type="http://schemas.openxmlformats.org/officeDocument/2006/relationships/image" Target="../media/image305.wmf"/></Relationships>
</file>

<file path=ppt/drawings/_rels/vmlDrawing52.vml.rels><?xml version="1.0" encoding="UTF-8" standalone="yes"?>
<Relationships xmlns="http://schemas.openxmlformats.org/package/2006/relationships"><Relationship Id="rId8" Type="http://schemas.openxmlformats.org/officeDocument/2006/relationships/image" Target="../media/image314.wmf"/><Relationship Id="rId3" Type="http://schemas.openxmlformats.org/officeDocument/2006/relationships/image" Target="../media/image310.wmf"/><Relationship Id="rId7" Type="http://schemas.openxmlformats.org/officeDocument/2006/relationships/image" Target="../media/image313.wmf"/><Relationship Id="rId12" Type="http://schemas.openxmlformats.org/officeDocument/2006/relationships/image" Target="../media/image318.wmf"/><Relationship Id="rId2" Type="http://schemas.openxmlformats.org/officeDocument/2006/relationships/image" Target="../media/image167.wmf"/><Relationship Id="rId1" Type="http://schemas.openxmlformats.org/officeDocument/2006/relationships/image" Target="../media/image279.wmf"/><Relationship Id="rId6" Type="http://schemas.openxmlformats.org/officeDocument/2006/relationships/image" Target="../media/image312.wmf"/><Relationship Id="rId11" Type="http://schemas.openxmlformats.org/officeDocument/2006/relationships/image" Target="../media/image317.wmf"/><Relationship Id="rId5" Type="http://schemas.openxmlformats.org/officeDocument/2006/relationships/image" Target="../media/image311.wmf"/><Relationship Id="rId10" Type="http://schemas.openxmlformats.org/officeDocument/2006/relationships/image" Target="../media/image316.wmf"/><Relationship Id="rId4" Type="http://schemas.openxmlformats.org/officeDocument/2006/relationships/image" Target="../media/image243.wmf"/><Relationship Id="rId9" Type="http://schemas.openxmlformats.org/officeDocument/2006/relationships/image" Target="../media/image315.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322.wmf"/><Relationship Id="rId2" Type="http://schemas.openxmlformats.org/officeDocument/2006/relationships/image" Target="../media/image321.wmf"/><Relationship Id="rId1" Type="http://schemas.openxmlformats.org/officeDocument/2006/relationships/image" Target="../media/image320.wmf"/><Relationship Id="rId4" Type="http://schemas.openxmlformats.org/officeDocument/2006/relationships/image" Target="../media/image323.wmf"/></Relationships>
</file>

<file path=ppt/drawings/_rels/vmlDrawing54.vml.rels><?xml version="1.0" encoding="UTF-8" standalone="yes"?>
<Relationships xmlns="http://schemas.openxmlformats.org/package/2006/relationships"><Relationship Id="rId8" Type="http://schemas.openxmlformats.org/officeDocument/2006/relationships/image" Target="../media/image323.wmf"/><Relationship Id="rId3" Type="http://schemas.openxmlformats.org/officeDocument/2006/relationships/image" Target="../media/image326.wmf"/><Relationship Id="rId7" Type="http://schemas.openxmlformats.org/officeDocument/2006/relationships/image" Target="../media/image322.wmf"/><Relationship Id="rId2" Type="http://schemas.openxmlformats.org/officeDocument/2006/relationships/image" Target="../media/image325.wmf"/><Relationship Id="rId1" Type="http://schemas.openxmlformats.org/officeDocument/2006/relationships/image" Target="../media/image324.wmf"/><Relationship Id="rId6" Type="http://schemas.openxmlformats.org/officeDocument/2006/relationships/image" Target="../media/image321.wmf"/><Relationship Id="rId5" Type="http://schemas.openxmlformats.org/officeDocument/2006/relationships/image" Target="../media/image328.wmf"/><Relationship Id="rId4" Type="http://schemas.openxmlformats.org/officeDocument/2006/relationships/image" Target="../media/image327.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43.wmf"/><Relationship Id="rId2" Type="http://schemas.openxmlformats.org/officeDocument/2006/relationships/image" Target="../media/image330.wmf"/><Relationship Id="rId1" Type="http://schemas.openxmlformats.org/officeDocument/2006/relationships/image" Target="../media/image329.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332.wmf"/><Relationship Id="rId1" Type="http://schemas.openxmlformats.org/officeDocument/2006/relationships/image" Target="../media/image331.wmf"/></Relationships>
</file>

<file path=ppt/drawings/_rels/vmlDrawing57.vml.rels><?xml version="1.0" encoding="UTF-8" standalone="yes"?>
<Relationships xmlns="http://schemas.openxmlformats.org/package/2006/relationships"><Relationship Id="rId8" Type="http://schemas.openxmlformats.org/officeDocument/2006/relationships/image" Target="../media/image340.wmf"/><Relationship Id="rId3" Type="http://schemas.openxmlformats.org/officeDocument/2006/relationships/image" Target="../media/image335.wmf"/><Relationship Id="rId7" Type="http://schemas.openxmlformats.org/officeDocument/2006/relationships/image" Target="../media/image339.wmf"/><Relationship Id="rId2" Type="http://schemas.openxmlformats.org/officeDocument/2006/relationships/image" Target="../media/image334.wmf"/><Relationship Id="rId1" Type="http://schemas.openxmlformats.org/officeDocument/2006/relationships/image" Target="../media/image333.wmf"/><Relationship Id="rId6" Type="http://schemas.openxmlformats.org/officeDocument/2006/relationships/image" Target="../media/image338.wmf"/><Relationship Id="rId5" Type="http://schemas.openxmlformats.org/officeDocument/2006/relationships/image" Target="../media/image337.wmf"/><Relationship Id="rId4" Type="http://schemas.openxmlformats.org/officeDocument/2006/relationships/image" Target="../media/image336.wmf"/><Relationship Id="rId9" Type="http://schemas.openxmlformats.org/officeDocument/2006/relationships/image" Target="../media/image341.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344.wmf"/><Relationship Id="rId2" Type="http://schemas.openxmlformats.org/officeDocument/2006/relationships/image" Target="../media/image343.wmf"/><Relationship Id="rId1" Type="http://schemas.openxmlformats.org/officeDocument/2006/relationships/image" Target="../media/image342.wmf"/><Relationship Id="rId6" Type="http://schemas.openxmlformats.org/officeDocument/2006/relationships/image" Target="../media/image347.wmf"/><Relationship Id="rId5" Type="http://schemas.openxmlformats.org/officeDocument/2006/relationships/image" Target="../media/image346.wmf"/><Relationship Id="rId4" Type="http://schemas.openxmlformats.org/officeDocument/2006/relationships/image" Target="../media/image345.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349.wmf"/><Relationship Id="rId2" Type="http://schemas.openxmlformats.org/officeDocument/2006/relationships/image" Target="../media/image258.wmf"/><Relationship Id="rId1" Type="http://schemas.openxmlformats.org/officeDocument/2006/relationships/image" Target="../media/image348.wmf"/><Relationship Id="rId5" Type="http://schemas.openxmlformats.org/officeDocument/2006/relationships/image" Target="../media/image341.wmf"/><Relationship Id="rId4" Type="http://schemas.openxmlformats.org/officeDocument/2006/relationships/image" Target="../media/image34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6.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352.wmf"/><Relationship Id="rId2" Type="http://schemas.openxmlformats.org/officeDocument/2006/relationships/image" Target="../media/image351.wmf"/><Relationship Id="rId1" Type="http://schemas.openxmlformats.org/officeDocument/2006/relationships/image" Target="../media/image350.wmf"/></Relationships>
</file>

<file path=ppt/drawings/_rels/vmlDrawing61.vml.rels><?xml version="1.0" encoding="UTF-8" standalone="yes"?>
<Relationships xmlns="http://schemas.openxmlformats.org/package/2006/relationships"><Relationship Id="rId8" Type="http://schemas.openxmlformats.org/officeDocument/2006/relationships/image" Target="../media/image364.wmf"/><Relationship Id="rId3" Type="http://schemas.openxmlformats.org/officeDocument/2006/relationships/image" Target="../media/image359.wmf"/><Relationship Id="rId7" Type="http://schemas.openxmlformats.org/officeDocument/2006/relationships/image" Target="../media/image363.wmf"/><Relationship Id="rId2" Type="http://schemas.openxmlformats.org/officeDocument/2006/relationships/image" Target="../media/image358.wmf"/><Relationship Id="rId1" Type="http://schemas.openxmlformats.org/officeDocument/2006/relationships/image" Target="../media/image357.wmf"/><Relationship Id="rId6" Type="http://schemas.openxmlformats.org/officeDocument/2006/relationships/image" Target="../media/image362.wmf"/><Relationship Id="rId5" Type="http://schemas.openxmlformats.org/officeDocument/2006/relationships/image" Target="../media/image361.wmf"/><Relationship Id="rId4" Type="http://schemas.openxmlformats.org/officeDocument/2006/relationships/image" Target="../media/image360.wmf"/><Relationship Id="rId9" Type="http://schemas.openxmlformats.org/officeDocument/2006/relationships/image" Target="../media/image365.wmf"/></Relationships>
</file>

<file path=ppt/drawings/_rels/vmlDrawing62.vml.rels><?xml version="1.0" encoding="UTF-8" standalone="yes"?>
<Relationships xmlns="http://schemas.openxmlformats.org/package/2006/relationships"><Relationship Id="rId8" Type="http://schemas.openxmlformats.org/officeDocument/2006/relationships/image" Target="../media/image368.wmf"/><Relationship Id="rId3" Type="http://schemas.openxmlformats.org/officeDocument/2006/relationships/image" Target="../media/image359.wmf"/><Relationship Id="rId7" Type="http://schemas.openxmlformats.org/officeDocument/2006/relationships/image" Target="../media/image367.wmf"/><Relationship Id="rId2" Type="http://schemas.openxmlformats.org/officeDocument/2006/relationships/image" Target="../media/image357.wmf"/><Relationship Id="rId1" Type="http://schemas.openxmlformats.org/officeDocument/2006/relationships/image" Target="../media/image358.wmf"/><Relationship Id="rId6" Type="http://schemas.openxmlformats.org/officeDocument/2006/relationships/image" Target="../media/image366.wmf"/><Relationship Id="rId5" Type="http://schemas.openxmlformats.org/officeDocument/2006/relationships/image" Target="../media/image364.wmf"/><Relationship Id="rId4" Type="http://schemas.openxmlformats.org/officeDocument/2006/relationships/image" Target="../media/image365.wmf"/><Relationship Id="rId9" Type="http://schemas.openxmlformats.org/officeDocument/2006/relationships/image" Target="../media/image188.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359.wmf"/><Relationship Id="rId7" Type="http://schemas.openxmlformats.org/officeDocument/2006/relationships/image" Target="../media/image367.wmf"/><Relationship Id="rId2" Type="http://schemas.openxmlformats.org/officeDocument/2006/relationships/image" Target="../media/image371.wmf"/><Relationship Id="rId1" Type="http://schemas.openxmlformats.org/officeDocument/2006/relationships/image" Target="../media/image370.wmf"/><Relationship Id="rId6" Type="http://schemas.openxmlformats.org/officeDocument/2006/relationships/image" Target="../media/image358.wmf"/><Relationship Id="rId5" Type="http://schemas.openxmlformats.org/officeDocument/2006/relationships/image" Target="../media/image364.wmf"/><Relationship Id="rId4" Type="http://schemas.openxmlformats.org/officeDocument/2006/relationships/image" Target="../media/image365.wmf"/></Relationships>
</file>

<file path=ppt/drawings/_rels/vmlDrawing64.vml.rels><?xml version="1.0" encoding="UTF-8" standalone="yes"?>
<Relationships xmlns="http://schemas.openxmlformats.org/package/2006/relationships"><Relationship Id="rId8" Type="http://schemas.openxmlformats.org/officeDocument/2006/relationships/image" Target="../media/image374.wmf"/><Relationship Id="rId3" Type="http://schemas.openxmlformats.org/officeDocument/2006/relationships/image" Target="../media/image368.wmf"/><Relationship Id="rId7" Type="http://schemas.openxmlformats.org/officeDocument/2006/relationships/image" Target="../media/image373.wmf"/><Relationship Id="rId2" Type="http://schemas.openxmlformats.org/officeDocument/2006/relationships/image" Target="../media/image364.wmf"/><Relationship Id="rId1" Type="http://schemas.openxmlformats.org/officeDocument/2006/relationships/image" Target="../media/image365.wmf"/><Relationship Id="rId6" Type="http://schemas.openxmlformats.org/officeDocument/2006/relationships/image" Target="../media/image367.wmf"/><Relationship Id="rId5" Type="http://schemas.openxmlformats.org/officeDocument/2006/relationships/image" Target="../media/image188.wmf"/><Relationship Id="rId4" Type="http://schemas.openxmlformats.org/officeDocument/2006/relationships/image" Target="../media/image363.wmf"/><Relationship Id="rId9" Type="http://schemas.openxmlformats.org/officeDocument/2006/relationships/image" Target="../media/image375.wmf"/></Relationships>
</file>

<file path=ppt/drawings/_rels/vmlDrawing65.vml.rels><?xml version="1.0" encoding="UTF-8" standalone="yes"?>
<Relationships xmlns="http://schemas.openxmlformats.org/package/2006/relationships"><Relationship Id="rId2" Type="http://schemas.openxmlformats.org/officeDocument/2006/relationships/image" Target="../media/image377.wmf"/><Relationship Id="rId1" Type="http://schemas.openxmlformats.org/officeDocument/2006/relationships/image" Target="../media/image376.wmf"/></Relationships>
</file>

<file path=ppt/drawings/_rels/vmlDrawing66.vml.rels><?xml version="1.0" encoding="UTF-8" standalone="yes"?>
<Relationships xmlns="http://schemas.openxmlformats.org/package/2006/relationships"><Relationship Id="rId8" Type="http://schemas.openxmlformats.org/officeDocument/2006/relationships/image" Target="../media/image379.wmf"/><Relationship Id="rId3" Type="http://schemas.openxmlformats.org/officeDocument/2006/relationships/image" Target="../media/image364.wmf"/><Relationship Id="rId7" Type="http://schemas.openxmlformats.org/officeDocument/2006/relationships/image" Target="../media/image366.wmf"/><Relationship Id="rId12" Type="http://schemas.openxmlformats.org/officeDocument/2006/relationships/image" Target="../media/image383.wmf"/><Relationship Id="rId2" Type="http://schemas.openxmlformats.org/officeDocument/2006/relationships/image" Target="../media/image365.wmf"/><Relationship Id="rId1" Type="http://schemas.openxmlformats.org/officeDocument/2006/relationships/image" Target="../media/image367.wmf"/><Relationship Id="rId6" Type="http://schemas.openxmlformats.org/officeDocument/2006/relationships/image" Target="../media/image363.wmf"/><Relationship Id="rId11" Type="http://schemas.openxmlformats.org/officeDocument/2006/relationships/image" Target="../media/image382.wmf"/><Relationship Id="rId5" Type="http://schemas.openxmlformats.org/officeDocument/2006/relationships/image" Target="../media/image368.wmf"/><Relationship Id="rId10" Type="http://schemas.openxmlformats.org/officeDocument/2006/relationships/image" Target="../media/image381.wmf"/><Relationship Id="rId4" Type="http://schemas.openxmlformats.org/officeDocument/2006/relationships/image" Target="../media/image188.wmf"/><Relationship Id="rId9" Type="http://schemas.openxmlformats.org/officeDocument/2006/relationships/image" Target="../media/image380.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386.wmf"/><Relationship Id="rId2" Type="http://schemas.openxmlformats.org/officeDocument/2006/relationships/image" Target="../media/image385.wmf"/><Relationship Id="rId1" Type="http://schemas.openxmlformats.org/officeDocument/2006/relationships/image" Target="../media/image384.wmf"/><Relationship Id="rId4" Type="http://schemas.openxmlformats.org/officeDocument/2006/relationships/image" Target="../media/image374.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387.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388.wmf"/><Relationship Id="rId2" Type="http://schemas.openxmlformats.org/officeDocument/2006/relationships/image" Target="../media/image267.wmf"/><Relationship Id="rId1" Type="http://schemas.openxmlformats.org/officeDocument/2006/relationships/image" Target="../media/image240.wmf"/><Relationship Id="rId5" Type="http://schemas.openxmlformats.org/officeDocument/2006/relationships/image" Target="../media/image383.wmf"/><Relationship Id="rId4" Type="http://schemas.openxmlformats.org/officeDocument/2006/relationships/image" Target="../media/image23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5" Type="http://schemas.openxmlformats.org/officeDocument/2006/relationships/image" Target="../media/image31.wmf"/><Relationship Id="rId4"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image" Target="../media/image36.wmf"/><Relationship Id="rId7" Type="http://schemas.openxmlformats.org/officeDocument/2006/relationships/image" Target="../media/image40.wmf"/><Relationship Id="rId2" Type="http://schemas.openxmlformats.org/officeDocument/2006/relationships/image" Target="../media/image35.wmf"/><Relationship Id="rId1" Type="http://schemas.openxmlformats.org/officeDocument/2006/relationships/image" Target="../media/image34.wmf"/><Relationship Id="rId6" Type="http://schemas.openxmlformats.org/officeDocument/2006/relationships/image" Target="../media/image39.wmf"/><Relationship Id="rId5" Type="http://schemas.openxmlformats.org/officeDocument/2006/relationships/image" Target="../media/image38.wmf"/><Relationship Id="rId4" Type="http://schemas.openxmlformats.org/officeDocument/2006/relationships/image" Target="../media/image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714140-17B5-4779-AD31-410CF19F4B9F}" type="datetimeFigureOut">
              <a:rPr lang="zh-CN" altLang="en-US" smtClean="0"/>
              <a:t>2021/11/28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11B082-5372-4536-B8BD-08EF77271EA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F2159DC-A2DF-4F1B-BEC4-89220BBE3341}" type="datetimeFigureOut">
              <a:rPr lang="zh-CN" altLang="en-US" smtClean="0"/>
              <a:t>2021/11/28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C65149-F57A-45DC-981C-9545FE09530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F2159DC-A2DF-4F1B-BEC4-89220BBE3341}" type="datetimeFigureOut">
              <a:rPr lang="zh-CN" altLang="en-US" smtClean="0"/>
              <a:t>2021/11/28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C65149-F57A-45DC-981C-9545FE09530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F2159DC-A2DF-4F1B-BEC4-89220BBE3341}" type="datetimeFigureOut">
              <a:rPr lang="zh-CN" altLang="en-US" smtClean="0"/>
              <a:t>2021/11/28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C65149-F57A-45DC-981C-9545FE09530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F2159DC-A2DF-4F1B-BEC4-89220BBE3341}" type="datetimeFigureOut">
              <a:rPr lang="zh-CN" altLang="en-US" smtClean="0"/>
              <a:t>2021/11/28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C65149-F57A-45DC-981C-9545FE09530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F2159DC-A2DF-4F1B-BEC4-89220BBE3341}" type="datetimeFigureOut">
              <a:rPr lang="zh-CN" altLang="en-US" smtClean="0"/>
              <a:t>2021/11/28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C65149-F57A-45DC-981C-9545FE09530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F2159DC-A2DF-4F1B-BEC4-89220BBE3341}" type="datetimeFigureOut">
              <a:rPr lang="zh-CN" altLang="en-US" smtClean="0"/>
              <a:t>2021/11/28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C65149-F57A-45DC-981C-9545FE09530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F2159DC-A2DF-4F1B-BEC4-89220BBE3341}" type="datetimeFigureOut">
              <a:rPr lang="zh-CN" altLang="en-US" smtClean="0"/>
              <a:t>2021/11/28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BC65149-F57A-45DC-981C-9545FE09530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F2159DC-A2DF-4F1B-BEC4-89220BBE3341}" type="datetimeFigureOut">
              <a:rPr lang="zh-CN" altLang="en-US" smtClean="0"/>
              <a:t>2021/11/28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BC65149-F57A-45DC-981C-9545FE09530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F2159DC-A2DF-4F1B-BEC4-89220BBE3341}" type="datetimeFigureOut">
              <a:rPr lang="zh-CN" altLang="en-US" smtClean="0"/>
              <a:t>2021/11/28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BC65149-F57A-45DC-981C-9545FE09530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F2159DC-A2DF-4F1B-BEC4-89220BBE3341}" type="datetimeFigureOut">
              <a:rPr lang="zh-CN" altLang="en-US" smtClean="0"/>
              <a:t>2021/11/28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C65149-F57A-45DC-981C-9545FE09530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F2159DC-A2DF-4F1B-BEC4-89220BBE3341}" type="datetimeFigureOut">
              <a:rPr lang="zh-CN" altLang="en-US" smtClean="0"/>
              <a:t>2021/11/28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C65149-F57A-45DC-981C-9545FE09530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2159DC-A2DF-4F1B-BEC4-89220BBE3341}" type="datetimeFigureOut">
              <a:rPr lang="zh-CN" altLang="en-US" smtClean="0"/>
              <a:t>2021/11/28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65149-F57A-45DC-981C-9545FE09530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22.wmf"/><Relationship Id="rId5" Type="http://schemas.openxmlformats.org/officeDocument/2006/relationships/oleObject" Target="../embeddings/oleObject32.bin"/><Relationship Id="rId4" Type="http://schemas.openxmlformats.org/officeDocument/2006/relationships/image" Target="../media/image26.wmf"/></Relationships>
</file>

<file path=ppt/slides/_rels/slide11.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33.bin"/><Relationship Id="rId7" Type="http://schemas.openxmlformats.org/officeDocument/2006/relationships/oleObject" Target="../embeddings/oleObject35.bin"/><Relationship Id="rId12" Type="http://schemas.openxmlformats.org/officeDocument/2006/relationships/image" Target="../media/image31.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28.wmf"/><Relationship Id="rId11" Type="http://schemas.openxmlformats.org/officeDocument/2006/relationships/oleObject" Target="../embeddings/oleObject37.bin"/><Relationship Id="rId5" Type="http://schemas.openxmlformats.org/officeDocument/2006/relationships/oleObject" Target="../embeddings/oleObject34.bin"/><Relationship Id="rId10" Type="http://schemas.openxmlformats.org/officeDocument/2006/relationships/image" Target="../media/image30.wmf"/><Relationship Id="rId4" Type="http://schemas.openxmlformats.org/officeDocument/2006/relationships/image" Target="../media/image27.wmf"/><Relationship Id="rId9" Type="http://schemas.openxmlformats.org/officeDocument/2006/relationships/oleObject" Target="../embeddings/oleObject36.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33.wmf"/><Relationship Id="rId5" Type="http://schemas.openxmlformats.org/officeDocument/2006/relationships/oleObject" Target="../embeddings/oleObject39.bin"/><Relationship Id="rId4" Type="http://schemas.openxmlformats.org/officeDocument/2006/relationships/image" Target="../media/image32.wmf"/></Relationships>
</file>

<file path=ppt/slides/_rels/slide13.xml.rels><?xml version="1.0" encoding="UTF-8" standalone="yes"?>
<Relationships xmlns="http://schemas.openxmlformats.org/package/2006/relationships"><Relationship Id="rId8" Type="http://schemas.openxmlformats.org/officeDocument/2006/relationships/image" Target="../media/image36.wmf"/><Relationship Id="rId13" Type="http://schemas.openxmlformats.org/officeDocument/2006/relationships/oleObject" Target="../embeddings/oleObject45.bin"/><Relationship Id="rId18" Type="http://schemas.openxmlformats.org/officeDocument/2006/relationships/image" Target="../media/image41.wmf"/><Relationship Id="rId3" Type="http://schemas.openxmlformats.org/officeDocument/2006/relationships/oleObject" Target="../embeddings/oleObject40.bin"/><Relationship Id="rId7" Type="http://schemas.openxmlformats.org/officeDocument/2006/relationships/oleObject" Target="../embeddings/oleObject42.bin"/><Relationship Id="rId12" Type="http://schemas.openxmlformats.org/officeDocument/2006/relationships/image" Target="../media/image38.wmf"/><Relationship Id="rId17" Type="http://schemas.openxmlformats.org/officeDocument/2006/relationships/oleObject" Target="../embeddings/oleObject47.bin"/><Relationship Id="rId2" Type="http://schemas.openxmlformats.org/officeDocument/2006/relationships/slideLayout" Target="../slideLayouts/slideLayout7.xml"/><Relationship Id="rId16" Type="http://schemas.openxmlformats.org/officeDocument/2006/relationships/image" Target="../media/image40.wmf"/><Relationship Id="rId1" Type="http://schemas.openxmlformats.org/officeDocument/2006/relationships/vmlDrawing" Target="../drawings/vmlDrawing9.vml"/><Relationship Id="rId6" Type="http://schemas.openxmlformats.org/officeDocument/2006/relationships/image" Target="../media/image35.wmf"/><Relationship Id="rId11" Type="http://schemas.openxmlformats.org/officeDocument/2006/relationships/oleObject" Target="../embeddings/oleObject44.bin"/><Relationship Id="rId5" Type="http://schemas.openxmlformats.org/officeDocument/2006/relationships/oleObject" Target="../embeddings/oleObject41.bin"/><Relationship Id="rId15" Type="http://schemas.openxmlformats.org/officeDocument/2006/relationships/oleObject" Target="../embeddings/oleObject46.bin"/><Relationship Id="rId10" Type="http://schemas.openxmlformats.org/officeDocument/2006/relationships/image" Target="../media/image37.wmf"/><Relationship Id="rId4" Type="http://schemas.openxmlformats.org/officeDocument/2006/relationships/image" Target="../media/image34.wmf"/><Relationship Id="rId9" Type="http://schemas.openxmlformats.org/officeDocument/2006/relationships/oleObject" Target="../embeddings/oleObject43.bin"/><Relationship Id="rId14" Type="http://schemas.openxmlformats.org/officeDocument/2006/relationships/image" Target="../media/image39.wmf"/></Relationships>
</file>

<file path=ppt/slides/_rels/slide14.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oleObject" Target="../embeddings/oleObject48.bin"/><Relationship Id="rId7" Type="http://schemas.openxmlformats.org/officeDocument/2006/relationships/oleObject" Target="../embeddings/oleObject50.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33.wmf"/><Relationship Id="rId5" Type="http://schemas.openxmlformats.org/officeDocument/2006/relationships/oleObject" Target="../embeddings/oleObject49.bin"/><Relationship Id="rId4" Type="http://schemas.openxmlformats.org/officeDocument/2006/relationships/image" Target="../media/image42.w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oleObject" Target="../embeddings/oleObject51.bin"/><Relationship Id="rId7" Type="http://schemas.openxmlformats.org/officeDocument/2006/relationships/image" Target="../media/image45.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52.bin"/><Relationship Id="rId11" Type="http://schemas.openxmlformats.org/officeDocument/2006/relationships/image" Target="../media/image47.wmf"/><Relationship Id="rId5" Type="http://schemas.openxmlformats.org/officeDocument/2006/relationships/image" Target="../media/image48.png"/><Relationship Id="rId10" Type="http://schemas.openxmlformats.org/officeDocument/2006/relationships/oleObject" Target="../embeddings/oleObject54.bin"/><Relationship Id="rId4" Type="http://schemas.openxmlformats.org/officeDocument/2006/relationships/image" Target="../media/image44.wmf"/><Relationship Id="rId9" Type="http://schemas.openxmlformats.org/officeDocument/2006/relationships/image" Target="../media/image46.wmf"/></Relationships>
</file>

<file path=ppt/slides/_rels/slide16.xml.rels><?xml version="1.0" encoding="UTF-8" standalone="yes"?>
<Relationships xmlns="http://schemas.openxmlformats.org/package/2006/relationships"><Relationship Id="rId8" Type="http://schemas.openxmlformats.org/officeDocument/2006/relationships/image" Target="../media/image51.wmf"/><Relationship Id="rId13" Type="http://schemas.openxmlformats.org/officeDocument/2006/relationships/oleObject" Target="../embeddings/oleObject60.bin"/><Relationship Id="rId3" Type="http://schemas.openxmlformats.org/officeDocument/2006/relationships/oleObject" Target="../embeddings/oleObject55.bin"/><Relationship Id="rId7" Type="http://schemas.openxmlformats.org/officeDocument/2006/relationships/oleObject" Target="../embeddings/oleObject57.bin"/><Relationship Id="rId12" Type="http://schemas.openxmlformats.org/officeDocument/2006/relationships/image" Target="../media/image53.w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50.wmf"/><Relationship Id="rId11" Type="http://schemas.openxmlformats.org/officeDocument/2006/relationships/oleObject" Target="../embeddings/oleObject59.bin"/><Relationship Id="rId5" Type="http://schemas.openxmlformats.org/officeDocument/2006/relationships/oleObject" Target="../embeddings/oleObject56.bin"/><Relationship Id="rId10" Type="http://schemas.openxmlformats.org/officeDocument/2006/relationships/image" Target="../media/image52.wmf"/><Relationship Id="rId4" Type="http://schemas.openxmlformats.org/officeDocument/2006/relationships/image" Target="../media/image49.wmf"/><Relationship Id="rId9" Type="http://schemas.openxmlformats.org/officeDocument/2006/relationships/oleObject" Target="../embeddings/oleObject58.bin"/><Relationship Id="rId14" Type="http://schemas.openxmlformats.org/officeDocument/2006/relationships/image" Target="../media/image54.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64.bin"/><Relationship Id="rId13" Type="http://schemas.openxmlformats.org/officeDocument/2006/relationships/image" Target="../media/image58.wmf"/><Relationship Id="rId3" Type="http://schemas.openxmlformats.org/officeDocument/2006/relationships/oleObject" Target="../embeddings/oleObject61.bin"/><Relationship Id="rId7" Type="http://schemas.openxmlformats.org/officeDocument/2006/relationships/image" Target="../media/image56.wmf"/><Relationship Id="rId12" Type="http://schemas.openxmlformats.org/officeDocument/2006/relationships/oleObject" Target="../embeddings/oleObject67.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oleObject" Target="../embeddings/oleObject63.bin"/><Relationship Id="rId11" Type="http://schemas.openxmlformats.org/officeDocument/2006/relationships/image" Target="../media/image57.wmf"/><Relationship Id="rId5" Type="http://schemas.openxmlformats.org/officeDocument/2006/relationships/oleObject" Target="../embeddings/oleObject62.bin"/><Relationship Id="rId15" Type="http://schemas.openxmlformats.org/officeDocument/2006/relationships/image" Target="../media/image59.wmf"/><Relationship Id="rId10" Type="http://schemas.openxmlformats.org/officeDocument/2006/relationships/oleObject" Target="../embeddings/oleObject66.bin"/><Relationship Id="rId4" Type="http://schemas.openxmlformats.org/officeDocument/2006/relationships/image" Target="../media/image55.wmf"/><Relationship Id="rId9" Type="http://schemas.openxmlformats.org/officeDocument/2006/relationships/oleObject" Target="../embeddings/oleObject65.bin"/><Relationship Id="rId14" Type="http://schemas.openxmlformats.org/officeDocument/2006/relationships/oleObject" Target="../embeddings/oleObject68.bin"/></Relationships>
</file>

<file path=ppt/slides/_rels/slide19.xml.rels><?xml version="1.0" encoding="UTF-8" standalone="yes"?>
<Relationships xmlns="http://schemas.openxmlformats.org/package/2006/relationships"><Relationship Id="rId8" Type="http://schemas.openxmlformats.org/officeDocument/2006/relationships/image" Target="../media/image62.wmf"/><Relationship Id="rId13" Type="http://schemas.openxmlformats.org/officeDocument/2006/relationships/oleObject" Target="../embeddings/oleObject74.bin"/><Relationship Id="rId18" Type="http://schemas.openxmlformats.org/officeDocument/2006/relationships/image" Target="../media/image67.wmf"/><Relationship Id="rId3" Type="http://schemas.openxmlformats.org/officeDocument/2006/relationships/oleObject" Target="../embeddings/oleObject69.bin"/><Relationship Id="rId21" Type="http://schemas.openxmlformats.org/officeDocument/2006/relationships/oleObject" Target="../embeddings/oleObject78.bin"/><Relationship Id="rId7" Type="http://schemas.openxmlformats.org/officeDocument/2006/relationships/oleObject" Target="../embeddings/oleObject71.bin"/><Relationship Id="rId12" Type="http://schemas.openxmlformats.org/officeDocument/2006/relationships/image" Target="../media/image64.wmf"/><Relationship Id="rId17" Type="http://schemas.openxmlformats.org/officeDocument/2006/relationships/oleObject" Target="../embeddings/oleObject76.bin"/><Relationship Id="rId2" Type="http://schemas.openxmlformats.org/officeDocument/2006/relationships/slideLayout" Target="../slideLayouts/slideLayout7.xml"/><Relationship Id="rId16" Type="http://schemas.openxmlformats.org/officeDocument/2006/relationships/image" Target="../media/image66.wmf"/><Relationship Id="rId20" Type="http://schemas.openxmlformats.org/officeDocument/2006/relationships/image" Target="../media/image68.wmf"/><Relationship Id="rId1" Type="http://schemas.openxmlformats.org/officeDocument/2006/relationships/vmlDrawing" Target="../drawings/vmlDrawing14.vml"/><Relationship Id="rId6" Type="http://schemas.openxmlformats.org/officeDocument/2006/relationships/image" Target="../media/image61.wmf"/><Relationship Id="rId11" Type="http://schemas.openxmlformats.org/officeDocument/2006/relationships/oleObject" Target="../embeddings/oleObject73.bin"/><Relationship Id="rId24" Type="http://schemas.openxmlformats.org/officeDocument/2006/relationships/image" Target="../media/image70.wmf"/><Relationship Id="rId5" Type="http://schemas.openxmlformats.org/officeDocument/2006/relationships/oleObject" Target="../embeddings/oleObject70.bin"/><Relationship Id="rId15" Type="http://schemas.openxmlformats.org/officeDocument/2006/relationships/oleObject" Target="../embeddings/oleObject75.bin"/><Relationship Id="rId23" Type="http://schemas.openxmlformats.org/officeDocument/2006/relationships/oleObject" Target="../embeddings/oleObject79.bin"/><Relationship Id="rId10" Type="http://schemas.openxmlformats.org/officeDocument/2006/relationships/image" Target="../media/image63.wmf"/><Relationship Id="rId19" Type="http://schemas.openxmlformats.org/officeDocument/2006/relationships/oleObject" Target="../embeddings/oleObject77.bin"/><Relationship Id="rId4" Type="http://schemas.openxmlformats.org/officeDocument/2006/relationships/image" Target="../media/image60.wmf"/><Relationship Id="rId9" Type="http://schemas.openxmlformats.org/officeDocument/2006/relationships/oleObject" Target="../embeddings/oleObject72.bin"/><Relationship Id="rId14" Type="http://schemas.openxmlformats.org/officeDocument/2006/relationships/image" Target="../media/image65.wmf"/><Relationship Id="rId22" Type="http://schemas.openxmlformats.org/officeDocument/2006/relationships/image" Target="../media/image69.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73.wmf"/><Relationship Id="rId13" Type="http://schemas.openxmlformats.org/officeDocument/2006/relationships/oleObject" Target="../embeddings/oleObject85.bin"/><Relationship Id="rId18" Type="http://schemas.openxmlformats.org/officeDocument/2006/relationships/image" Target="../media/image78.emf"/><Relationship Id="rId3" Type="http://schemas.openxmlformats.org/officeDocument/2006/relationships/oleObject" Target="../embeddings/oleObject80.bin"/><Relationship Id="rId21" Type="http://schemas.openxmlformats.org/officeDocument/2006/relationships/oleObject" Target="../embeddings/oleObject89.bin"/><Relationship Id="rId7" Type="http://schemas.openxmlformats.org/officeDocument/2006/relationships/oleObject" Target="../embeddings/oleObject82.bin"/><Relationship Id="rId12" Type="http://schemas.openxmlformats.org/officeDocument/2006/relationships/image" Target="../media/image75.emf"/><Relationship Id="rId17" Type="http://schemas.openxmlformats.org/officeDocument/2006/relationships/oleObject" Target="../embeddings/oleObject87.bin"/><Relationship Id="rId2" Type="http://schemas.openxmlformats.org/officeDocument/2006/relationships/slideLayout" Target="../slideLayouts/slideLayout7.xml"/><Relationship Id="rId16" Type="http://schemas.openxmlformats.org/officeDocument/2006/relationships/image" Target="../media/image77.wmf"/><Relationship Id="rId20" Type="http://schemas.openxmlformats.org/officeDocument/2006/relationships/image" Target="../media/image79.emf"/><Relationship Id="rId1" Type="http://schemas.openxmlformats.org/officeDocument/2006/relationships/vmlDrawing" Target="../drawings/vmlDrawing15.vml"/><Relationship Id="rId6" Type="http://schemas.openxmlformats.org/officeDocument/2006/relationships/image" Target="../media/image72.wmf"/><Relationship Id="rId11" Type="http://schemas.openxmlformats.org/officeDocument/2006/relationships/oleObject" Target="../embeddings/oleObject84.bin"/><Relationship Id="rId24" Type="http://schemas.openxmlformats.org/officeDocument/2006/relationships/image" Target="../media/image80.wmf"/><Relationship Id="rId5" Type="http://schemas.openxmlformats.org/officeDocument/2006/relationships/oleObject" Target="../embeddings/oleObject81.bin"/><Relationship Id="rId15" Type="http://schemas.openxmlformats.org/officeDocument/2006/relationships/oleObject" Target="../embeddings/oleObject86.bin"/><Relationship Id="rId23" Type="http://schemas.openxmlformats.org/officeDocument/2006/relationships/oleObject" Target="../embeddings/oleObject90.bin"/><Relationship Id="rId10" Type="http://schemas.openxmlformats.org/officeDocument/2006/relationships/image" Target="../media/image74.wmf"/><Relationship Id="rId19" Type="http://schemas.openxmlformats.org/officeDocument/2006/relationships/oleObject" Target="../embeddings/oleObject88.bin"/><Relationship Id="rId4" Type="http://schemas.openxmlformats.org/officeDocument/2006/relationships/image" Target="../media/image71.wmf"/><Relationship Id="rId9" Type="http://schemas.openxmlformats.org/officeDocument/2006/relationships/oleObject" Target="../embeddings/oleObject83.bin"/><Relationship Id="rId14" Type="http://schemas.openxmlformats.org/officeDocument/2006/relationships/image" Target="../media/image76.emf"/><Relationship Id="rId22" Type="http://schemas.openxmlformats.org/officeDocument/2006/relationships/image" Target="../media/image67.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94.bin"/><Relationship Id="rId13" Type="http://schemas.openxmlformats.org/officeDocument/2006/relationships/image" Target="../media/image82.wmf"/><Relationship Id="rId3" Type="http://schemas.openxmlformats.org/officeDocument/2006/relationships/oleObject" Target="../embeddings/oleObject91.bin"/><Relationship Id="rId7" Type="http://schemas.openxmlformats.org/officeDocument/2006/relationships/image" Target="../media/image69.wmf"/><Relationship Id="rId12" Type="http://schemas.openxmlformats.org/officeDocument/2006/relationships/oleObject" Target="../embeddings/oleObject96.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93.bin"/><Relationship Id="rId11" Type="http://schemas.openxmlformats.org/officeDocument/2006/relationships/image" Target="../media/image81.wmf"/><Relationship Id="rId5" Type="http://schemas.openxmlformats.org/officeDocument/2006/relationships/oleObject" Target="../embeddings/oleObject92.bin"/><Relationship Id="rId10" Type="http://schemas.openxmlformats.org/officeDocument/2006/relationships/oleObject" Target="../embeddings/oleObject95.bin"/><Relationship Id="rId4" Type="http://schemas.openxmlformats.org/officeDocument/2006/relationships/image" Target="../media/image55.wmf"/><Relationship Id="rId9" Type="http://schemas.openxmlformats.org/officeDocument/2006/relationships/image" Target="../media/image68.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99.bin"/><Relationship Id="rId13" Type="http://schemas.openxmlformats.org/officeDocument/2006/relationships/image" Target="../media/image86.wmf"/><Relationship Id="rId18" Type="http://schemas.openxmlformats.org/officeDocument/2006/relationships/oleObject" Target="../embeddings/oleObject105.bin"/><Relationship Id="rId3" Type="http://schemas.openxmlformats.org/officeDocument/2006/relationships/oleObject" Target="../embeddings/oleObject97.bin"/><Relationship Id="rId7" Type="http://schemas.openxmlformats.org/officeDocument/2006/relationships/image" Target="../media/image84.wmf"/><Relationship Id="rId12" Type="http://schemas.openxmlformats.org/officeDocument/2006/relationships/oleObject" Target="../embeddings/oleObject101.bin"/><Relationship Id="rId17" Type="http://schemas.openxmlformats.org/officeDocument/2006/relationships/oleObject" Target="../embeddings/oleObject104.bin"/><Relationship Id="rId2" Type="http://schemas.openxmlformats.org/officeDocument/2006/relationships/slideLayout" Target="../slideLayouts/slideLayout7.xml"/><Relationship Id="rId16" Type="http://schemas.openxmlformats.org/officeDocument/2006/relationships/oleObject" Target="../embeddings/oleObject103.bin"/><Relationship Id="rId20" Type="http://schemas.openxmlformats.org/officeDocument/2006/relationships/oleObject" Target="../embeddings/oleObject106.bin"/><Relationship Id="rId1" Type="http://schemas.openxmlformats.org/officeDocument/2006/relationships/vmlDrawing" Target="../drawings/vmlDrawing17.vml"/><Relationship Id="rId6" Type="http://schemas.openxmlformats.org/officeDocument/2006/relationships/oleObject" Target="../embeddings/oleObject98.bin"/><Relationship Id="rId11" Type="http://schemas.openxmlformats.org/officeDocument/2006/relationships/image" Target="../media/image57.wmf"/><Relationship Id="rId5" Type="http://schemas.openxmlformats.org/officeDocument/2006/relationships/image" Target="../media/image89.jpeg"/><Relationship Id="rId15" Type="http://schemas.openxmlformats.org/officeDocument/2006/relationships/image" Target="../media/image87.wmf"/><Relationship Id="rId10" Type="http://schemas.openxmlformats.org/officeDocument/2006/relationships/oleObject" Target="../embeddings/oleObject100.bin"/><Relationship Id="rId19" Type="http://schemas.openxmlformats.org/officeDocument/2006/relationships/image" Target="../media/image88.emf"/><Relationship Id="rId4" Type="http://schemas.openxmlformats.org/officeDocument/2006/relationships/image" Target="../media/image83.wmf"/><Relationship Id="rId9" Type="http://schemas.openxmlformats.org/officeDocument/2006/relationships/image" Target="../media/image85.wmf"/><Relationship Id="rId14" Type="http://schemas.openxmlformats.org/officeDocument/2006/relationships/oleObject" Target="../embeddings/oleObject102.bin"/></Relationships>
</file>

<file path=ppt/slides/_rels/slide23.xml.rels><?xml version="1.0" encoding="UTF-8" standalone="yes"?>
<Relationships xmlns="http://schemas.openxmlformats.org/package/2006/relationships"><Relationship Id="rId8" Type="http://schemas.openxmlformats.org/officeDocument/2006/relationships/image" Target="../media/image92.wmf"/><Relationship Id="rId13" Type="http://schemas.openxmlformats.org/officeDocument/2006/relationships/oleObject" Target="../embeddings/oleObject112.bin"/><Relationship Id="rId18" Type="http://schemas.openxmlformats.org/officeDocument/2006/relationships/image" Target="../media/image97.wmf"/><Relationship Id="rId3" Type="http://schemas.openxmlformats.org/officeDocument/2006/relationships/oleObject" Target="../embeddings/oleObject107.bin"/><Relationship Id="rId21" Type="http://schemas.openxmlformats.org/officeDocument/2006/relationships/oleObject" Target="../embeddings/oleObject116.bin"/><Relationship Id="rId7" Type="http://schemas.openxmlformats.org/officeDocument/2006/relationships/oleObject" Target="../embeddings/oleObject109.bin"/><Relationship Id="rId12" Type="http://schemas.openxmlformats.org/officeDocument/2006/relationships/image" Target="../media/image94.wmf"/><Relationship Id="rId17" Type="http://schemas.openxmlformats.org/officeDocument/2006/relationships/oleObject" Target="../embeddings/oleObject114.bin"/><Relationship Id="rId2" Type="http://schemas.openxmlformats.org/officeDocument/2006/relationships/slideLayout" Target="../slideLayouts/slideLayout7.xml"/><Relationship Id="rId16" Type="http://schemas.openxmlformats.org/officeDocument/2006/relationships/image" Target="../media/image96.wmf"/><Relationship Id="rId20" Type="http://schemas.openxmlformats.org/officeDocument/2006/relationships/image" Target="../media/image98.wmf"/><Relationship Id="rId1" Type="http://schemas.openxmlformats.org/officeDocument/2006/relationships/vmlDrawing" Target="../drawings/vmlDrawing18.vml"/><Relationship Id="rId6" Type="http://schemas.openxmlformats.org/officeDocument/2006/relationships/image" Target="../media/image91.wmf"/><Relationship Id="rId11" Type="http://schemas.openxmlformats.org/officeDocument/2006/relationships/oleObject" Target="../embeddings/oleObject111.bin"/><Relationship Id="rId5" Type="http://schemas.openxmlformats.org/officeDocument/2006/relationships/oleObject" Target="../embeddings/oleObject108.bin"/><Relationship Id="rId15" Type="http://schemas.openxmlformats.org/officeDocument/2006/relationships/oleObject" Target="../embeddings/oleObject113.bin"/><Relationship Id="rId10" Type="http://schemas.openxmlformats.org/officeDocument/2006/relationships/image" Target="../media/image93.wmf"/><Relationship Id="rId19" Type="http://schemas.openxmlformats.org/officeDocument/2006/relationships/oleObject" Target="../embeddings/oleObject115.bin"/><Relationship Id="rId4" Type="http://schemas.openxmlformats.org/officeDocument/2006/relationships/image" Target="../media/image90.wmf"/><Relationship Id="rId9" Type="http://schemas.openxmlformats.org/officeDocument/2006/relationships/oleObject" Target="../embeddings/oleObject110.bin"/><Relationship Id="rId14" Type="http://schemas.openxmlformats.org/officeDocument/2006/relationships/image" Target="../media/image95.wmf"/><Relationship Id="rId22" Type="http://schemas.openxmlformats.org/officeDocument/2006/relationships/image" Target="../media/image99.wmf"/></Relationships>
</file>

<file path=ppt/slides/_rels/slide24.xml.rels><?xml version="1.0" encoding="UTF-8" standalone="yes"?>
<Relationships xmlns="http://schemas.openxmlformats.org/package/2006/relationships"><Relationship Id="rId8" Type="http://schemas.openxmlformats.org/officeDocument/2006/relationships/image" Target="../media/image102.wmf"/><Relationship Id="rId13" Type="http://schemas.openxmlformats.org/officeDocument/2006/relationships/oleObject" Target="../embeddings/oleObject122.bin"/><Relationship Id="rId18" Type="http://schemas.openxmlformats.org/officeDocument/2006/relationships/image" Target="../media/image104.wmf"/><Relationship Id="rId26" Type="http://schemas.openxmlformats.org/officeDocument/2006/relationships/oleObject" Target="../embeddings/oleObject129.bin"/><Relationship Id="rId3" Type="http://schemas.openxmlformats.org/officeDocument/2006/relationships/oleObject" Target="../embeddings/oleObject117.bin"/><Relationship Id="rId21" Type="http://schemas.openxmlformats.org/officeDocument/2006/relationships/oleObject" Target="../embeddings/oleObject126.bin"/><Relationship Id="rId7" Type="http://schemas.openxmlformats.org/officeDocument/2006/relationships/oleObject" Target="../embeddings/oleObject119.bin"/><Relationship Id="rId12" Type="http://schemas.openxmlformats.org/officeDocument/2006/relationships/image" Target="../media/image98.wmf"/><Relationship Id="rId17" Type="http://schemas.openxmlformats.org/officeDocument/2006/relationships/oleObject" Target="../embeddings/oleObject124.bin"/><Relationship Id="rId25" Type="http://schemas.openxmlformats.org/officeDocument/2006/relationships/image" Target="../media/image107.wmf"/><Relationship Id="rId2" Type="http://schemas.openxmlformats.org/officeDocument/2006/relationships/slideLayout" Target="../slideLayouts/slideLayout7.xml"/><Relationship Id="rId16" Type="http://schemas.openxmlformats.org/officeDocument/2006/relationships/image" Target="../media/image103.wmf"/><Relationship Id="rId20" Type="http://schemas.openxmlformats.org/officeDocument/2006/relationships/image" Target="../media/image105.wmf"/><Relationship Id="rId1" Type="http://schemas.openxmlformats.org/officeDocument/2006/relationships/vmlDrawing" Target="../drawings/vmlDrawing19.vml"/><Relationship Id="rId6" Type="http://schemas.openxmlformats.org/officeDocument/2006/relationships/image" Target="../media/image101.wmf"/><Relationship Id="rId11" Type="http://schemas.openxmlformats.org/officeDocument/2006/relationships/oleObject" Target="../embeddings/oleObject121.bin"/><Relationship Id="rId24" Type="http://schemas.openxmlformats.org/officeDocument/2006/relationships/oleObject" Target="../embeddings/oleObject128.bin"/><Relationship Id="rId5" Type="http://schemas.openxmlformats.org/officeDocument/2006/relationships/oleObject" Target="../embeddings/oleObject118.bin"/><Relationship Id="rId15" Type="http://schemas.openxmlformats.org/officeDocument/2006/relationships/oleObject" Target="../embeddings/oleObject123.bin"/><Relationship Id="rId23" Type="http://schemas.openxmlformats.org/officeDocument/2006/relationships/image" Target="../media/image106.wmf"/><Relationship Id="rId10" Type="http://schemas.openxmlformats.org/officeDocument/2006/relationships/image" Target="../media/image97.wmf"/><Relationship Id="rId19" Type="http://schemas.openxmlformats.org/officeDocument/2006/relationships/oleObject" Target="../embeddings/oleObject125.bin"/><Relationship Id="rId4" Type="http://schemas.openxmlformats.org/officeDocument/2006/relationships/image" Target="../media/image100.wmf"/><Relationship Id="rId9" Type="http://schemas.openxmlformats.org/officeDocument/2006/relationships/oleObject" Target="../embeddings/oleObject120.bin"/><Relationship Id="rId14" Type="http://schemas.openxmlformats.org/officeDocument/2006/relationships/image" Target="../media/image99.wmf"/><Relationship Id="rId22" Type="http://schemas.openxmlformats.org/officeDocument/2006/relationships/oleObject" Target="../embeddings/oleObject127.bin"/></Relationships>
</file>

<file path=ppt/slides/_rels/slide25.xml.rels><?xml version="1.0" encoding="UTF-8" standalone="yes"?>
<Relationships xmlns="http://schemas.openxmlformats.org/package/2006/relationships"><Relationship Id="rId8" Type="http://schemas.openxmlformats.org/officeDocument/2006/relationships/image" Target="../media/image110.wmf"/><Relationship Id="rId13" Type="http://schemas.openxmlformats.org/officeDocument/2006/relationships/image" Target="../media/image112.wmf"/><Relationship Id="rId18" Type="http://schemas.openxmlformats.org/officeDocument/2006/relationships/oleObject" Target="../embeddings/oleObject137.bin"/><Relationship Id="rId3" Type="http://schemas.openxmlformats.org/officeDocument/2006/relationships/oleObject" Target="../embeddings/oleObject130.bin"/><Relationship Id="rId7" Type="http://schemas.openxmlformats.org/officeDocument/2006/relationships/oleObject" Target="../embeddings/oleObject132.bin"/><Relationship Id="rId12" Type="http://schemas.openxmlformats.org/officeDocument/2006/relationships/oleObject" Target="../embeddings/oleObject134.bin"/><Relationship Id="rId17" Type="http://schemas.openxmlformats.org/officeDocument/2006/relationships/image" Target="../media/image114.wmf"/><Relationship Id="rId2" Type="http://schemas.openxmlformats.org/officeDocument/2006/relationships/slideLayout" Target="../slideLayouts/slideLayout7.xml"/><Relationship Id="rId16" Type="http://schemas.openxmlformats.org/officeDocument/2006/relationships/oleObject" Target="../embeddings/oleObject136.bin"/><Relationship Id="rId1" Type="http://schemas.openxmlformats.org/officeDocument/2006/relationships/vmlDrawing" Target="../drawings/vmlDrawing20.vml"/><Relationship Id="rId6" Type="http://schemas.openxmlformats.org/officeDocument/2006/relationships/image" Target="../media/image109.wmf"/><Relationship Id="rId11" Type="http://schemas.openxmlformats.org/officeDocument/2006/relationships/image" Target="../media/image116.png"/><Relationship Id="rId5" Type="http://schemas.openxmlformats.org/officeDocument/2006/relationships/oleObject" Target="../embeddings/oleObject131.bin"/><Relationship Id="rId15" Type="http://schemas.openxmlformats.org/officeDocument/2006/relationships/image" Target="../media/image113.wmf"/><Relationship Id="rId10" Type="http://schemas.openxmlformats.org/officeDocument/2006/relationships/image" Target="../media/image111.wmf"/><Relationship Id="rId19" Type="http://schemas.openxmlformats.org/officeDocument/2006/relationships/image" Target="../media/image115.wmf"/><Relationship Id="rId4" Type="http://schemas.openxmlformats.org/officeDocument/2006/relationships/image" Target="../media/image108.wmf"/><Relationship Id="rId9" Type="http://schemas.openxmlformats.org/officeDocument/2006/relationships/oleObject" Target="../embeddings/oleObject133.bin"/><Relationship Id="rId14" Type="http://schemas.openxmlformats.org/officeDocument/2006/relationships/oleObject" Target="../embeddings/oleObject135.bin"/></Relationships>
</file>

<file path=ppt/slides/_rels/slide26.xml.rels><?xml version="1.0" encoding="UTF-8" standalone="yes"?>
<Relationships xmlns="http://schemas.openxmlformats.org/package/2006/relationships"><Relationship Id="rId13" Type="http://schemas.openxmlformats.org/officeDocument/2006/relationships/oleObject" Target="../embeddings/oleObject143.bin"/><Relationship Id="rId18" Type="http://schemas.openxmlformats.org/officeDocument/2006/relationships/image" Target="../media/image124.wmf"/><Relationship Id="rId26" Type="http://schemas.openxmlformats.org/officeDocument/2006/relationships/image" Target="../media/image128.wmf"/><Relationship Id="rId39" Type="http://schemas.openxmlformats.org/officeDocument/2006/relationships/oleObject" Target="../embeddings/oleObject156.bin"/><Relationship Id="rId21" Type="http://schemas.openxmlformats.org/officeDocument/2006/relationships/oleObject" Target="../embeddings/oleObject147.bin"/><Relationship Id="rId34" Type="http://schemas.openxmlformats.org/officeDocument/2006/relationships/image" Target="../media/image132.wmf"/><Relationship Id="rId42" Type="http://schemas.openxmlformats.org/officeDocument/2006/relationships/image" Target="../media/image136.wmf"/><Relationship Id="rId47" Type="http://schemas.openxmlformats.org/officeDocument/2006/relationships/oleObject" Target="../embeddings/oleObject160.bin"/><Relationship Id="rId50" Type="http://schemas.openxmlformats.org/officeDocument/2006/relationships/image" Target="../media/image140.wmf"/><Relationship Id="rId55" Type="http://schemas.openxmlformats.org/officeDocument/2006/relationships/oleObject" Target="../embeddings/oleObject164.bin"/><Relationship Id="rId63" Type="http://schemas.openxmlformats.org/officeDocument/2006/relationships/oleObject" Target="../embeddings/oleObject168.bin"/><Relationship Id="rId7" Type="http://schemas.openxmlformats.org/officeDocument/2006/relationships/oleObject" Target="../embeddings/oleObject140.bin"/><Relationship Id="rId2" Type="http://schemas.openxmlformats.org/officeDocument/2006/relationships/slideLayout" Target="../slideLayouts/slideLayout7.xml"/><Relationship Id="rId16" Type="http://schemas.openxmlformats.org/officeDocument/2006/relationships/image" Target="../media/image123.wmf"/><Relationship Id="rId29" Type="http://schemas.openxmlformats.org/officeDocument/2006/relationships/oleObject" Target="../embeddings/oleObject151.bin"/><Relationship Id="rId11" Type="http://schemas.openxmlformats.org/officeDocument/2006/relationships/oleObject" Target="../embeddings/oleObject142.bin"/><Relationship Id="rId24" Type="http://schemas.openxmlformats.org/officeDocument/2006/relationships/image" Target="../media/image127.wmf"/><Relationship Id="rId32" Type="http://schemas.openxmlformats.org/officeDocument/2006/relationships/image" Target="../media/image131.emf"/><Relationship Id="rId37" Type="http://schemas.openxmlformats.org/officeDocument/2006/relationships/oleObject" Target="../embeddings/oleObject155.bin"/><Relationship Id="rId40" Type="http://schemas.openxmlformats.org/officeDocument/2006/relationships/image" Target="../media/image135.wmf"/><Relationship Id="rId45" Type="http://schemas.openxmlformats.org/officeDocument/2006/relationships/oleObject" Target="../embeddings/oleObject159.bin"/><Relationship Id="rId53" Type="http://schemas.openxmlformats.org/officeDocument/2006/relationships/oleObject" Target="../embeddings/oleObject163.bin"/><Relationship Id="rId58" Type="http://schemas.openxmlformats.org/officeDocument/2006/relationships/image" Target="../media/image144.wmf"/><Relationship Id="rId5" Type="http://schemas.openxmlformats.org/officeDocument/2006/relationships/oleObject" Target="../embeddings/oleObject139.bin"/><Relationship Id="rId61" Type="http://schemas.openxmlformats.org/officeDocument/2006/relationships/oleObject" Target="../embeddings/oleObject167.bin"/><Relationship Id="rId19" Type="http://schemas.openxmlformats.org/officeDocument/2006/relationships/oleObject" Target="../embeddings/oleObject146.bin"/><Relationship Id="rId14" Type="http://schemas.openxmlformats.org/officeDocument/2006/relationships/image" Target="../media/image122.wmf"/><Relationship Id="rId22" Type="http://schemas.openxmlformats.org/officeDocument/2006/relationships/image" Target="../media/image126.wmf"/><Relationship Id="rId27" Type="http://schemas.openxmlformats.org/officeDocument/2006/relationships/oleObject" Target="../embeddings/oleObject150.bin"/><Relationship Id="rId30" Type="http://schemas.openxmlformats.org/officeDocument/2006/relationships/image" Target="../media/image130.wmf"/><Relationship Id="rId35" Type="http://schemas.openxmlformats.org/officeDocument/2006/relationships/oleObject" Target="../embeddings/oleObject154.bin"/><Relationship Id="rId43" Type="http://schemas.openxmlformats.org/officeDocument/2006/relationships/oleObject" Target="../embeddings/oleObject158.bin"/><Relationship Id="rId48" Type="http://schemas.openxmlformats.org/officeDocument/2006/relationships/image" Target="../media/image139.wmf"/><Relationship Id="rId56" Type="http://schemas.openxmlformats.org/officeDocument/2006/relationships/image" Target="../media/image143.wmf"/><Relationship Id="rId64" Type="http://schemas.openxmlformats.org/officeDocument/2006/relationships/image" Target="../media/image93.wmf"/><Relationship Id="rId8" Type="http://schemas.openxmlformats.org/officeDocument/2006/relationships/image" Target="../media/image119.wmf"/><Relationship Id="rId51" Type="http://schemas.openxmlformats.org/officeDocument/2006/relationships/oleObject" Target="../embeddings/oleObject162.bin"/><Relationship Id="rId3" Type="http://schemas.openxmlformats.org/officeDocument/2006/relationships/oleObject" Target="../embeddings/oleObject138.bin"/><Relationship Id="rId12" Type="http://schemas.openxmlformats.org/officeDocument/2006/relationships/image" Target="../media/image121.wmf"/><Relationship Id="rId17" Type="http://schemas.openxmlformats.org/officeDocument/2006/relationships/oleObject" Target="../embeddings/oleObject145.bin"/><Relationship Id="rId25" Type="http://schemas.openxmlformats.org/officeDocument/2006/relationships/oleObject" Target="../embeddings/oleObject149.bin"/><Relationship Id="rId33" Type="http://schemas.openxmlformats.org/officeDocument/2006/relationships/oleObject" Target="../embeddings/oleObject153.bin"/><Relationship Id="rId38" Type="http://schemas.openxmlformats.org/officeDocument/2006/relationships/image" Target="../media/image134.emf"/><Relationship Id="rId46" Type="http://schemas.openxmlformats.org/officeDocument/2006/relationships/image" Target="../media/image138.wmf"/><Relationship Id="rId59" Type="http://schemas.openxmlformats.org/officeDocument/2006/relationships/oleObject" Target="../embeddings/oleObject166.bin"/><Relationship Id="rId20" Type="http://schemas.openxmlformats.org/officeDocument/2006/relationships/image" Target="../media/image125.wmf"/><Relationship Id="rId41" Type="http://schemas.openxmlformats.org/officeDocument/2006/relationships/oleObject" Target="../embeddings/oleObject157.bin"/><Relationship Id="rId54" Type="http://schemas.openxmlformats.org/officeDocument/2006/relationships/image" Target="../media/image142.wmf"/><Relationship Id="rId62" Type="http://schemas.openxmlformats.org/officeDocument/2006/relationships/image" Target="../media/image146.wmf"/><Relationship Id="rId1" Type="http://schemas.openxmlformats.org/officeDocument/2006/relationships/vmlDrawing" Target="../drawings/vmlDrawing21.vml"/><Relationship Id="rId6" Type="http://schemas.openxmlformats.org/officeDocument/2006/relationships/image" Target="../media/image118.wmf"/><Relationship Id="rId15" Type="http://schemas.openxmlformats.org/officeDocument/2006/relationships/oleObject" Target="../embeddings/oleObject144.bin"/><Relationship Id="rId23" Type="http://schemas.openxmlformats.org/officeDocument/2006/relationships/oleObject" Target="../embeddings/oleObject148.bin"/><Relationship Id="rId28" Type="http://schemas.openxmlformats.org/officeDocument/2006/relationships/image" Target="../media/image129.wmf"/><Relationship Id="rId36" Type="http://schemas.openxmlformats.org/officeDocument/2006/relationships/image" Target="../media/image133.wmf"/><Relationship Id="rId49" Type="http://schemas.openxmlformats.org/officeDocument/2006/relationships/oleObject" Target="../embeddings/oleObject161.bin"/><Relationship Id="rId57" Type="http://schemas.openxmlformats.org/officeDocument/2006/relationships/oleObject" Target="../embeddings/oleObject165.bin"/><Relationship Id="rId10" Type="http://schemas.openxmlformats.org/officeDocument/2006/relationships/image" Target="../media/image120.wmf"/><Relationship Id="rId31" Type="http://schemas.openxmlformats.org/officeDocument/2006/relationships/oleObject" Target="../embeddings/oleObject152.bin"/><Relationship Id="rId44" Type="http://schemas.openxmlformats.org/officeDocument/2006/relationships/image" Target="../media/image137.wmf"/><Relationship Id="rId52" Type="http://schemas.openxmlformats.org/officeDocument/2006/relationships/image" Target="../media/image141.wmf"/><Relationship Id="rId60" Type="http://schemas.openxmlformats.org/officeDocument/2006/relationships/image" Target="../media/image145.wmf"/><Relationship Id="rId4" Type="http://schemas.openxmlformats.org/officeDocument/2006/relationships/image" Target="../media/image117.wmf"/><Relationship Id="rId9" Type="http://schemas.openxmlformats.org/officeDocument/2006/relationships/oleObject" Target="../embeddings/oleObject141.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49.wmf"/><Relationship Id="rId13" Type="http://schemas.openxmlformats.org/officeDocument/2006/relationships/image" Target="../media/image151.wmf"/><Relationship Id="rId3" Type="http://schemas.openxmlformats.org/officeDocument/2006/relationships/oleObject" Target="../embeddings/oleObject169.bin"/><Relationship Id="rId7" Type="http://schemas.openxmlformats.org/officeDocument/2006/relationships/oleObject" Target="../embeddings/oleObject171.bin"/><Relationship Id="rId12" Type="http://schemas.openxmlformats.org/officeDocument/2006/relationships/oleObject" Target="../embeddings/oleObject173.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148.wmf"/><Relationship Id="rId11" Type="http://schemas.openxmlformats.org/officeDocument/2006/relationships/image" Target="../media/image150.wmf"/><Relationship Id="rId5" Type="http://schemas.openxmlformats.org/officeDocument/2006/relationships/oleObject" Target="../embeddings/oleObject170.bin"/><Relationship Id="rId10" Type="http://schemas.openxmlformats.org/officeDocument/2006/relationships/oleObject" Target="../embeddings/oleObject172.bin"/><Relationship Id="rId4" Type="http://schemas.openxmlformats.org/officeDocument/2006/relationships/image" Target="../media/image147.wmf"/><Relationship Id="rId9" Type="http://schemas.openxmlformats.org/officeDocument/2006/relationships/image" Target="../media/image48.png"/></Relationships>
</file>

<file path=ppt/slides/_rels/slide29.xml.rels><?xml version="1.0" encoding="UTF-8" standalone="yes"?>
<Relationships xmlns="http://schemas.openxmlformats.org/package/2006/relationships"><Relationship Id="rId8" Type="http://schemas.openxmlformats.org/officeDocument/2006/relationships/image" Target="../media/image154.wmf"/><Relationship Id="rId3" Type="http://schemas.openxmlformats.org/officeDocument/2006/relationships/oleObject" Target="../embeddings/oleObject174.bin"/><Relationship Id="rId7" Type="http://schemas.openxmlformats.org/officeDocument/2006/relationships/oleObject" Target="../embeddings/oleObject176.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153.wmf"/><Relationship Id="rId5" Type="http://schemas.openxmlformats.org/officeDocument/2006/relationships/oleObject" Target="../embeddings/oleObject175.bin"/><Relationship Id="rId4" Type="http://schemas.openxmlformats.org/officeDocument/2006/relationships/image" Target="../media/image152.wmf"/></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77.bin"/><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156.wmf"/><Relationship Id="rId5" Type="http://schemas.openxmlformats.org/officeDocument/2006/relationships/oleObject" Target="../embeddings/oleObject178.bin"/><Relationship Id="rId4" Type="http://schemas.openxmlformats.org/officeDocument/2006/relationships/image" Target="../media/image155.wmf"/></Relationships>
</file>

<file path=ppt/slides/_rels/slide31.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160.wmf"/><Relationship Id="rId3" Type="http://schemas.openxmlformats.org/officeDocument/2006/relationships/oleObject" Target="../embeddings/oleObject179.bin"/><Relationship Id="rId7" Type="http://schemas.openxmlformats.org/officeDocument/2006/relationships/oleObject" Target="../embeddings/oleObject181.bin"/><Relationship Id="rId12" Type="http://schemas.openxmlformats.org/officeDocument/2006/relationships/image" Target="../media/image162.wmf"/><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159.wmf"/><Relationship Id="rId11" Type="http://schemas.openxmlformats.org/officeDocument/2006/relationships/oleObject" Target="../embeddings/oleObject183.bin"/><Relationship Id="rId5" Type="http://schemas.openxmlformats.org/officeDocument/2006/relationships/oleObject" Target="../embeddings/oleObject180.bin"/><Relationship Id="rId10" Type="http://schemas.openxmlformats.org/officeDocument/2006/relationships/image" Target="../media/image161.wmf"/><Relationship Id="rId4" Type="http://schemas.openxmlformats.org/officeDocument/2006/relationships/image" Target="../media/image158.wmf"/><Relationship Id="rId9" Type="http://schemas.openxmlformats.org/officeDocument/2006/relationships/oleObject" Target="../embeddings/oleObject182.bin"/></Relationships>
</file>

<file path=ppt/slides/_rels/slide33.xml.rels><?xml version="1.0" encoding="UTF-8" standalone="yes"?>
<Relationships xmlns="http://schemas.openxmlformats.org/package/2006/relationships"><Relationship Id="rId8" Type="http://schemas.openxmlformats.org/officeDocument/2006/relationships/image" Target="../media/image165.wmf"/><Relationship Id="rId13" Type="http://schemas.openxmlformats.org/officeDocument/2006/relationships/oleObject" Target="../embeddings/oleObject190.bin"/><Relationship Id="rId18" Type="http://schemas.openxmlformats.org/officeDocument/2006/relationships/image" Target="../media/image168.wmf"/><Relationship Id="rId3" Type="http://schemas.openxmlformats.org/officeDocument/2006/relationships/oleObject" Target="../embeddings/oleObject184.bin"/><Relationship Id="rId21" Type="http://schemas.openxmlformats.org/officeDocument/2006/relationships/oleObject" Target="../embeddings/oleObject195.bin"/><Relationship Id="rId7" Type="http://schemas.openxmlformats.org/officeDocument/2006/relationships/oleObject" Target="../embeddings/oleObject186.bin"/><Relationship Id="rId12" Type="http://schemas.openxmlformats.org/officeDocument/2006/relationships/oleObject" Target="../embeddings/oleObject189.bin"/><Relationship Id="rId17" Type="http://schemas.openxmlformats.org/officeDocument/2006/relationships/oleObject" Target="../embeddings/oleObject193.bin"/><Relationship Id="rId2" Type="http://schemas.openxmlformats.org/officeDocument/2006/relationships/slideLayout" Target="../slideLayouts/slideLayout7.xml"/><Relationship Id="rId16" Type="http://schemas.openxmlformats.org/officeDocument/2006/relationships/image" Target="../media/image167.wmf"/><Relationship Id="rId20" Type="http://schemas.openxmlformats.org/officeDocument/2006/relationships/image" Target="../media/image169.wmf"/><Relationship Id="rId1" Type="http://schemas.openxmlformats.org/officeDocument/2006/relationships/vmlDrawing" Target="../drawings/vmlDrawing26.vml"/><Relationship Id="rId6" Type="http://schemas.openxmlformats.org/officeDocument/2006/relationships/image" Target="../media/image164.wmf"/><Relationship Id="rId11" Type="http://schemas.openxmlformats.org/officeDocument/2006/relationships/oleObject" Target="../embeddings/oleObject188.bin"/><Relationship Id="rId5" Type="http://schemas.openxmlformats.org/officeDocument/2006/relationships/oleObject" Target="../embeddings/oleObject185.bin"/><Relationship Id="rId15" Type="http://schemas.openxmlformats.org/officeDocument/2006/relationships/oleObject" Target="../embeddings/oleObject192.bin"/><Relationship Id="rId10" Type="http://schemas.openxmlformats.org/officeDocument/2006/relationships/image" Target="../media/image166.wmf"/><Relationship Id="rId19" Type="http://schemas.openxmlformats.org/officeDocument/2006/relationships/oleObject" Target="../embeddings/oleObject194.bin"/><Relationship Id="rId4" Type="http://schemas.openxmlformats.org/officeDocument/2006/relationships/image" Target="../media/image163.wmf"/><Relationship Id="rId9" Type="http://schemas.openxmlformats.org/officeDocument/2006/relationships/oleObject" Target="../embeddings/oleObject187.bin"/><Relationship Id="rId14" Type="http://schemas.openxmlformats.org/officeDocument/2006/relationships/oleObject" Target="../embeddings/oleObject191.bin"/><Relationship Id="rId22" Type="http://schemas.openxmlformats.org/officeDocument/2006/relationships/image" Target="../media/image170.wmf"/></Relationships>
</file>

<file path=ppt/slides/_rels/slide34.xml.rels><?xml version="1.0" encoding="UTF-8" standalone="yes"?>
<Relationships xmlns="http://schemas.openxmlformats.org/package/2006/relationships"><Relationship Id="rId8" Type="http://schemas.openxmlformats.org/officeDocument/2006/relationships/image" Target="../media/image173.wmf"/><Relationship Id="rId13" Type="http://schemas.openxmlformats.org/officeDocument/2006/relationships/oleObject" Target="../embeddings/oleObject201.bin"/><Relationship Id="rId18" Type="http://schemas.openxmlformats.org/officeDocument/2006/relationships/image" Target="../media/image166.wmf"/><Relationship Id="rId3" Type="http://schemas.openxmlformats.org/officeDocument/2006/relationships/oleObject" Target="../embeddings/oleObject196.bin"/><Relationship Id="rId21" Type="http://schemas.openxmlformats.org/officeDocument/2006/relationships/oleObject" Target="../embeddings/oleObject205.bin"/><Relationship Id="rId7" Type="http://schemas.openxmlformats.org/officeDocument/2006/relationships/oleObject" Target="../embeddings/oleObject198.bin"/><Relationship Id="rId12" Type="http://schemas.openxmlformats.org/officeDocument/2006/relationships/image" Target="../media/image163.wmf"/><Relationship Id="rId17" Type="http://schemas.openxmlformats.org/officeDocument/2006/relationships/oleObject" Target="../embeddings/oleObject203.bin"/><Relationship Id="rId2" Type="http://schemas.openxmlformats.org/officeDocument/2006/relationships/slideLayout" Target="../slideLayouts/slideLayout7.xml"/><Relationship Id="rId16" Type="http://schemas.openxmlformats.org/officeDocument/2006/relationships/image" Target="../media/image165.wmf"/><Relationship Id="rId20" Type="http://schemas.openxmlformats.org/officeDocument/2006/relationships/image" Target="../media/image167.wmf"/><Relationship Id="rId1" Type="http://schemas.openxmlformats.org/officeDocument/2006/relationships/vmlDrawing" Target="../drawings/vmlDrawing27.vml"/><Relationship Id="rId6" Type="http://schemas.openxmlformats.org/officeDocument/2006/relationships/image" Target="../media/image172.wmf"/><Relationship Id="rId11" Type="http://schemas.openxmlformats.org/officeDocument/2006/relationships/oleObject" Target="../embeddings/oleObject200.bin"/><Relationship Id="rId24" Type="http://schemas.openxmlformats.org/officeDocument/2006/relationships/image" Target="../media/image176.wmf"/><Relationship Id="rId5" Type="http://schemas.openxmlformats.org/officeDocument/2006/relationships/oleObject" Target="../embeddings/oleObject197.bin"/><Relationship Id="rId15" Type="http://schemas.openxmlformats.org/officeDocument/2006/relationships/oleObject" Target="../embeddings/oleObject202.bin"/><Relationship Id="rId23" Type="http://schemas.openxmlformats.org/officeDocument/2006/relationships/oleObject" Target="../embeddings/oleObject206.bin"/><Relationship Id="rId10" Type="http://schemas.openxmlformats.org/officeDocument/2006/relationships/image" Target="../media/image174.wmf"/><Relationship Id="rId19" Type="http://schemas.openxmlformats.org/officeDocument/2006/relationships/oleObject" Target="../embeddings/oleObject204.bin"/><Relationship Id="rId4" Type="http://schemas.openxmlformats.org/officeDocument/2006/relationships/image" Target="../media/image171.wmf"/><Relationship Id="rId9" Type="http://schemas.openxmlformats.org/officeDocument/2006/relationships/oleObject" Target="../embeddings/oleObject199.bin"/><Relationship Id="rId14" Type="http://schemas.openxmlformats.org/officeDocument/2006/relationships/image" Target="../media/image164.wmf"/><Relationship Id="rId22" Type="http://schemas.openxmlformats.org/officeDocument/2006/relationships/image" Target="../media/image175.wmf"/></Relationships>
</file>

<file path=ppt/slides/_rels/slide35.xml.rels><?xml version="1.0" encoding="UTF-8" standalone="yes"?>
<Relationships xmlns="http://schemas.openxmlformats.org/package/2006/relationships"><Relationship Id="rId8" Type="http://schemas.openxmlformats.org/officeDocument/2006/relationships/image" Target="../media/image179.wmf"/><Relationship Id="rId3" Type="http://schemas.openxmlformats.org/officeDocument/2006/relationships/oleObject" Target="../embeddings/oleObject207.bin"/><Relationship Id="rId7" Type="http://schemas.openxmlformats.org/officeDocument/2006/relationships/oleObject" Target="../embeddings/oleObject209.bin"/><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178.wmf"/><Relationship Id="rId5" Type="http://schemas.openxmlformats.org/officeDocument/2006/relationships/oleObject" Target="../embeddings/oleObject208.bin"/><Relationship Id="rId10" Type="http://schemas.openxmlformats.org/officeDocument/2006/relationships/image" Target="../media/image180.wmf"/><Relationship Id="rId4" Type="http://schemas.openxmlformats.org/officeDocument/2006/relationships/image" Target="../media/image177.wmf"/><Relationship Id="rId9" Type="http://schemas.openxmlformats.org/officeDocument/2006/relationships/oleObject" Target="../embeddings/oleObject210.bin"/></Relationships>
</file>

<file path=ppt/slides/_rels/slide36.xml.rels><?xml version="1.0" encoding="UTF-8" standalone="yes"?>
<Relationships xmlns="http://schemas.openxmlformats.org/package/2006/relationships"><Relationship Id="rId8" Type="http://schemas.openxmlformats.org/officeDocument/2006/relationships/image" Target="../media/image183.wmf"/><Relationship Id="rId3" Type="http://schemas.openxmlformats.org/officeDocument/2006/relationships/oleObject" Target="../embeddings/oleObject211.bin"/><Relationship Id="rId7" Type="http://schemas.openxmlformats.org/officeDocument/2006/relationships/oleObject" Target="../embeddings/oleObject213.bin"/><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182.wmf"/><Relationship Id="rId5" Type="http://schemas.openxmlformats.org/officeDocument/2006/relationships/oleObject" Target="../embeddings/oleObject212.bin"/><Relationship Id="rId4" Type="http://schemas.openxmlformats.org/officeDocument/2006/relationships/image" Target="../media/image181.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94.wmf"/><Relationship Id="rId13" Type="http://schemas.openxmlformats.org/officeDocument/2006/relationships/oleObject" Target="../embeddings/oleObject219.bin"/><Relationship Id="rId18" Type="http://schemas.openxmlformats.org/officeDocument/2006/relationships/image" Target="../media/image190.wmf"/><Relationship Id="rId26" Type="http://schemas.openxmlformats.org/officeDocument/2006/relationships/image" Target="../media/image194.wmf"/><Relationship Id="rId3" Type="http://schemas.openxmlformats.org/officeDocument/2006/relationships/oleObject" Target="../embeddings/oleObject214.bin"/><Relationship Id="rId21" Type="http://schemas.openxmlformats.org/officeDocument/2006/relationships/oleObject" Target="../embeddings/oleObject223.bin"/><Relationship Id="rId7" Type="http://schemas.openxmlformats.org/officeDocument/2006/relationships/oleObject" Target="../embeddings/oleObject216.bin"/><Relationship Id="rId12" Type="http://schemas.openxmlformats.org/officeDocument/2006/relationships/image" Target="../media/image187.wmf"/><Relationship Id="rId17" Type="http://schemas.openxmlformats.org/officeDocument/2006/relationships/oleObject" Target="../embeddings/oleObject221.bin"/><Relationship Id="rId25" Type="http://schemas.openxmlformats.org/officeDocument/2006/relationships/oleObject" Target="../embeddings/oleObject225.bin"/><Relationship Id="rId2" Type="http://schemas.openxmlformats.org/officeDocument/2006/relationships/slideLayout" Target="../slideLayouts/slideLayout7.xml"/><Relationship Id="rId16" Type="http://schemas.openxmlformats.org/officeDocument/2006/relationships/image" Target="../media/image189.wmf"/><Relationship Id="rId20" Type="http://schemas.openxmlformats.org/officeDocument/2006/relationships/image" Target="../media/image191.wmf"/><Relationship Id="rId29" Type="http://schemas.openxmlformats.org/officeDocument/2006/relationships/oleObject" Target="../embeddings/oleObject227.bin"/><Relationship Id="rId1" Type="http://schemas.openxmlformats.org/officeDocument/2006/relationships/vmlDrawing" Target="../drawings/vmlDrawing30.vml"/><Relationship Id="rId6" Type="http://schemas.openxmlformats.org/officeDocument/2006/relationships/image" Target="../media/image185.wmf"/><Relationship Id="rId11" Type="http://schemas.openxmlformats.org/officeDocument/2006/relationships/oleObject" Target="../embeddings/oleObject218.bin"/><Relationship Id="rId24" Type="http://schemas.openxmlformats.org/officeDocument/2006/relationships/image" Target="../media/image193.wmf"/><Relationship Id="rId32" Type="http://schemas.openxmlformats.org/officeDocument/2006/relationships/image" Target="../media/image197.wmf"/><Relationship Id="rId5" Type="http://schemas.openxmlformats.org/officeDocument/2006/relationships/oleObject" Target="../embeddings/oleObject215.bin"/><Relationship Id="rId15" Type="http://schemas.openxmlformats.org/officeDocument/2006/relationships/oleObject" Target="../embeddings/oleObject220.bin"/><Relationship Id="rId23" Type="http://schemas.openxmlformats.org/officeDocument/2006/relationships/oleObject" Target="../embeddings/oleObject224.bin"/><Relationship Id="rId28" Type="http://schemas.openxmlformats.org/officeDocument/2006/relationships/image" Target="../media/image195.wmf"/><Relationship Id="rId10" Type="http://schemas.openxmlformats.org/officeDocument/2006/relationships/image" Target="../media/image186.wmf"/><Relationship Id="rId19" Type="http://schemas.openxmlformats.org/officeDocument/2006/relationships/oleObject" Target="../embeddings/oleObject222.bin"/><Relationship Id="rId31" Type="http://schemas.openxmlformats.org/officeDocument/2006/relationships/oleObject" Target="../embeddings/oleObject228.bin"/><Relationship Id="rId4" Type="http://schemas.openxmlformats.org/officeDocument/2006/relationships/image" Target="../media/image184.wmf"/><Relationship Id="rId9" Type="http://schemas.openxmlformats.org/officeDocument/2006/relationships/oleObject" Target="../embeddings/oleObject217.bin"/><Relationship Id="rId14" Type="http://schemas.openxmlformats.org/officeDocument/2006/relationships/image" Target="../media/image188.wmf"/><Relationship Id="rId22" Type="http://schemas.openxmlformats.org/officeDocument/2006/relationships/image" Target="../media/image192.wmf"/><Relationship Id="rId27" Type="http://schemas.openxmlformats.org/officeDocument/2006/relationships/oleObject" Target="../embeddings/oleObject226.bin"/><Relationship Id="rId30" Type="http://schemas.openxmlformats.org/officeDocument/2006/relationships/image" Target="../media/image196.wmf"/></Relationships>
</file>

<file path=ppt/slides/_rels/slide39.xml.rels><?xml version="1.0" encoding="UTF-8" standalone="yes"?>
<Relationships xmlns="http://schemas.openxmlformats.org/package/2006/relationships"><Relationship Id="rId13" Type="http://schemas.openxmlformats.org/officeDocument/2006/relationships/oleObject" Target="../embeddings/oleObject234.bin"/><Relationship Id="rId18" Type="http://schemas.openxmlformats.org/officeDocument/2006/relationships/image" Target="../media/image185.wmf"/><Relationship Id="rId26" Type="http://schemas.openxmlformats.org/officeDocument/2006/relationships/image" Target="../media/image188.wmf"/><Relationship Id="rId39" Type="http://schemas.openxmlformats.org/officeDocument/2006/relationships/image" Target="../media/image204.wmf"/><Relationship Id="rId21" Type="http://schemas.openxmlformats.org/officeDocument/2006/relationships/oleObject" Target="../embeddings/oleObject238.bin"/><Relationship Id="rId34" Type="http://schemas.openxmlformats.org/officeDocument/2006/relationships/image" Target="../media/image203.wmf"/><Relationship Id="rId42" Type="http://schemas.openxmlformats.org/officeDocument/2006/relationships/oleObject" Target="../embeddings/oleObject249.bin"/><Relationship Id="rId7" Type="http://schemas.openxmlformats.org/officeDocument/2006/relationships/oleObject" Target="../embeddings/oleObject231.bin"/><Relationship Id="rId2" Type="http://schemas.openxmlformats.org/officeDocument/2006/relationships/slideLayout" Target="../slideLayouts/slideLayout7.xml"/><Relationship Id="rId16" Type="http://schemas.openxmlformats.org/officeDocument/2006/relationships/image" Target="../media/image184.wmf"/><Relationship Id="rId20" Type="http://schemas.openxmlformats.org/officeDocument/2006/relationships/image" Target="../media/image94.wmf"/><Relationship Id="rId29" Type="http://schemas.openxmlformats.org/officeDocument/2006/relationships/oleObject" Target="../embeddings/oleObject242.bin"/><Relationship Id="rId41" Type="http://schemas.openxmlformats.org/officeDocument/2006/relationships/image" Target="../media/image205.wmf"/><Relationship Id="rId1" Type="http://schemas.openxmlformats.org/officeDocument/2006/relationships/vmlDrawing" Target="../drawings/vmlDrawing31.vml"/><Relationship Id="rId6" Type="http://schemas.openxmlformats.org/officeDocument/2006/relationships/image" Target="../media/image199.wmf"/><Relationship Id="rId11" Type="http://schemas.openxmlformats.org/officeDocument/2006/relationships/oleObject" Target="../embeddings/oleObject233.bin"/><Relationship Id="rId24" Type="http://schemas.openxmlformats.org/officeDocument/2006/relationships/image" Target="../media/image187.wmf"/><Relationship Id="rId32" Type="http://schemas.openxmlformats.org/officeDocument/2006/relationships/image" Target="../media/image202.wmf"/><Relationship Id="rId37" Type="http://schemas.openxmlformats.org/officeDocument/2006/relationships/oleObject" Target="../embeddings/oleObject246.bin"/><Relationship Id="rId40" Type="http://schemas.openxmlformats.org/officeDocument/2006/relationships/oleObject" Target="../embeddings/oleObject248.bin"/><Relationship Id="rId5" Type="http://schemas.openxmlformats.org/officeDocument/2006/relationships/oleObject" Target="../embeddings/oleObject230.bin"/><Relationship Id="rId15" Type="http://schemas.openxmlformats.org/officeDocument/2006/relationships/oleObject" Target="../embeddings/oleObject235.bin"/><Relationship Id="rId23" Type="http://schemas.openxmlformats.org/officeDocument/2006/relationships/oleObject" Target="../embeddings/oleObject239.bin"/><Relationship Id="rId28" Type="http://schemas.openxmlformats.org/officeDocument/2006/relationships/image" Target="../media/image191.wmf"/><Relationship Id="rId36" Type="http://schemas.openxmlformats.org/officeDocument/2006/relationships/image" Target="../media/image195.wmf"/><Relationship Id="rId10" Type="http://schemas.openxmlformats.org/officeDocument/2006/relationships/image" Target="../media/image201.wmf"/><Relationship Id="rId19" Type="http://schemas.openxmlformats.org/officeDocument/2006/relationships/oleObject" Target="../embeddings/oleObject237.bin"/><Relationship Id="rId31" Type="http://schemas.openxmlformats.org/officeDocument/2006/relationships/oleObject" Target="../embeddings/oleObject243.bin"/><Relationship Id="rId4" Type="http://schemas.openxmlformats.org/officeDocument/2006/relationships/image" Target="../media/image198.wmf"/><Relationship Id="rId9" Type="http://schemas.openxmlformats.org/officeDocument/2006/relationships/oleObject" Target="../embeddings/oleObject232.bin"/><Relationship Id="rId14" Type="http://schemas.openxmlformats.org/officeDocument/2006/relationships/image" Target="../media/image190.wmf"/><Relationship Id="rId22" Type="http://schemas.openxmlformats.org/officeDocument/2006/relationships/image" Target="../media/image186.wmf"/><Relationship Id="rId27" Type="http://schemas.openxmlformats.org/officeDocument/2006/relationships/oleObject" Target="../embeddings/oleObject241.bin"/><Relationship Id="rId30" Type="http://schemas.openxmlformats.org/officeDocument/2006/relationships/image" Target="../media/image192.wmf"/><Relationship Id="rId35" Type="http://schemas.openxmlformats.org/officeDocument/2006/relationships/oleObject" Target="../embeddings/oleObject245.bin"/><Relationship Id="rId43" Type="http://schemas.openxmlformats.org/officeDocument/2006/relationships/image" Target="../media/image206.wmf"/><Relationship Id="rId8" Type="http://schemas.openxmlformats.org/officeDocument/2006/relationships/image" Target="../media/image200.wmf"/><Relationship Id="rId3" Type="http://schemas.openxmlformats.org/officeDocument/2006/relationships/oleObject" Target="../embeddings/oleObject229.bin"/><Relationship Id="rId12" Type="http://schemas.openxmlformats.org/officeDocument/2006/relationships/image" Target="../media/image189.wmf"/><Relationship Id="rId17" Type="http://schemas.openxmlformats.org/officeDocument/2006/relationships/oleObject" Target="../embeddings/oleObject236.bin"/><Relationship Id="rId25" Type="http://schemas.openxmlformats.org/officeDocument/2006/relationships/oleObject" Target="../embeddings/oleObject240.bin"/><Relationship Id="rId33" Type="http://schemas.openxmlformats.org/officeDocument/2006/relationships/oleObject" Target="../embeddings/oleObject244.bin"/><Relationship Id="rId38" Type="http://schemas.openxmlformats.org/officeDocument/2006/relationships/oleObject" Target="../embeddings/oleObject247.bin"/></Relationships>
</file>

<file path=ppt/slides/_rels/slide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209.wmf"/><Relationship Id="rId13" Type="http://schemas.openxmlformats.org/officeDocument/2006/relationships/oleObject" Target="../embeddings/oleObject255.bin"/><Relationship Id="rId3" Type="http://schemas.openxmlformats.org/officeDocument/2006/relationships/oleObject" Target="../embeddings/oleObject250.bin"/><Relationship Id="rId7" Type="http://schemas.openxmlformats.org/officeDocument/2006/relationships/oleObject" Target="../embeddings/oleObject252.bin"/><Relationship Id="rId12" Type="http://schemas.openxmlformats.org/officeDocument/2006/relationships/image" Target="../media/image211.wmf"/><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208.wmf"/><Relationship Id="rId11" Type="http://schemas.openxmlformats.org/officeDocument/2006/relationships/oleObject" Target="../embeddings/oleObject254.bin"/><Relationship Id="rId5" Type="http://schemas.openxmlformats.org/officeDocument/2006/relationships/oleObject" Target="../embeddings/oleObject251.bin"/><Relationship Id="rId10" Type="http://schemas.openxmlformats.org/officeDocument/2006/relationships/image" Target="../media/image210.wmf"/><Relationship Id="rId4" Type="http://schemas.openxmlformats.org/officeDocument/2006/relationships/image" Target="../media/image207.wmf"/><Relationship Id="rId9" Type="http://schemas.openxmlformats.org/officeDocument/2006/relationships/oleObject" Target="../embeddings/oleObject253.bin"/><Relationship Id="rId14" Type="http://schemas.openxmlformats.org/officeDocument/2006/relationships/image" Target="../media/image201.w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58.bin"/><Relationship Id="rId3" Type="http://schemas.openxmlformats.org/officeDocument/2006/relationships/slideLayout" Target="../slideLayouts/slideLayout7.xml"/><Relationship Id="rId7" Type="http://schemas.openxmlformats.org/officeDocument/2006/relationships/image" Target="../media/image213.wmf"/><Relationship Id="rId2" Type="http://schemas.openxmlformats.org/officeDocument/2006/relationships/control" Target="../activeX/activeX1.xml"/><Relationship Id="rId1" Type="http://schemas.openxmlformats.org/officeDocument/2006/relationships/vmlDrawing" Target="../drawings/vmlDrawing33.vml"/><Relationship Id="rId6" Type="http://schemas.openxmlformats.org/officeDocument/2006/relationships/oleObject" Target="../embeddings/oleObject257.bin"/><Relationship Id="rId5" Type="http://schemas.openxmlformats.org/officeDocument/2006/relationships/image" Target="../media/image212.wmf"/><Relationship Id="rId10" Type="http://schemas.openxmlformats.org/officeDocument/2006/relationships/image" Target="../media/image215.wmf"/><Relationship Id="rId4" Type="http://schemas.openxmlformats.org/officeDocument/2006/relationships/oleObject" Target="../embeddings/oleObject256.bin"/><Relationship Id="rId9" Type="http://schemas.openxmlformats.org/officeDocument/2006/relationships/image" Target="../media/image214.w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261.bin"/><Relationship Id="rId3" Type="http://schemas.openxmlformats.org/officeDocument/2006/relationships/slideLayout" Target="../slideLayouts/slideLayout7.xml"/><Relationship Id="rId7" Type="http://schemas.openxmlformats.org/officeDocument/2006/relationships/image" Target="../media/image217.wmf"/><Relationship Id="rId2" Type="http://schemas.openxmlformats.org/officeDocument/2006/relationships/control" Target="../activeX/activeX2.xml"/><Relationship Id="rId1" Type="http://schemas.openxmlformats.org/officeDocument/2006/relationships/vmlDrawing" Target="../drawings/vmlDrawing34.vml"/><Relationship Id="rId6" Type="http://schemas.openxmlformats.org/officeDocument/2006/relationships/oleObject" Target="../embeddings/oleObject260.bin"/><Relationship Id="rId5" Type="http://schemas.openxmlformats.org/officeDocument/2006/relationships/image" Target="../media/image216.wmf"/><Relationship Id="rId10" Type="http://schemas.openxmlformats.org/officeDocument/2006/relationships/image" Target="../media/image219.wmf"/><Relationship Id="rId4" Type="http://schemas.openxmlformats.org/officeDocument/2006/relationships/oleObject" Target="../embeddings/oleObject259.bin"/><Relationship Id="rId9" Type="http://schemas.openxmlformats.org/officeDocument/2006/relationships/image" Target="../media/image218.wmf"/></Relationships>
</file>

<file path=ppt/slides/_rels/slide43.xml.rels><?xml version="1.0" encoding="UTF-8" standalone="yes"?>
<Relationships xmlns="http://schemas.openxmlformats.org/package/2006/relationships"><Relationship Id="rId2" Type="http://schemas.openxmlformats.org/officeDocument/2006/relationships/image" Target="../media/image220.tif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223.wmf"/><Relationship Id="rId3" Type="http://schemas.openxmlformats.org/officeDocument/2006/relationships/oleObject" Target="../embeddings/oleObject262.bin"/><Relationship Id="rId7" Type="http://schemas.openxmlformats.org/officeDocument/2006/relationships/oleObject" Target="../embeddings/oleObject264.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222.wmf"/><Relationship Id="rId5" Type="http://schemas.openxmlformats.org/officeDocument/2006/relationships/oleObject" Target="../embeddings/oleObject263.bin"/><Relationship Id="rId4" Type="http://schemas.openxmlformats.org/officeDocument/2006/relationships/image" Target="../media/image221.wmf"/></Relationships>
</file>

<file path=ppt/slides/_rels/slide45.xml.rels><?xml version="1.0" encoding="UTF-8" standalone="yes"?>
<Relationships xmlns="http://schemas.openxmlformats.org/package/2006/relationships"><Relationship Id="rId8" Type="http://schemas.openxmlformats.org/officeDocument/2006/relationships/image" Target="../media/image226.wmf"/><Relationship Id="rId3" Type="http://schemas.openxmlformats.org/officeDocument/2006/relationships/oleObject" Target="../embeddings/oleObject265.bin"/><Relationship Id="rId7" Type="http://schemas.openxmlformats.org/officeDocument/2006/relationships/oleObject" Target="../embeddings/oleObject267.bin"/><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225.wmf"/><Relationship Id="rId5" Type="http://schemas.openxmlformats.org/officeDocument/2006/relationships/oleObject" Target="../embeddings/oleObject266.bin"/><Relationship Id="rId10" Type="http://schemas.openxmlformats.org/officeDocument/2006/relationships/image" Target="../media/image227.wmf"/><Relationship Id="rId4" Type="http://schemas.openxmlformats.org/officeDocument/2006/relationships/image" Target="../media/image224.wmf"/><Relationship Id="rId9" Type="http://schemas.openxmlformats.org/officeDocument/2006/relationships/oleObject" Target="../embeddings/oleObject268.bin"/></Relationships>
</file>

<file path=ppt/slides/_rels/slide46.xml.rels><?xml version="1.0" encoding="UTF-8" standalone="yes"?>
<Relationships xmlns="http://schemas.openxmlformats.org/package/2006/relationships"><Relationship Id="rId13" Type="http://schemas.openxmlformats.org/officeDocument/2006/relationships/oleObject" Target="../embeddings/oleObject274.bin"/><Relationship Id="rId18" Type="http://schemas.openxmlformats.org/officeDocument/2006/relationships/oleObject" Target="../embeddings/oleObject278.bin"/><Relationship Id="rId26" Type="http://schemas.openxmlformats.org/officeDocument/2006/relationships/oleObject" Target="../embeddings/oleObject283.bin"/><Relationship Id="rId21" Type="http://schemas.openxmlformats.org/officeDocument/2006/relationships/image" Target="../media/image230.wmf"/><Relationship Id="rId34" Type="http://schemas.openxmlformats.org/officeDocument/2006/relationships/oleObject" Target="../embeddings/oleObject287.bin"/><Relationship Id="rId7" Type="http://schemas.openxmlformats.org/officeDocument/2006/relationships/oleObject" Target="../embeddings/oleObject271.bin"/><Relationship Id="rId12" Type="http://schemas.openxmlformats.org/officeDocument/2006/relationships/image" Target="../media/image166.wmf"/><Relationship Id="rId17" Type="http://schemas.openxmlformats.org/officeDocument/2006/relationships/oleObject" Target="../embeddings/oleObject277.bin"/><Relationship Id="rId25" Type="http://schemas.openxmlformats.org/officeDocument/2006/relationships/image" Target="../media/image232.wmf"/><Relationship Id="rId33" Type="http://schemas.openxmlformats.org/officeDocument/2006/relationships/image" Target="../media/image235.wmf"/><Relationship Id="rId2" Type="http://schemas.openxmlformats.org/officeDocument/2006/relationships/slideLayout" Target="../slideLayouts/slideLayout7.xml"/><Relationship Id="rId16" Type="http://schemas.openxmlformats.org/officeDocument/2006/relationships/oleObject" Target="../embeddings/oleObject276.bin"/><Relationship Id="rId20" Type="http://schemas.openxmlformats.org/officeDocument/2006/relationships/oleObject" Target="../embeddings/oleObject280.bin"/><Relationship Id="rId29" Type="http://schemas.openxmlformats.org/officeDocument/2006/relationships/image" Target="../media/image234.wmf"/><Relationship Id="rId1" Type="http://schemas.openxmlformats.org/officeDocument/2006/relationships/vmlDrawing" Target="../drawings/vmlDrawing37.vml"/><Relationship Id="rId6" Type="http://schemas.openxmlformats.org/officeDocument/2006/relationships/image" Target="../media/image228.wmf"/><Relationship Id="rId11" Type="http://schemas.openxmlformats.org/officeDocument/2006/relationships/oleObject" Target="../embeddings/oleObject273.bin"/><Relationship Id="rId24" Type="http://schemas.openxmlformats.org/officeDocument/2006/relationships/oleObject" Target="../embeddings/oleObject282.bin"/><Relationship Id="rId32" Type="http://schemas.openxmlformats.org/officeDocument/2006/relationships/oleObject" Target="../embeddings/oleObject286.bin"/><Relationship Id="rId37" Type="http://schemas.openxmlformats.org/officeDocument/2006/relationships/image" Target="../media/image237.wmf"/><Relationship Id="rId5" Type="http://schemas.openxmlformats.org/officeDocument/2006/relationships/oleObject" Target="../embeddings/oleObject270.bin"/><Relationship Id="rId15" Type="http://schemas.openxmlformats.org/officeDocument/2006/relationships/oleObject" Target="../embeddings/oleObject275.bin"/><Relationship Id="rId23" Type="http://schemas.openxmlformats.org/officeDocument/2006/relationships/image" Target="../media/image231.wmf"/><Relationship Id="rId28" Type="http://schemas.openxmlformats.org/officeDocument/2006/relationships/oleObject" Target="../embeddings/oleObject284.bin"/><Relationship Id="rId36" Type="http://schemas.openxmlformats.org/officeDocument/2006/relationships/oleObject" Target="../embeddings/oleObject288.bin"/><Relationship Id="rId10" Type="http://schemas.openxmlformats.org/officeDocument/2006/relationships/image" Target="../media/image191.wmf"/><Relationship Id="rId19" Type="http://schemas.openxmlformats.org/officeDocument/2006/relationships/oleObject" Target="../embeddings/oleObject279.bin"/><Relationship Id="rId31" Type="http://schemas.openxmlformats.org/officeDocument/2006/relationships/image" Target="../media/image94.wmf"/><Relationship Id="rId4" Type="http://schemas.openxmlformats.org/officeDocument/2006/relationships/image" Target="../media/image213.wmf"/><Relationship Id="rId9" Type="http://schemas.openxmlformats.org/officeDocument/2006/relationships/oleObject" Target="../embeddings/oleObject272.bin"/><Relationship Id="rId14" Type="http://schemas.openxmlformats.org/officeDocument/2006/relationships/image" Target="../media/image182.wmf"/><Relationship Id="rId22" Type="http://schemas.openxmlformats.org/officeDocument/2006/relationships/oleObject" Target="../embeddings/oleObject281.bin"/><Relationship Id="rId27" Type="http://schemas.openxmlformats.org/officeDocument/2006/relationships/image" Target="../media/image233.wmf"/><Relationship Id="rId30" Type="http://schemas.openxmlformats.org/officeDocument/2006/relationships/oleObject" Target="../embeddings/oleObject285.bin"/><Relationship Id="rId35" Type="http://schemas.openxmlformats.org/officeDocument/2006/relationships/image" Target="../media/image236.wmf"/><Relationship Id="rId8" Type="http://schemas.openxmlformats.org/officeDocument/2006/relationships/image" Target="../media/image229.wmf"/><Relationship Id="rId3" Type="http://schemas.openxmlformats.org/officeDocument/2006/relationships/oleObject" Target="../embeddings/oleObject269.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3" Type="http://schemas.openxmlformats.org/officeDocument/2006/relationships/image" Target="../media/image243.wmf"/><Relationship Id="rId18" Type="http://schemas.openxmlformats.org/officeDocument/2006/relationships/oleObject" Target="../embeddings/oleObject297.bin"/><Relationship Id="rId26" Type="http://schemas.openxmlformats.org/officeDocument/2006/relationships/oleObject" Target="../embeddings/oleObject301.bin"/><Relationship Id="rId3" Type="http://schemas.openxmlformats.org/officeDocument/2006/relationships/oleObject" Target="../embeddings/oleObject289.bin"/><Relationship Id="rId21" Type="http://schemas.openxmlformats.org/officeDocument/2006/relationships/image" Target="../media/image247.wmf"/><Relationship Id="rId34" Type="http://schemas.openxmlformats.org/officeDocument/2006/relationships/oleObject" Target="../embeddings/oleObject305.bin"/><Relationship Id="rId7" Type="http://schemas.openxmlformats.org/officeDocument/2006/relationships/image" Target="../media/image240.wmf"/><Relationship Id="rId12" Type="http://schemas.openxmlformats.org/officeDocument/2006/relationships/oleObject" Target="../embeddings/oleObject294.bin"/><Relationship Id="rId17" Type="http://schemas.openxmlformats.org/officeDocument/2006/relationships/image" Target="../media/image245.wmf"/><Relationship Id="rId25" Type="http://schemas.openxmlformats.org/officeDocument/2006/relationships/image" Target="../media/image249.wmf"/><Relationship Id="rId33" Type="http://schemas.openxmlformats.org/officeDocument/2006/relationships/image" Target="../media/image143.wmf"/><Relationship Id="rId2" Type="http://schemas.openxmlformats.org/officeDocument/2006/relationships/slideLayout" Target="../slideLayouts/slideLayout7.xml"/><Relationship Id="rId16" Type="http://schemas.openxmlformats.org/officeDocument/2006/relationships/oleObject" Target="../embeddings/oleObject296.bin"/><Relationship Id="rId20" Type="http://schemas.openxmlformats.org/officeDocument/2006/relationships/oleObject" Target="../embeddings/oleObject298.bin"/><Relationship Id="rId29" Type="http://schemas.openxmlformats.org/officeDocument/2006/relationships/image" Target="../media/image251.wmf"/><Relationship Id="rId1" Type="http://schemas.openxmlformats.org/officeDocument/2006/relationships/vmlDrawing" Target="../drawings/vmlDrawing38.vml"/><Relationship Id="rId6" Type="http://schemas.openxmlformats.org/officeDocument/2006/relationships/oleObject" Target="../embeddings/oleObject291.bin"/><Relationship Id="rId11" Type="http://schemas.openxmlformats.org/officeDocument/2006/relationships/image" Target="../media/image242.wmf"/><Relationship Id="rId24" Type="http://schemas.openxmlformats.org/officeDocument/2006/relationships/oleObject" Target="../embeddings/oleObject300.bin"/><Relationship Id="rId32" Type="http://schemas.openxmlformats.org/officeDocument/2006/relationships/oleObject" Target="../embeddings/oleObject304.bin"/><Relationship Id="rId5" Type="http://schemas.openxmlformats.org/officeDocument/2006/relationships/oleObject" Target="../embeddings/oleObject290.bin"/><Relationship Id="rId15" Type="http://schemas.openxmlformats.org/officeDocument/2006/relationships/image" Target="../media/image244.wmf"/><Relationship Id="rId23" Type="http://schemas.openxmlformats.org/officeDocument/2006/relationships/image" Target="../media/image248.wmf"/><Relationship Id="rId28" Type="http://schemas.openxmlformats.org/officeDocument/2006/relationships/oleObject" Target="../embeddings/oleObject302.bin"/><Relationship Id="rId10" Type="http://schemas.openxmlformats.org/officeDocument/2006/relationships/oleObject" Target="../embeddings/oleObject293.bin"/><Relationship Id="rId19" Type="http://schemas.openxmlformats.org/officeDocument/2006/relationships/image" Target="../media/image246.wmf"/><Relationship Id="rId31" Type="http://schemas.openxmlformats.org/officeDocument/2006/relationships/image" Target="../media/image252.wmf"/><Relationship Id="rId4" Type="http://schemas.openxmlformats.org/officeDocument/2006/relationships/image" Target="../media/image239.wmf"/><Relationship Id="rId9" Type="http://schemas.openxmlformats.org/officeDocument/2006/relationships/image" Target="../media/image241.wmf"/><Relationship Id="rId14" Type="http://schemas.openxmlformats.org/officeDocument/2006/relationships/oleObject" Target="../embeddings/oleObject295.bin"/><Relationship Id="rId22" Type="http://schemas.openxmlformats.org/officeDocument/2006/relationships/oleObject" Target="../embeddings/oleObject299.bin"/><Relationship Id="rId27" Type="http://schemas.openxmlformats.org/officeDocument/2006/relationships/image" Target="../media/image250.wmf"/><Relationship Id="rId30" Type="http://schemas.openxmlformats.org/officeDocument/2006/relationships/oleObject" Target="../embeddings/oleObject303.bin"/><Relationship Id="rId8" Type="http://schemas.openxmlformats.org/officeDocument/2006/relationships/oleObject" Target="../embeddings/oleObject292.bin"/></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6.wmf"/></Relationships>
</file>

<file path=ppt/slides/_rels/slide50.xml.rels><?xml version="1.0" encoding="UTF-8" standalone="yes"?>
<Relationships xmlns="http://schemas.openxmlformats.org/package/2006/relationships"><Relationship Id="rId8" Type="http://schemas.openxmlformats.org/officeDocument/2006/relationships/image" Target="../media/image255.wmf"/><Relationship Id="rId13" Type="http://schemas.openxmlformats.org/officeDocument/2006/relationships/oleObject" Target="../embeddings/oleObject311.bin"/><Relationship Id="rId18" Type="http://schemas.openxmlformats.org/officeDocument/2006/relationships/oleObject" Target="../embeddings/oleObject314.bin"/><Relationship Id="rId26" Type="http://schemas.openxmlformats.org/officeDocument/2006/relationships/oleObject" Target="../embeddings/oleObject318.bin"/><Relationship Id="rId3" Type="http://schemas.openxmlformats.org/officeDocument/2006/relationships/oleObject" Target="../embeddings/oleObject306.bin"/><Relationship Id="rId21" Type="http://schemas.openxmlformats.org/officeDocument/2006/relationships/image" Target="../media/image241.wmf"/><Relationship Id="rId7" Type="http://schemas.openxmlformats.org/officeDocument/2006/relationships/oleObject" Target="../embeddings/oleObject308.bin"/><Relationship Id="rId12" Type="http://schemas.openxmlformats.org/officeDocument/2006/relationships/image" Target="../media/image257.wmf"/><Relationship Id="rId17" Type="http://schemas.openxmlformats.org/officeDocument/2006/relationships/oleObject" Target="../embeddings/oleObject313.bin"/><Relationship Id="rId25" Type="http://schemas.openxmlformats.org/officeDocument/2006/relationships/image" Target="../media/image243.wmf"/><Relationship Id="rId2" Type="http://schemas.openxmlformats.org/officeDocument/2006/relationships/slideLayout" Target="../slideLayouts/slideLayout7.xml"/><Relationship Id="rId16" Type="http://schemas.openxmlformats.org/officeDocument/2006/relationships/image" Target="../media/image239.wmf"/><Relationship Id="rId20" Type="http://schemas.openxmlformats.org/officeDocument/2006/relationships/oleObject" Target="../embeddings/oleObject315.bin"/><Relationship Id="rId29" Type="http://schemas.openxmlformats.org/officeDocument/2006/relationships/image" Target="../media/image143.wmf"/><Relationship Id="rId1" Type="http://schemas.openxmlformats.org/officeDocument/2006/relationships/vmlDrawing" Target="../drawings/vmlDrawing39.vml"/><Relationship Id="rId6" Type="http://schemas.openxmlformats.org/officeDocument/2006/relationships/image" Target="../media/image254.wmf"/><Relationship Id="rId11" Type="http://schemas.openxmlformats.org/officeDocument/2006/relationships/oleObject" Target="../embeddings/oleObject310.bin"/><Relationship Id="rId24" Type="http://schemas.openxmlformats.org/officeDocument/2006/relationships/oleObject" Target="../embeddings/oleObject317.bin"/><Relationship Id="rId32" Type="http://schemas.openxmlformats.org/officeDocument/2006/relationships/image" Target="../media/image251.wmf"/><Relationship Id="rId5" Type="http://schemas.openxmlformats.org/officeDocument/2006/relationships/oleObject" Target="../embeddings/oleObject307.bin"/><Relationship Id="rId15" Type="http://schemas.openxmlformats.org/officeDocument/2006/relationships/oleObject" Target="../embeddings/oleObject312.bin"/><Relationship Id="rId23" Type="http://schemas.openxmlformats.org/officeDocument/2006/relationships/image" Target="../media/image242.wmf"/><Relationship Id="rId28" Type="http://schemas.openxmlformats.org/officeDocument/2006/relationships/oleObject" Target="../embeddings/oleObject319.bin"/><Relationship Id="rId10" Type="http://schemas.openxmlformats.org/officeDocument/2006/relationships/image" Target="../media/image256.wmf"/><Relationship Id="rId19" Type="http://schemas.openxmlformats.org/officeDocument/2006/relationships/image" Target="../media/image240.wmf"/><Relationship Id="rId31" Type="http://schemas.openxmlformats.org/officeDocument/2006/relationships/oleObject" Target="../embeddings/oleObject321.bin"/><Relationship Id="rId4" Type="http://schemas.openxmlformats.org/officeDocument/2006/relationships/image" Target="../media/image253.wmf"/><Relationship Id="rId9" Type="http://schemas.openxmlformats.org/officeDocument/2006/relationships/oleObject" Target="../embeddings/oleObject309.bin"/><Relationship Id="rId14" Type="http://schemas.openxmlformats.org/officeDocument/2006/relationships/image" Target="../media/image258.wmf"/><Relationship Id="rId22" Type="http://schemas.openxmlformats.org/officeDocument/2006/relationships/oleObject" Target="../embeddings/oleObject316.bin"/><Relationship Id="rId27" Type="http://schemas.openxmlformats.org/officeDocument/2006/relationships/image" Target="../media/image252.wmf"/><Relationship Id="rId30" Type="http://schemas.openxmlformats.org/officeDocument/2006/relationships/oleObject" Target="../embeddings/oleObject320.bin"/></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325.bin"/><Relationship Id="rId13" Type="http://schemas.openxmlformats.org/officeDocument/2006/relationships/image" Target="../media/image242.wmf"/><Relationship Id="rId18" Type="http://schemas.openxmlformats.org/officeDocument/2006/relationships/oleObject" Target="../embeddings/oleObject330.bin"/><Relationship Id="rId3" Type="http://schemas.openxmlformats.org/officeDocument/2006/relationships/oleObject" Target="../embeddings/oleObject322.bin"/><Relationship Id="rId21" Type="http://schemas.openxmlformats.org/officeDocument/2006/relationships/oleObject" Target="../embeddings/oleObject332.bin"/><Relationship Id="rId7" Type="http://schemas.openxmlformats.org/officeDocument/2006/relationships/oleObject" Target="../embeddings/oleObject324.bin"/><Relationship Id="rId12" Type="http://schemas.openxmlformats.org/officeDocument/2006/relationships/oleObject" Target="../embeddings/oleObject327.bin"/><Relationship Id="rId17" Type="http://schemas.openxmlformats.org/officeDocument/2006/relationships/image" Target="../media/image252.wmf"/><Relationship Id="rId2" Type="http://schemas.openxmlformats.org/officeDocument/2006/relationships/slideLayout" Target="../slideLayouts/slideLayout7.xml"/><Relationship Id="rId16" Type="http://schemas.openxmlformats.org/officeDocument/2006/relationships/oleObject" Target="../embeddings/oleObject329.bin"/><Relationship Id="rId20" Type="http://schemas.openxmlformats.org/officeDocument/2006/relationships/oleObject" Target="../embeddings/oleObject331.bin"/><Relationship Id="rId1" Type="http://schemas.openxmlformats.org/officeDocument/2006/relationships/vmlDrawing" Target="../drawings/vmlDrawing40.vml"/><Relationship Id="rId6" Type="http://schemas.openxmlformats.org/officeDocument/2006/relationships/image" Target="../media/image239.wmf"/><Relationship Id="rId11" Type="http://schemas.openxmlformats.org/officeDocument/2006/relationships/image" Target="../media/image241.wmf"/><Relationship Id="rId24" Type="http://schemas.openxmlformats.org/officeDocument/2006/relationships/image" Target="../media/image260.wmf"/><Relationship Id="rId5" Type="http://schemas.openxmlformats.org/officeDocument/2006/relationships/oleObject" Target="../embeddings/oleObject323.bin"/><Relationship Id="rId15" Type="http://schemas.openxmlformats.org/officeDocument/2006/relationships/image" Target="../media/image243.wmf"/><Relationship Id="rId23" Type="http://schemas.openxmlformats.org/officeDocument/2006/relationships/oleObject" Target="../embeddings/oleObject333.bin"/><Relationship Id="rId10" Type="http://schemas.openxmlformats.org/officeDocument/2006/relationships/oleObject" Target="../embeddings/oleObject326.bin"/><Relationship Id="rId19" Type="http://schemas.openxmlformats.org/officeDocument/2006/relationships/image" Target="../media/image143.wmf"/><Relationship Id="rId4" Type="http://schemas.openxmlformats.org/officeDocument/2006/relationships/image" Target="../media/image259.wmf"/><Relationship Id="rId9" Type="http://schemas.openxmlformats.org/officeDocument/2006/relationships/image" Target="../media/image240.wmf"/><Relationship Id="rId14" Type="http://schemas.openxmlformats.org/officeDocument/2006/relationships/oleObject" Target="../embeddings/oleObject328.bin"/><Relationship Id="rId22" Type="http://schemas.openxmlformats.org/officeDocument/2006/relationships/image" Target="../media/image251.wmf"/></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337.bin"/><Relationship Id="rId13" Type="http://schemas.openxmlformats.org/officeDocument/2006/relationships/image" Target="../media/image242.wmf"/><Relationship Id="rId18" Type="http://schemas.openxmlformats.org/officeDocument/2006/relationships/oleObject" Target="../embeddings/oleObject342.bin"/><Relationship Id="rId3" Type="http://schemas.openxmlformats.org/officeDocument/2006/relationships/oleObject" Target="../embeddings/oleObject334.bin"/><Relationship Id="rId21" Type="http://schemas.openxmlformats.org/officeDocument/2006/relationships/oleObject" Target="../embeddings/oleObject344.bin"/><Relationship Id="rId7" Type="http://schemas.openxmlformats.org/officeDocument/2006/relationships/oleObject" Target="../embeddings/oleObject336.bin"/><Relationship Id="rId12" Type="http://schemas.openxmlformats.org/officeDocument/2006/relationships/oleObject" Target="../embeddings/oleObject339.bin"/><Relationship Id="rId17" Type="http://schemas.openxmlformats.org/officeDocument/2006/relationships/image" Target="../media/image252.wmf"/><Relationship Id="rId2" Type="http://schemas.openxmlformats.org/officeDocument/2006/relationships/slideLayout" Target="../slideLayouts/slideLayout7.xml"/><Relationship Id="rId16" Type="http://schemas.openxmlformats.org/officeDocument/2006/relationships/oleObject" Target="../embeddings/oleObject341.bin"/><Relationship Id="rId20" Type="http://schemas.openxmlformats.org/officeDocument/2006/relationships/oleObject" Target="../embeddings/oleObject343.bin"/><Relationship Id="rId1" Type="http://schemas.openxmlformats.org/officeDocument/2006/relationships/vmlDrawing" Target="../drawings/vmlDrawing41.vml"/><Relationship Id="rId6" Type="http://schemas.openxmlformats.org/officeDocument/2006/relationships/image" Target="../media/image239.wmf"/><Relationship Id="rId11" Type="http://schemas.openxmlformats.org/officeDocument/2006/relationships/image" Target="../media/image241.wmf"/><Relationship Id="rId5" Type="http://schemas.openxmlformats.org/officeDocument/2006/relationships/oleObject" Target="../embeddings/oleObject335.bin"/><Relationship Id="rId15" Type="http://schemas.openxmlformats.org/officeDocument/2006/relationships/image" Target="../media/image243.wmf"/><Relationship Id="rId10" Type="http://schemas.openxmlformats.org/officeDocument/2006/relationships/oleObject" Target="../embeddings/oleObject338.bin"/><Relationship Id="rId19" Type="http://schemas.openxmlformats.org/officeDocument/2006/relationships/image" Target="../media/image143.wmf"/><Relationship Id="rId4" Type="http://schemas.openxmlformats.org/officeDocument/2006/relationships/image" Target="../media/image261.wmf"/><Relationship Id="rId9" Type="http://schemas.openxmlformats.org/officeDocument/2006/relationships/image" Target="../media/image240.wmf"/><Relationship Id="rId14" Type="http://schemas.openxmlformats.org/officeDocument/2006/relationships/oleObject" Target="../embeddings/oleObject340.bin"/><Relationship Id="rId22" Type="http://schemas.openxmlformats.org/officeDocument/2006/relationships/image" Target="../media/image251.wmf"/></Relationships>
</file>

<file path=ppt/slides/_rels/slide53.xml.rels><?xml version="1.0" encoding="UTF-8" standalone="yes"?>
<Relationships xmlns="http://schemas.openxmlformats.org/package/2006/relationships"><Relationship Id="rId3" Type="http://schemas.openxmlformats.org/officeDocument/2006/relationships/image" Target="../media/image263.tiff"/><Relationship Id="rId2" Type="http://schemas.openxmlformats.org/officeDocument/2006/relationships/slideLayout" Target="../slideLayouts/slideLayout7.xml"/><Relationship Id="rId1" Type="http://schemas.openxmlformats.org/officeDocument/2006/relationships/vmlDrawing" Target="../drawings/vmlDrawing42.vml"/><Relationship Id="rId5" Type="http://schemas.openxmlformats.org/officeDocument/2006/relationships/image" Target="../media/image262.wmf"/><Relationship Id="rId4" Type="http://schemas.openxmlformats.org/officeDocument/2006/relationships/oleObject" Target="../embeddings/oleObject345.bin"/></Relationships>
</file>

<file path=ppt/slides/_rels/slide54.xml.rels><?xml version="1.0" encoding="UTF-8" standalone="yes"?>
<Relationships xmlns="http://schemas.openxmlformats.org/package/2006/relationships"><Relationship Id="rId8" Type="http://schemas.openxmlformats.org/officeDocument/2006/relationships/image" Target="../media/image266.wmf"/><Relationship Id="rId13" Type="http://schemas.openxmlformats.org/officeDocument/2006/relationships/image" Target="../media/image240.wmf"/><Relationship Id="rId18" Type="http://schemas.openxmlformats.org/officeDocument/2006/relationships/oleObject" Target="../embeddings/oleObject355.bin"/><Relationship Id="rId3" Type="http://schemas.openxmlformats.org/officeDocument/2006/relationships/oleObject" Target="../embeddings/oleObject346.bin"/><Relationship Id="rId21" Type="http://schemas.openxmlformats.org/officeDocument/2006/relationships/image" Target="../media/image269.wmf"/><Relationship Id="rId7" Type="http://schemas.openxmlformats.org/officeDocument/2006/relationships/oleObject" Target="../embeddings/oleObject348.bin"/><Relationship Id="rId12" Type="http://schemas.openxmlformats.org/officeDocument/2006/relationships/oleObject" Target="../embeddings/oleObject351.bin"/><Relationship Id="rId17" Type="http://schemas.openxmlformats.org/officeDocument/2006/relationships/oleObject" Target="../embeddings/oleObject354.bin"/><Relationship Id="rId2" Type="http://schemas.openxmlformats.org/officeDocument/2006/relationships/slideLayout" Target="../slideLayouts/slideLayout7.xml"/><Relationship Id="rId16" Type="http://schemas.openxmlformats.org/officeDocument/2006/relationships/image" Target="../media/image267.wmf"/><Relationship Id="rId20" Type="http://schemas.openxmlformats.org/officeDocument/2006/relationships/oleObject" Target="../embeddings/oleObject356.bin"/><Relationship Id="rId1" Type="http://schemas.openxmlformats.org/officeDocument/2006/relationships/vmlDrawing" Target="../drawings/vmlDrawing43.vml"/><Relationship Id="rId6" Type="http://schemas.openxmlformats.org/officeDocument/2006/relationships/image" Target="../media/image265.wmf"/><Relationship Id="rId11" Type="http://schemas.openxmlformats.org/officeDocument/2006/relationships/oleObject" Target="../embeddings/oleObject350.bin"/><Relationship Id="rId5" Type="http://schemas.openxmlformats.org/officeDocument/2006/relationships/oleObject" Target="../embeddings/oleObject347.bin"/><Relationship Id="rId15" Type="http://schemas.openxmlformats.org/officeDocument/2006/relationships/oleObject" Target="../embeddings/oleObject353.bin"/><Relationship Id="rId10" Type="http://schemas.openxmlformats.org/officeDocument/2006/relationships/image" Target="../media/image239.wmf"/><Relationship Id="rId19" Type="http://schemas.openxmlformats.org/officeDocument/2006/relationships/image" Target="../media/image268.wmf"/><Relationship Id="rId4" Type="http://schemas.openxmlformats.org/officeDocument/2006/relationships/image" Target="../media/image264.wmf"/><Relationship Id="rId9" Type="http://schemas.openxmlformats.org/officeDocument/2006/relationships/oleObject" Target="../embeddings/oleObject349.bin"/><Relationship Id="rId14" Type="http://schemas.openxmlformats.org/officeDocument/2006/relationships/oleObject" Target="../embeddings/oleObject352.bin"/></Relationships>
</file>

<file path=ppt/slides/_rels/slide55.xml.rels><?xml version="1.0" encoding="UTF-8" standalone="yes"?>
<Relationships xmlns="http://schemas.openxmlformats.org/package/2006/relationships"><Relationship Id="rId8" Type="http://schemas.openxmlformats.org/officeDocument/2006/relationships/image" Target="../media/image272.wmf"/><Relationship Id="rId3" Type="http://schemas.openxmlformats.org/officeDocument/2006/relationships/oleObject" Target="../embeddings/oleObject357.bin"/><Relationship Id="rId7" Type="http://schemas.openxmlformats.org/officeDocument/2006/relationships/oleObject" Target="../embeddings/oleObject359.bin"/><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image" Target="../media/image271.wmf"/><Relationship Id="rId5" Type="http://schemas.openxmlformats.org/officeDocument/2006/relationships/oleObject" Target="../embeddings/oleObject358.bin"/><Relationship Id="rId4" Type="http://schemas.openxmlformats.org/officeDocument/2006/relationships/image" Target="../media/image270.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360.bin"/><Relationship Id="rId2" Type="http://schemas.openxmlformats.org/officeDocument/2006/relationships/slideLayout" Target="../slideLayouts/slideLayout7.xml"/><Relationship Id="rId1" Type="http://schemas.openxmlformats.org/officeDocument/2006/relationships/vmlDrawing" Target="../drawings/vmlDrawing45.vml"/><Relationship Id="rId6" Type="http://schemas.openxmlformats.org/officeDocument/2006/relationships/image" Target="../media/image274.wmf"/><Relationship Id="rId5" Type="http://schemas.openxmlformats.org/officeDocument/2006/relationships/oleObject" Target="../embeddings/oleObject361.bin"/><Relationship Id="rId4" Type="http://schemas.openxmlformats.org/officeDocument/2006/relationships/image" Target="../media/image273.wmf"/></Relationships>
</file>

<file path=ppt/slides/_rels/slide57.xml.rels><?xml version="1.0" encoding="UTF-8" standalone="yes"?>
<Relationships xmlns="http://schemas.openxmlformats.org/package/2006/relationships"><Relationship Id="rId8" Type="http://schemas.openxmlformats.org/officeDocument/2006/relationships/image" Target="../media/image277.wmf"/><Relationship Id="rId3" Type="http://schemas.openxmlformats.org/officeDocument/2006/relationships/oleObject" Target="../embeddings/oleObject362.bin"/><Relationship Id="rId7" Type="http://schemas.openxmlformats.org/officeDocument/2006/relationships/oleObject" Target="../embeddings/oleObject364.bin"/><Relationship Id="rId2" Type="http://schemas.openxmlformats.org/officeDocument/2006/relationships/slideLayout" Target="../slideLayouts/slideLayout7.xml"/><Relationship Id="rId1" Type="http://schemas.openxmlformats.org/officeDocument/2006/relationships/vmlDrawing" Target="../drawings/vmlDrawing46.vml"/><Relationship Id="rId6" Type="http://schemas.openxmlformats.org/officeDocument/2006/relationships/image" Target="../media/image276.wmf"/><Relationship Id="rId5" Type="http://schemas.openxmlformats.org/officeDocument/2006/relationships/oleObject" Target="../embeddings/oleObject363.bin"/><Relationship Id="rId10" Type="http://schemas.openxmlformats.org/officeDocument/2006/relationships/image" Target="../media/image278.wmf"/><Relationship Id="rId4" Type="http://schemas.openxmlformats.org/officeDocument/2006/relationships/image" Target="../media/image275.wmf"/><Relationship Id="rId9" Type="http://schemas.openxmlformats.org/officeDocument/2006/relationships/oleObject" Target="../embeddings/oleObject365.bin"/></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369.bin"/><Relationship Id="rId13" Type="http://schemas.openxmlformats.org/officeDocument/2006/relationships/image" Target="../media/image282.wmf"/><Relationship Id="rId18" Type="http://schemas.openxmlformats.org/officeDocument/2006/relationships/oleObject" Target="../embeddings/oleObject374.bin"/><Relationship Id="rId26" Type="http://schemas.openxmlformats.org/officeDocument/2006/relationships/oleObject" Target="../embeddings/oleObject378.bin"/><Relationship Id="rId3" Type="http://schemas.openxmlformats.org/officeDocument/2006/relationships/oleObject" Target="../embeddings/oleObject366.bin"/><Relationship Id="rId21" Type="http://schemas.openxmlformats.org/officeDocument/2006/relationships/image" Target="../media/image285.wmf"/><Relationship Id="rId7" Type="http://schemas.openxmlformats.org/officeDocument/2006/relationships/image" Target="../media/image167.wmf"/><Relationship Id="rId12" Type="http://schemas.openxmlformats.org/officeDocument/2006/relationships/oleObject" Target="../embeddings/oleObject371.bin"/><Relationship Id="rId17" Type="http://schemas.openxmlformats.org/officeDocument/2006/relationships/image" Target="../media/image283.wmf"/><Relationship Id="rId25" Type="http://schemas.openxmlformats.org/officeDocument/2006/relationships/image" Target="../media/image287.wmf"/><Relationship Id="rId2" Type="http://schemas.openxmlformats.org/officeDocument/2006/relationships/slideLayout" Target="../slideLayouts/slideLayout7.xml"/><Relationship Id="rId16" Type="http://schemas.openxmlformats.org/officeDocument/2006/relationships/oleObject" Target="../embeddings/oleObject373.bin"/><Relationship Id="rId20" Type="http://schemas.openxmlformats.org/officeDocument/2006/relationships/oleObject" Target="../embeddings/oleObject375.bin"/><Relationship Id="rId29" Type="http://schemas.openxmlformats.org/officeDocument/2006/relationships/image" Target="../media/image188.wmf"/><Relationship Id="rId1" Type="http://schemas.openxmlformats.org/officeDocument/2006/relationships/vmlDrawing" Target="../drawings/vmlDrawing47.vml"/><Relationship Id="rId6" Type="http://schemas.openxmlformats.org/officeDocument/2006/relationships/oleObject" Target="../embeddings/oleObject368.bin"/><Relationship Id="rId11" Type="http://schemas.openxmlformats.org/officeDocument/2006/relationships/image" Target="../media/image281.wmf"/><Relationship Id="rId24" Type="http://schemas.openxmlformats.org/officeDocument/2006/relationships/oleObject" Target="../embeddings/oleObject377.bin"/><Relationship Id="rId5" Type="http://schemas.openxmlformats.org/officeDocument/2006/relationships/oleObject" Target="../embeddings/oleObject367.bin"/><Relationship Id="rId15" Type="http://schemas.openxmlformats.org/officeDocument/2006/relationships/image" Target="../media/image203.wmf"/><Relationship Id="rId23" Type="http://schemas.openxmlformats.org/officeDocument/2006/relationships/image" Target="../media/image286.wmf"/><Relationship Id="rId28" Type="http://schemas.openxmlformats.org/officeDocument/2006/relationships/oleObject" Target="../embeddings/oleObject379.bin"/><Relationship Id="rId10" Type="http://schemas.openxmlformats.org/officeDocument/2006/relationships/oleObject" Target="../embeddings/oleObject370.bin"/><Relationship Id="rId19" Type="http://schemas.openxmlformats.org/officeDocument/2006/relationships/image" Target="../media/image284.wmf"/><Relationship Id="rId4" Type="http://schemas.openxmlformats.org/officeDocument/2006/relationships/image" Target="../media/image279.wmf"/><Relationship Id="rId9" Type="http://schemas.openxmlformats.org/officeDocument/2006/relationships/image" Target="../media/image280.wmf"/><Relationship Id="rId14" Type="http://schemas.openxmlformats.org/officeDocument/2006/relationships/oleObject" Target="../embeddings/oleObject372.bin"/><Relationship Id="rId22" Type="http://schemas.openxmlformats.org/officeDocument/2006/relationships/oleObject" Target="../embeddings/oleObject376.bin"/><Relationship Id="rId27" Type="http://schemas.openxmlformats.org/officeDocument/2006/relationships/image" Target="../media/image288.wmf"/></Relationships>
</file>

<file path=ppt/slides/_rels/slide59.xml.rels><?xml version="1.0" encoding="UTF-8" standalone="yes"?>
<Relationships xmlns="http://schemas.openxmlformats.org/package/2006/relationships"><Relationship Id="rId8" Type="http://schemas.openxmlformats.org/officeDocument/2006/relationships/image" Target="../media/image291.wmf"/><Relationship Id="rId13" Type="http://schemas.openxmlformats.org/officeDocument/2006/relationships/oleObject" Target="../embeddings/oleObject385.bin"/><Relationship Id="rId18" Type="http://schemas.openxmlformats.org/officeDocument/2006/relationships/image" Target="../media/image294.wmf"/><Relationship Id="rId26" Type="http://schemas.openxmlformats.org/officeDocument/2006/relationships/oleObject" Target="../embeddings/oleObject392.bin"/><Relationship Id="rId3" Type="http://schemas.openxmlformats.org/officeDocument/2006/relationships/oleObject" Target="../embeddings/oleObject380.bin"/><Relationship Id="rId21" Type="http://schemas.openxmlformats.org/officeDocument/2006/relationships/oleObject" Target="../embeddings/oleObject389.bin"/><Relationship Id="rId7" Type="http://schemas.openxmlformats.org/officeDocument/2006/relationships/oleObject" Target="../embeddings/oleObject382.bin"/><Relationship Id="rId12" Type="http://schemas.openxmlformats.org/officeDocument/2006/relationships/image" Target="../media/image68.wmf"/><Relationship Id="rId17" Type="http://schemas.openxmlformats.org/officeDocument/2006/relationships/oleObject" Target="../embeddings/oleObject387.bin"/><Relationship Id="rId25" Type="http://schemas.openxmlformats.org/officeDocument/2006/relationships/image" Target="../media/image297.wmf"/><Relationship Id="rId2" Type="http://schemas.openxmlformats.org/officeDocument/2006/relationships/slideLayout" Target="../slideLayouts/slideLayout7.xml"/><Relationship Id="rId16" Type="http://schemas.openxmlformats.org/officeDocument/2006/relationships/image" Target="../media/image293.wmf"/><Relationship Id="rId20" Type="http://schemas.openxmlformats.org/officeDocument/2006/relationships/image" Target="../media/image295.wmf"/><Relationship Id="rId29" Type="http://schemas.openxmlformats.org/officeDocument/2006/relationships/image" Target="../media/image299.wmf"/><Relationship Id="rId1" Type="http://schemas.openxmlformats.org/officeDocument/2006/relationships/vmlDrawing" Target="../drawings/vmlDrawing48.vml"/><Relationship Id="rId6" Type="http://schemas.openxmlformats.org/officeDocument/2006/relationships/image" Target="../media/image290.wmf"/><Relationship Id="rId11" Type="http://schemas.openxmlformats.org/officeDocument/2006/relationships/oleObject" Target="../embeddings/oleObject384.bin"/><Relationship Id="rId24" Type="http://schemas.openxmlformats.org/officeDocument/2006/relationships/oleObject" Target="../embeddings/oleObject391.bin"/><Relationship Id="rId5" Type="http://schemas.openxmlformats.org/officeDocument/2006/relationships/oleObject" Target="../embeddings/oleObject381.bin"/><Relationship Id="rId15" Type="http://schemas.openxmlformats.org/officeDocument/2006/relationships/oleObject" Target="../embeddings/oleObject386.bin"/><Relationship Id="rId23" Type="http://schemas.openxmlformats.org/officeDocument/2006/relationships/oleObject" Target="../embeddings/oleObject390.bin"/><Relationship Id="rId28" Type="http://schemas.openxmlformats.org/officeDocument/2006/relationships/oleObject" Target="../embeddings/oleObject393.bin"/><Relationship Id="rId10" Type="http://schemas.openxmlformats.org/officeDocument/2006/relationships/image" Target="../media/image203.wmf"/><Relationship Id="rId19" Type="http://schemas.openxmlformats.org/officeDocument/2006/relationships/oleObject" Target="../embeddings/oleObject388.bin"/><Relationship Id="rId4" Type="http://schemas.openxmlformats.org/officeDocument/2006/relationships/image" Target="../media/image289.wmf"/><Relationship Id="rId9" Type="http://schemas.openxmlformats.org/officeDocument/2006/relationships/oleObject" Target="../embeddings/oleObject383.bin"/><Relationship Id="rId14" Type="http://schemas.openxmlformats.org/officeDocument/2006/relationships/image" Target="../media/image292.wmf"/><Relationship Id="rId22" Type="http://schemas.openxmlformats.org/officeDocument/2006/relationships/image" Target="../media/image296.wmf"/><Relationship Id="rId27" Type="http://schemas.openxmlformats.org/officeDocument/2006/relationships/image" Target="../media/image298.w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wmf"/><Relationship Id="rId5" Type="http://schemas.openxmlformats.org/officeDocument/2006/relationships/oleObject" Target="../embeddings/oleObject3.bin"/><Relationship Id="rId4" Type="http://schemas.openxmlformats.org/officeDocument/2006/relationships/image" Target="../media/image7.wmf"/></Relationships>
</file>

<file path=ppt/slides/_rels/slide60.xml.rels><?xml version="1.0" encoding="UTF-8" standalone="yes"?>
<Relationships xmlns="http://schemas.openxmlformats.org/package/2006/relationships"><Relationship Id="rId8" Type="http://schemas.openxmlformats.org/officeDocument/2006/relationships/image" Target="../media/image302.wmf"/><Relationship Id="rId13" Type="http://schemas.openxmlformats.org/officeDocument/2006/relationships/oleObject" Target="../embeddings/oleObject399.bin"/><Relationship Id="rId18" Type="http://schemas.openxmlformats.org/officeDocument/2006/relationships/image" Target="../media/image294.wmf"/><Relationship Id="rId3" Type="http://schemas.openxmlformats.org/officeDocument/2006/relationships/oleObject" Target="../embeddings/oleObject394.bin"/><Relationship Id="rId21" Type="http://schemas.openxmlformats.org/officeDocument/2006/relationships/oleObject" Target="../embeddings/oleObject403.bin"/><Relationship Id="rId7" Type="http://schemas.openxmlformats.org/officeDocument/2006/relationships/oleObject" Target="../embeddings/oleObject396.bin"/><Relationship Id="rId12" Type="http://schemas.openxmlformats.org/officeDocument/2006/relationships/image" Target="../media/image68.wmf"/><Relationship Id="rId17" Type="http://schemas.openxmlformats.org/officeDocument/2006/relationships/oleObject" Target="../embeddings/oleObject401.bin"/><Relationship Id="rId25" Type="http://schemas.openxmlformats.org/officeDocument/2006/relationships/oleObject" Target="../embeddings/oleObject405.bin"/><Relationship Id="rId2" Type="http://schemas.openxmlformats.org/officeDocument/2006/relationships/slideLayout" Target="../slideLayouts/slideLayout7.xml"/><Relationship Id="rId16" Type="http://schemas.openxmlformats.org/officeDocument/2006/relationships/image" Target="../media/image293.wmf"/><Relationship Id="rId20" Type="http://schemas.openxmlformats.org/officeDocument/2006/relationships/image" Target="../media/image295.wmf"/><Relationship Id="rId1" Type="http://schemas.openxmlformats.org/officeDocument/2006/relationships/vmlDrawing" Target="../drawings/vmlDrawing49.vml"/><Relationship Id="rId6" Type="http://schemas.openxmlformats.org/officeDocument/2006/relationships/image" Target="../media/image301.wmf"/><Relationship Id="rId11" Type="http://schemas.openxmlformats.org/officeDocument/2006/relationships/oleObject" Target="../embeddings/oleObject398.bin"/><Relationship Id="rId24" Type="http://schemas.openxmlformats.org/officeDocument/2006/relationships/image" Target="../media/image296.wmf"/><Relationship Id="rId5" Type="http://schemas.openxmlformats.org/officeDocument/2006/relationships/oleObject" Target="../embeddings/oleObject395.bin"/><Relationship Id="rId15" Type="http://schemas.openxmlformats.org/officeDocument/2006/relationships/oleObject" Target="../embeddings/oleObject400.bin"/><Relationship Id="rId23" Type="http://schemas.openxmlformats.org/officeDocument/2006/relationships/oleObject" Target="../embeddings/oleObject404.bin"/><Relationship Id="rId10" Type="http://schemas.openxmlformats.org/officeDocument/2006/relationships/image" Target="../media/image203.wmf"/><Relationship Id="rId19" Type="http://schemas.openxmlformats.org/officeDocument/2006/relationships/oleObject" Target="../embeddings/oleObject402.bin"/><Relationship Id="rId4" Type="http://schemas.openxmlformats.org/officeDocument/2006/relationships/image" Target="../media/image300.wmf"/><Relationship Id="rId9" Type="http://schemas.openxmlformats.org/officeDocument/2006/relationships/oleObject" Target="../embeddings/oleObject397.bin"/><Relationship Id="rId14" Type="http://schemas.openxmlformats.org/officeDocument/2006/relationships/image" Target="../media/image292.wmf"/><Relationship Id="rId22" Type="http://schemas.openxmlformats.org/officeDocument/2006/relationships/image" Target="../media/image297.wmf"/></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3.xml"/><Relationship Id="rId1" Type="http://schemas.openxmlformats.org/officeDocument/2006/relationships/vmlDrawing" Target="../drawings/vmlDrawing50.vml"/><Relationship Id="rId4" Type="http://schemas.openxmlformats.org/officeDocument/2006/relationships/image" Target="../media/image303.wmf"/></Relationships>
</file>

<file path=ppt/slides/_rels/slide62.xml.rels><?xml version="1.0" encoding="UTF-8" standalone="yes"?>
<Relationships xmlns="http://schemas.openxmlformats.org/package/2006/relationships"><Relationship Id="rId8" Type="http://schemas.openxmlformats.org/officeDocument/2006/relationships/image" Target="../media/image240.wmf"/><Relationship Id="rId13" Type="http://schemas.openxmlformats.org/officeDocument/2006/relationships/oleObject" Target="../embeddings/oleObject411.bin"/><Relationship Id="rId18" Type="http://schemas.openxmlformats.org/officeDocument/2006/relationships/image" Target="../media/image309.wmf"/><Relationship Id="rId3" Type="http://schemas.openxmlformats.org/officeDocument/2006/relationships/oleObject" Target="../embeddings/oleObject406.bin"/><Relationship Id="rId7" Type="http://schemas.openxmlformats.org/officeDocument/2006/relationships/oleObject" Target="../embeddings/oleObject408.bin"/><Relationship Id="rId12" Type="http://schemas.openxmlformats.org/officeDocument/2006/relationships/image" Target="../media/image306.wmf"/><Relationship Id="rId17" Type="http://schemas.openxmlformats.org/officeDocument/2006/relationships/oleObject" Target="../embeddings/oleObject413.bin"/><Relationship Id="rId2" Type="http://schemas.openxmlformats.org/officeDocument/2006/relationships/slideLayout" Target="../slideLayouts/slideLayout7.xml"/><Relationship Id="rId16" Type="http://schemas.openxmlformats.org/officeDocument/2006/relationships/image" Target="../media/image308.wmf"/><Relationship Id="rId1" Type="http://schemas.openxmlformats.org/officeDocument/2006/relationships/vmlDrawing" Target="../drawings/vmlDrawing51.vml"/><Relationship Id="rId6" Type="http://schemas.openxmlformats.org/officeDocument/2006/relationships/image" Target="../media/image239.wmf"/><Relationship Id="rId11" Type="http://schemas.openxmlformats.org/officeDocument/2006/relationships/oleObject" Target="../embeddings/oleObject410.bin"/><Relationship Id="rId5" Type="http://schemas.openxmlformats.org/officeDocument/2006/relationships/oleObject" Target="../embeddings/oleObject407.bin"/><Relationship Id="rId15" Type="http://schemas.openxmlformats.org/officeDocument/2006/relationships/oleObject" Target="../embeddings/oleObject412.bin"/><Relationship Id="rId10" Type="http://schemas.openxmlformats.org/officeDocument/2006/relationships/image" Target="../media/image305.wmf"/><Relationship Id="rId4" Type="http://schemas.openxmlformats.org/officeDocument/2006/relationships/image" Target="../media/image304.wmf"/><Relationship Id="rId9" Type="http://schemas.openxmlformats.org/officeDocument/2006/relationships/oleObject" Target="../embeddings/oleObject409.bin"/><Relationship Id="rId14" Type="http://schemas.openxmlformats.org/officeDocument/2006/relationships/image" Target="../media/image307.wmf"/></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417.bin"/><Relationship Id="rId13" Type="http://schemas.openxmlformats.org/officeDocument/2006/relationships/image" Target="../media/image311.wmf"/><Relationship Id="rId18" Type="http://schemas.openxmlformats.org/officeDocument/2006/relationships/oleObject" Target="../embeddings/oleObject422.bin"/><Relationship Id="rId26" Type="http://schemas.openxmlformats.org/officeDocument/2006/relationships/oleObject" Target="../embeddings/oleObject426.bin"/><Relationship Id="rId3" Type="http://schemas.openxmlformats.org/officeDocument/2006/relationships/oleObject" Target="../embeddings/oleObject414.bin"/><Relationship Id="rId21" Type="http://schemas.openxmlformats.org/officeDocument/2006/relationships/image" Target="../media/image315.wmf"/><Relationship Id="rId7" Type="http://schemas.openxmlformats.org/officeDocument/2006/relationships/oleObject" Target="../embeddings/oleObject416.bin"/><Relationship Id="rId12" Type="http://schemas.openxmlformats.org/officeDocument/2006/relationships/oleObject" Target="../embeddings/oleObject419.bin"/><Relationship Id="rId17" Type="http://schemas.openxmlformats.org/officeDocument/2006/relationships/image" Target="../media/image313.wmf"/><Relationship Id="rId25" Type="http://schemas.openxmlformats.org/officeDocument/2006/relationships/image" Target="../media/image317.wmf"/><Relationship Id="rId2" Type="http://schemas.openxmlformats.org/officeDocument/2006/relationships/slideLayout" Target="../slideLayouts/slideLayout7.xml"/><Relationship Id="rId16" Type="http://schemas.openxmlformats.org/officeDocument/2006/relationships/oleObject" Target="../embeddings/oleObject421.bin"/><Relationship Id="rId20" Type="http://schemas.openxmlformats.org/officeDocument/2006/relationships/oleObject" Target="../embeddings/oleObject423.bin"/><Relationship Id="rId1" Type="http://schemas.openxmlformats.org/officeDocument/2006/relationships/vmlDrawing" Target="../drawings/vmlDrawing52.vml"/><Relationship Id="rId6" Type="http://schemas.openxmlformats.org/officeDocument/2006/relationships/image" Target="../media/image167.wmf"/><Relationship Id="rId11" Type="http://schemas.openxmlformats.org/officeDocument/2006/relationships/image" Target="../media/image243.wmf"/><Relationship Id="rId24" Type="http://schemas.openxmlformats.org/officeDocument/2006/relationships/oleObject" Target="../embeddings/oleObject425.bin"/><Relationship Id="rId5" Type="http://schemas.openxmlformats.org/officeDocument/2006/relationships/oleObject" Target="../embeddings/oleObject415.bin"/><Relationship Id="rId15" Type="http://schemas.openxmlformats.org/officeDocument/2006/relationships/image" Target="../media/image312.wmf"/><Relationship Id="rId23" Type="http://schemas.openxmlformats.org/officeDocument/2006/relationships/image" Target="../media/image316.wmf"/><Relationship Id="rId10" Type="http://schemas.openxmlformats.org/officeDocument/2006/relationships/oleObject" Target="../embeddings/oleObject418.bin"/><Relationship Id="rId19" Type="http://schemas.openxmlformats.org/officeDocument/2006/relationships/image" Target="../media/image314.wmf"/><Relationship Id="rId4" Type="http://schemas.openxmlformats.org/officeDocument/2006/relationships/image" Target="../media/image279.wmf"/><Relationship Id="rId9" Type="http://schemas.openxmlformats.org/officeDocument/2006/relationships/image" Target="../media/image310.wmf"/><Relationship Id="rId14" Type="http://schemas.openxmlformats.org/officeDocument/2006/relationships/oleObject" Target="../embeddings/oleObject420.bin"/><Relationship Id="rId22" Type="http://schemas.openxmlformats.org/officeDocument/2006/relationships/oleObject" Target="../embeddings/oleObject424.bin"/><Relationship Id="rId27" Type="http://schemas.openxmlformats.org/officeDocument/2006/relationships/image" Target="../media/image318.wmf"/></Relationships>
</file>

<file path=ppt/slides/_rels/slide64.xml.rels><?xml version="1.0" encoding="UTF-8" standalone="yes"?>
<Relationships xmlns="http://schemas.openxmlformats.org/package/2006/relationships"><Relationship Id="rId2" Type="http://schemas.openxmlformats.org/officeDocument/2006/relationships/image" Target="../media/image319.tif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image" Target="../media/image322.wmf"/><Relationship Id="rId3" Type="http://schemas.openxmlformats.org/officeDocument/2006/relationships/oleObject" Target="../embeddings/oleObject427.bin"/><Relationship Id="rId7" Type="http://schemas.openxmlformats.org/officeDocument/2006/relationships/oleObject" Target="../embeddings/oleObject429.bin"/><Relationship Id="rId2" Type="http://schemas.openxmlformats.org/officeDocument/2006/relationships/slideLayout" Target="../slideLayouts/slideLayout7.xml"/><Relationship Id="rId1" Type="http://schemas.openxmlformats.org/officeDocument/2006/relationships/vmlDrawing" Target="../drawings/vmlDrawing53.vml"/><Relationship Id="rId6" Type="http://schemas.openxmlformats.org/officeDocument/2006/relationships/image" Target="../media/image321.wmf"/><Relationship Id="rId5" Type="http://schemas.openxmlformats.org/officeDocument/2006/relationships/oleObject" Target="../embeddings/oleObject428.bin"/><Relationship Id="rId10" Type="http://schemas.openxmlformats.org/officeDocument/2006/relationships/image" Target="../media/image323.wmf"/><Relationship Id="rId4" Type="http://schemas.openxmlformats.org/officeDocument/2006/relationships/image" Target="../media/image320.wmf"/><Relationship Id="rId9" Type="http://schemas.openxmlformats.org/officeDocument/2006/relationships/oleObject" Target="../embeddings/oleObject430.bin"/></Relationships>
</file>

<file path=ppt/slides/_rels/slide66.xml.rels><?xml version="1.0" encoding="UTF-8" standalone="yes"?>
<Relationships xmlns="http://schemas.openxmlformats.org/package/2006/relationships"><Relationship Id="rId8" Type="http://schemas.openxmlformats.org/officeDocument/2006/relationships/image" Target="../media/image326.wmf"/><Relationship Id="rId13" Type="http://schemas.openxmlformats.org/officeDocument/2006/relationships/oleObject" Target="../embeddings/oleObject436.bin"/><Relationship Id="rId18" Type="http://schemas.openxmlformats.org/officeDocument/2006/relationships/image" Target="../media/image323.wmf"/><Relationship Id="rId3" Type="http://schemas.openxmlformats.org/officeDocument/2006/relationships/oleObject" Target="../embeddings/oleObject431.bin"/><Relationship Id="rId7" Type="http://schemas.openxmlformats.org/officeDocument/2006/relationships/oleObject" Target="../embeddings/oleObject433.bin"/><Relationship Id="rId12" Type="http://schemas.openxmlformats.org/officeDocument/2006/relationships/image" Target="../media/image328.wmf"/><Relationship Id="rId17" Type="http://schemas.openxmlformats.org/officeDocument/2006/relationships/oleObject" Target="../embeddings/oleObject438.bin"/><Relationship Id="rId2" Type="http://schemas.openxmlformats.org/officeDocument/2006/relationships/slideLayout" Target="../slideLayouts/slideLayout7.xml"/><Relationship Id="rId16" Type="http://schemas.openxmlformats.org/officeDocument/2006/relationships/image" Target="../media/image322.wmf"/><Relationship Id="rId1" Type="http://schemas.openxmlformats.org/officeDocument/2006/relationships/vmlDrawing" Target="../drawings/vmlDrawing54.vml"/><Relationship Id="rId6" Type="http://schemas.openxmlformats.org/officeDocument/2006/relationships/image" Target="../media/image325.wmf"/><Relationship Id="rId11" Type="http://schemas.openxmlformats.org/officeDocument/2006/relationships/oleObject" Target="../embeddings/oleObject435.bin"/><Relationship Id="rId5" Type="http://schemas.openxmlformats.org/officeDocument/2006/relationships/oleObject" Target="../embeddings/oleObject432.bin"/><Relationship Id="rId15" Type="http://schemas.openxmlformats.org/officeDocument/2006/relationships/oleObject" Target="../embeddings/oleObject437.bin"/><Relationship Id="rId10" Type="http://schemas.openxmlformats.org/officeDocument/2006/relationships/image" Target="../media/image327.wmf"/><Relationship Id="rId4" Type="http://schemas.openxmlformats.org/officeDocument/2006/relationships/image" Target="../media/image324.wmf"/><Relationship Id="rId9" Type="http://schemas.openxmlformats.org/officeDocument/2006/relationships/oleObject" Target="../embeddings/oleObject434.bin"/><Relationship Id="rId14" Type="http://schemas.openxmlformats.org/officeDocument/2006/relationships/image" Target="../media/image321.wmf"/></Relationships>
</file>

<file path=ppt/slides/_rels/slide67.xml.rels><?xml version="1.0" encoding="UTF-8" standalone="yes"?>
<Relationships xmlns="http://schemas.openxmlformats.org/package/2006/relationships"><Relationship Id="rId8" Type="http://schemas.openxmlformats.org/officeDocument/2006/relationships/image" Target="../media/image243.wmf"/><Relationship Id="rId3" Type="http://schemas.openxmlformats.org/officeDocument/2006/relationships/oleObject" Target="../embeddings/oleObject439.bin"/><Relationship Id="rId7" Type="http://schemas.openxmlformats.org/officeDocument/2006/relationships/oleObject" Target="../embeddings/oleObject441.bin"/><Relationship Id="rId2" Type="http://schemas.openxmlformats.org/officeDocument/2006/relationships/slideLayout" Target="../slideLayouts/slideLayout7.xml"/><Relationship Id="rId1" Type="http://schemas.openxmlformats.org/officeDocument/2006/relationships/vmlDrawing" Target="../drawings/vmlDrawing55.vml"/><Relationship Id="rId6" Type="http://schemas.openxmlformats.org/officeDocument/2006/relationships/image" Target="../media/image330.wmf"/><Relationship Id="rId5" Type="http://schemas.openxmlformats.org/officeDocument/2006/relationships/oleObject" Target="../embeddings/oleObject440.bin"/><Relationship Id="rId4" Type="http://schemas.openxmlformats.org/officeDocument/2006/relationships/image" Target="../media/image329.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442.bin"/><Relationship Id="rId2" Type="http://schemas.openxmlformats.org/officeDocument/2006/relationships/slideLayout" Target="../slideLayouts/slideLayout7.xml"/><Relationship Id="rId1" Type="http://schemas.openxmlformats.org/officeDocument/2006/relationships/vmlDrawing" Target="../drawings/vmlDrawing56.vml"/><Relationship Id="rId6" Type="http://schemas.openxmlformats.org/officeDocument/2006/relationships/image" Target="../media/image332.wmf"/><Relationship Id="rId5" Type="http://schemas.openxmlformats.org/officeDocument/2006/relationships/oleObject" Target="../embeddings/oleObject443.bin"/><Relationship Id="rId4" Type="http://schemas.openxmlformats.org/officeDocument/2006/relationships/image" Target="../media/image331.wmf"/></Relationships>
</file>

<file path=ppt/slides/_rels/slide69.xml.rels><?xml version="1.0" encoding="UTF-8" standalone="yes"?>
<Relationships xmlns="http://schemas.openxmlformats.org/package/2006/relationships"><Relationship Id="rId8" Type="http://schemas.openxmlformats.org/officeDocument/2006/relationships/image" Target="../media/image335.wmf"/><Relationship Id="rId13" Type="http://schemas.openxmlformats.org/officeDocument/2006/relationships/oleObject" Target="../embeddings/oleObject449.bin"/><Relationship Id="rId18" Type="http://schemas.openxmlformats.org/officeDocument/2006/relationships/image" Target="../media/image340.wmf"/><Relationship Id="rId3" Type="http://schemas.openxmlformats.org/officeDocument/2006/relationships/oleObject" Target="../embeddings/oleObject444.bin"/><Relationship Id="rId7" Type="http://schemas.openxmlformats.org/officeDocument/2006/relationships/oleObject" Target="../embeddings/oleObject446.bin"/><Relationship Id="rId12" Type="http://schemas.openxmlformats.org/officeDocument/2006/relationships/image" Target="../media/image337.wmf"/><Relationship Id="rId17" Type="http://schemas.openxmlformats.org/officeDocument/2006/relationships/oleObject" Target="../embeddings/oleObject451.bin"/><Relationship Id="rId2" Type="http://schemas.openxmlformats.org/officeDocument/2006/relationships/slideLayout" Target="../slideLayouts/slideLayout7.xml"/><Relationship Id="rId16" Type="http://schemas.openxmlformats.org/officeDocument/2006/relationships/image" Target="../media/image339.wmf"/><Relationship Id="rId20" Type="http://schemas.openxmlformats.org/officeDocument/2006/relationships/image" Target="../media/image341.wmf"/><Relationship Id="rId1" Type="http://schemas.openxmlformats.org/officeDocument/2006/relationships/vmlDrawing" Target="../drawings/vmlDrawing57.vml"/><Relationship Id="rId6" Type="http://schemas.openxmlformats.org/officeDocument/2006/relationships/image" Target="../media/image334.wmf"/><Relationship Id="rId11" Type="http://schemas.openxmlformats.org/officeDocument/2006/relationships/oleObject" Target="../embeddings/oleObject448.bin"/><Relationship Id="rId5" Type="http://schemas.openxmlformats.org/officeDocument/2006/relationships/oleObject" Target="../embeddings/oleObject445.bin"/><Relationship Id="rId15" Type="http://schemas.openxmlformats.org/officeDocument/2006/relationships/oleObject" Target="../embeddings/oleObject450.bin"/><Relationship Id="rId10" Type="http://schemas.openxmlformats.org/officeDocument/2006/relationships/image" Target="../media/image336.wmf"/><Relationship Id="rId19" Type="http://schemas.openxmlformats.org/officeDocument/2006/relationships/oleObject" Target="../embeddings/oleObject452.bin"/><Relationship Id="rId4" Type="http://schemas.openxmlformats.org/officeDocument/2006/relationships/image" Target="../media/image333.wmf"/><Relationship Id="rId9" Type="http://schemas.openxmlformats.org/officeDocument/2006/relationships/oleObject" Target="../embeddings/oleObject447.bin"/><Relationship Id="rId14" Type="http://schemas.openxmlformats.org/officeDocument/2006/relationships/image" Target="../media/image338.wmf"/></Relationships>
</file>

<file path=ppt/slides/_rels/slide7.x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oleObject" Target="../embeddings/oleObject10.bin"/><Relationship Id="rId18" Type="http://schemas.openxmlformats.org/officeDocument/2006/relationships/image" Target="../media/image14.wmf"/><Relationship Id="rId3" Type="http://schemas.openxmlformats.org/officeDocument/2006/relationships/oleObject" Target="../embeddings/oleObject4.bin"/><Relationship Id="rId21" Type="http://schemas.openxmlformats.org/officeDocument/2006/relationships/oleObject" Target="../embeddings/oleObject15.bin"/><Relationship Id="rId7" Type="http://schemas.openxmlformats.org/officeDocument/2006/relationships/oleObject" Target="../embeddings/oleObject7.bin"/><Relationship Id="rId12" Type="http://schemas.openxmlformats.org/officeDocument/2006/relationships/image" Target="../media/image12.wmf"/><Relationship Id="rId17" Type="http://schemas.openxmlformats.org/officeDocument/2006/relationships/oleObject" Target="../embeddings/oleObject13.bin"/><Relationship Id="rId2" Type="http://schemas.openxmlformats.org/officeDocument/2006/relationships/slideLayout" Target="../slideLayouts/slideLayout7.xml"/><Relationship Id="rId16" Type="http://schemas.openxmlformats.org/officeDocument/2006/relationships/oleObject" Target="../embeddings/oleObject12.bin"/><Relationship Id="rId20" Type="http://schemas.openxmlformats.org/officeDocument/2006/relationships/image" Target="../media/image15.wmf"/><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oleObject" Target="../embeddings/oleObject9.bin"/><Relationship Id="rId5" Type="http://schemas.openxmlformats.org/officeDocument/2006/relationships/oleObject" Target="../embeddings/oleObject5.bin"/><Relationship Id="rId15" Type="http://schemas.openxmlformats.org/officeDocument/2006/relationships/oleObject" Target="../embeddings/oleObject11.bin"/><Relationship Id="rId10" Type="http://schemas.openxmlformats.org/officeDocument/2006/relationships/image" Target="../media/image11.wmf"/><Relationship Id="rId19" Type="http://schemas.openxmlformats.org/officeDocument/2006/relationships/oleObject" Target="../embeddings/oleObject14.bin"/><Relationship Id="rId4" Type="http://schemas.openxmlformats.org/officeDocument/2006/relationships/image" Target="../media/image9.wmf"/><Relationship Id="rId9" Type="http://schemas.openxmlformats.org/officeDocument/2006/relationships/oleObject" Target="../embeddings/oleObject8.bin"/><Relationship Id="rId14" Type="http://schemas.openxmlformats.org/officeDocument/2006/relationships/image" Target="../media/image13.wmf"/><Relationship Id="rId22" Type="http://schemas.openxmlformats.org/officeDocument/2006/relationships/image" Target="../media/image16.wmf"/></Relationships>
</file>

<file path=ppt/slides/_rels/slide70.xml.rels><?xml version="1.0" encoding="UTF-8" standalone="yes"?>
<Relationships xmlns="http://schemas.openxmlformats.org/package/2006/relationships"><Relationship Id="rId8" Type="http://schemas.openxmlformats.org/officeDocument/2006/relationships/image" Target="../media/image344.wmf"/><Relationship Id="rId13" Type="http://schemas.openxmlformats.org/officeDocument/2006/relationships/oleObject" Target="../embeddings/oleObject458.bin"/><Relationship Id="rId3" Type="http://schemas.openxmlformats.org/officeDocument/2006/relationships/oleObject" Target="../embeddings/oleObject453.bin"/><Relationship Id="rId7" Type="http://schemas.openxmlformats.org/officeDocument/2006/relationships/oleObject" Target="../embeddings/oleObject455.bin"/><Relationship Id="rId12" Type="http://schemas.openxmlformats.org/officeDocument/2006/relationships/image" Target="../media/image346.wmf"/><Relationship Id="rId2" Type="http://schemas.openxmlformats.org/officeDocument/2006/relationships/slideLayout" Target="../slideLayouts/slideLayout7.xml"/><Relationship Id="rId1" Type="http://schemas.openxmlformats.org/officeDocument/2006/relationships/vmlDrawing" Target="../drawings/vmlDrawing58.vml"/><Relationship Id="rId6" Type="http://schemas.openxmlformats.org/officeDocument/2006/relationships/image" Target="../media/image343.wmf"/><Relationship Id="rId11" Type="http://schemas.openxmlformats.org/officeDocument/2006/relationships/oleObject" Target="../embeddings/oleObject457.bin"/><Relationship Id="rId5" Type="http://schemas.openxmlformats.org/officeDocument/2006/relationships/oleObject" Target="../embeddings/oleObject454.bin"/><Relationship Id="rId10" Type="http://schemas.openxmlformats.org/officeDocument/2006/relationships/image" Target="../media/image345.wmf"/><Relationship Id="rId4" Type="http://schemas.openxmlformats.org/officeDocument/2006/relationships/image" Target="../media/image342.wmf"/><Relationship Id="rId9" Type="http://schemas.openxmlformats.org/officeDocument/2006/relationships/oleObject" Target="../embeddings/oleObject456.bin"/><Relationship Id="rId14" Type="http://schemas.openxmlformats.org/officeDocument/2006/relationships/image" Target="../media/image347.wmf"/></Relationships>
</file>

<file path=ppt/slides/_rels/slide71.xml.rels><?xml version="1.0" encoding="UTF-8" standalone="yes"?>
<Relationships xmlns="http://schemas.openxmlformats.org/package/2006/relationships"><Relationship Id="rId8" Type="http://schemas.openxmlformats.org/officeDocument/2006/relationships/image" Target="../media/image349.wmf"/><Relationship Id="rId3" Type="http://schemas.openxmlformats.org/officeDocument/2006/relationships/oleObject" Target="../embeddings/oleObject459.bin"/><Relationship Id="rId7" Type="http://schemas.openxmlformats.org/officeDocument/2006/relationships/oleObject" Target="../embeddings/oleObject461.bin"/><Relationship Id="rId12" Type="http://schemas.openxmlformats.org/officeDocument/2006/relationships/image" Target="../media/image341.wmf"/><Relationship Id="rId2" Type="http://schemas.openxmlformats.org/officeDocument/2006/relationships/slideLayout" Target="../slideLayouts/slideLayout7.xml"/><Relationship Id="rId1" Type="http://schemas.openxmlformats.org/officeDocument/2006/relationships/vmlDrawing" Target="../drawings/vmlDrawing59.vml"/><Relationship Id="rId6" Type="http://schemas.openxmlformats.org/officeDocument/2006/relationships/image" Target="../media/image258.wmf"/><Relationship Id="rId11" Type="http://schemas.openxmlformats.org/officeDocument/2006/relationships/oleObject" Target="../embeddings/oleObject463.bin"/><Relationship Id="rId5" Type="http://schemas.openxmlformats.org/officeDocument/2006/relationships/oleObject" Target="../embeddings/oleObject460.bin"/><Relationship Id="rId10" Type="http://schemas.openxmlformats.org/officeDocument/2006/relationships/image" Target="../media/image340.wmf"/><Relationship Id="rId4" Type="http://schemas.openxmlformats.org/officeDocument/2006/relationships/image" Target="../media/image348.wmf"/><Relationship Id="rId9" Type="http://schemas.openxmlformats.org/officeDocument/2006/relationships/oleObject" Target="../embeddings/oleObject462.bin"/></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466.bin"/><Relationship Id="rId3" Type="http://schemas.openxmlformats.org/officeDocument/2006/relationships/image" Target="../media/image353.tiff"/><Relationship Id="rId7" Type="http://schemas.openxmlformats.org/officeDocument/2006/relationships/image" Target="../media/image351.wmf"/><Relationship Id="rId2" Type="http://schemas.openxmlformats.org/officeDocument/2006/relationships/slideLayout" Target="../slideLayouts/slideLayout7.xml"/><Relationship Id="rId1" Type="http://schemas.openxmlformats.org/officeDocument/2006/relationships/vmlDrawing" Target="../drawings/vmlDrawing60.vml"/><Relationship Id="rId6" Type="http://schemas.openxmlformats.org/officeDocument/2006/relationships/oleObject" Target="../embeddings/oleObject465.bin"/><Relationship Id="rId5" Type="http://schemas.openxmlformats.org/officeDocument/2006/relationships/image" Target="../media/image350.wmf"/><Relationship Id="rId4" Type="http://schemas.openxmlformats.org/officeDocument/2006/relationships/oleObject" Target="../embeddings/oleObject464.bin"/><Relationship Id="rId9" Type="http://schemas.openxmlformats.org/officeDocument/2006/relationships/image" Target="../media/image352.w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55.tiff"/><Relationship Id="rId2" Type="http://schemas.openxmlformats.org/officeDocument/2006/relationships/image" Target="../media/image354.tif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8" Type="http://schemas.openxmlformats.org/officeDocument/2006/relationships/image" Target="../media/image359.wmf"/><Relationship Id="rId13" Type="http://schemas.openxmlformats.org/officeDocument/2006/relationships/oleObject" Target="../embeddings/oleObject472.bin"/><Relationship Id="rId18" Type="http://schemas.openxmlformats.org/officeDocument/2006/relationships/image" Target="../media/image364.wmf"/><Relationship Id="rId3" Type="http://schemas.openxmlformats.org/officeDocument/2006/relationships/oleObject" Target="../embeddings/oleObject467.bin"/><Relationship Id="rId7" Type="http://schemas.openxmlformats.org/officeDocument/2006/relationships/oleObject" Target="../embeddings/oleObject469.bin"/><Relationship Id="rId12" Type="http://schemas.openxmlformats.org/officeDocument/2006/relationships/image" Target="../media/image361.wmf"/><Relationship Id="rId17" Type="http://schemas.openxmlformats.org/officeDocument/2006/relationships/oleObject" Target="../embeddings/oleObject474.bin"/><Relationship Id="rId2" Type="http://schemas.openxmlformats.org/officeDocument/2006/relationships/slideLayout" Target="../slideLayouts/slideLayout7.xml"/><Relationship Id="rId16" Type="http://schemas.openxmlformats.org/officeDocument/2006/relationships/image" Target="../media/image363.wmf"/><Relationship Id="rId20" Type="http://schemas.openxmlformats.org/officeDocument/2006/relationships/image" Target="../media/image365.wmf"/><Relationship Id="rId1" Type="http://schemas.openxmlformats.org/officeDocument/2006/relationships/vmlDrawing" Target="../drawings/vmlDrawing61.vml"/><Relationship Id="rId6" Type="http://schemas.openxmlformats.org/officeDocument/2006/relationships/image" Target="../media/image358.wmf"/><Relationship Id="rId11" Type="http://schemas.openxmlformats.org/officeDocument/2006/relationships/oleObject" Target="../embeddings/oleObject471.bin"/><Relationship Id="rId5" Type="http://schemas.openxmlformats.org/officeDocument/2006/relationships/oleObject" Target="../embeddings/oleObject468.bin"/><Relationship Id="rId15" Type="http://schemas.openxmlformats.org/officeDocument/2006/relationships/oleObject" Target="../embeddings/oleObject473.bin"/><Relationship Id="rId10" Type="http://schemas.openxmlformats.org/officeDocument/2006/relationships/image" Target="../media/image360.wmf"/><Relationship Id="rId19" Type="http://schemas.openxmlformats.org/officeDocument/2006/relationships/oleObject" Target="../embeddings/oleObject475.bin"/><Relationship Id="rId4" Type="http://schemas.openxmlformats.org/officeDocument/2006/relationships/image" Target="../media/image357.wmf"/><Relationship Id="rId9" Type="http://schemas.openxmlformats.org/officeDocument/2006/relationships/oleObject" Target="../embeddings/oleObject470.bin"/><Relationship Id="rId14" Type="http://schemas.openxmlformats.org/officeDocument/2006/relationships/image" Target="../media/image362.wmf"/></Relationships>
</file>

<file path=ppt/slides/_rels/slide78.xml.rels><?xml version="1.0" encoding="UTF-8" standalone="yes"?>
<Relationships xmlns="http://schemas.openxmlformats.org/package/2006/relationships"><Relationship Id="rId8" Type="http://schemas.openxmlformats.org/officeDocument/2006/relationships/image" Target="../media/image359.wmf"/><Relationship Id="rId13" Type="http://schemas.openxmlformats.org/officeDocument/2006/relationships/oleObject" Target="../embeddings/oleObject481.bin"/><Relationship Id="rId18" Type="http://schemas.openxmlformats.org/officeDocument/2006/relationships/image" Target="../media/image368.wmf"/><Relationship Id="rId3" Type="http://schemas.openxmlformats.org/officeDocument/2006/relationships/oleObject" Target="../embeddings/oleObject476.bin"/><Relationship Id="rId7" Type="http://schemas.openxmlformats.org/officeDocument/2006/relationships/oleObject" Target="../embeddings/oleObject478.bin"/><Relationship Id="rId12" Type="http://schemas.openxmlformats.org/officeDocument/2006/relationships/image" Target="../media/image364.wmf"/><Relationship Id="rId17" Type="http://schemas.openxmlformats.org/officeDocument/2006/relationships/oleObject" Target="../embeddings/oleObject483.bin"/><Relationship Id="rId2" Type="http://schemas.openxmlformats.org/officeDocument/2006/relationships/slideLayout" Target="../slideLayouts/slideLayout7.xml"/><Relationship Id="rId16" Type="http://schemas.openxmlformats.org/officeDocument/2006/relationships/image" Target="../media/image367.wmf"/><Relationship Id="rId20" Type="http://schemas.openxmlformats.org/officeDocument/2006/relationships/image" Target="../media/image188.wmf"/><Relationship Id="rId1" Type="http://schemas.openxmlformats.org/officeDocument/2006/relationships/vmlDrawing" Target="../drawings/vmlDrawing62.vml"/><Relationship Id="rId6" Type="http://schemas.openxmlformats.org/officeDocument/2006/relationships/image" Target="../media/image357.wmf"/><Relationship Id="rId11" Type="http://schemas.openxmlformats.org/officeDocument/2006/relationships/oleObject" Target="../embeddings/oleObject480.bin"/><Relationship Id="rId5" Type="http://schemas.openxmlformats.org/officeDocument/2006/relationships/oleObject" Target="../embeddings/oleObject477.bin"/><Relationship Id="rId15" Type="http://schemas.openxmlformats.org/officeDocument/2006/relationships/oleObject" Target="../embeddings/oleObject482.bin"/><Relationship Id="rId10" Type="http://schemas.openxmlformats.org/officeDocument/2006/relationships/image" Target="../media/image365.wmf"/><Relationship Id="rId19" Type="http://schemas.openxmlformats.org/officeDocument/2006/relationships/oleObject" Target="../embeddings/oleObject484.bin"/><Relationship Id="rId4" Type="http://schemas.openxmlformats.org/officeDocument/2006/relationships/image" Target="../media/image358.wmf"/><Relationship Id="rId9" Type="http://schemas.openxmlformats.org/officeDocument/2006/relationships/oleObject" Target="../embeddings/oleObject479.bin"/><Relationship Id="rId14" Type="http://schemas.openxmlformats.org/officeDocument/2006/relationships/image" Target="../media/image366.wmf"/></Relationships>
</file>

<file path=ppt/slides/_rels/slide79.xml.rels><?xml version="1.0" encoding="UTF-8" standalone="yes"?>
<Relationships xmlns="http://schemas.openxmlformats.org/package/2006/relationships"><Relationship Id="rId2" Type="http://schemas.openxmlformats.org/officeDocument/2006/relationships/image" Target="../media/image369.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17.wmf"/><Relationship Id="rId18" Type="http://schemas.openxmlformats.org/officeDocument/2006/relationships/oleObject" Target="../embeddings/oleObject24.bin"/><Relationship Id="rId3" Type="http://schemas.openxmlformats.org/officeDocument/2006/relationships/oleObject" Target="../embeddings/oleObject16.bin"/><Relationship Id="rId21" Type="http://schemas.openxmlformats.org/officeDocument/2006/relationships/image" Target="../media/image20.wmf"/><Relationship Id="rId7" Type="http://schemas.openxmlformats.org/officeDocument/2006/relationships/image" Target="../media/image10.wmf"/><Relationship Id="rId12" Type="http://schemas.openxmlformats.org/officeDocument/2006/relationships/oleObject" Target="../embeddings/oleObject21.bin"/><Relationship Id="rId17" Type="http://schemas.openxmlformats.org/officeDocument/2006/relationships/image" Target="../media/image19.wmf"/><Relationship Id="rId2" Type="http://schemas.openxmlformats.org/officeDocument/2006/relationships/slideLayout" Target="../slideLayouts/slideLayout7.xml"/><Relationship Id="rId16" Type="http://schemas.openxmlformats.org/officeDocument/2006/relationships/oleObject" Target="../embeddings/oleObject23.bin"/><Relationship Id="rId20" Type="http://schemas.openxmlformats.org/officeDocument/2006/relationships/oleObject" Target="../embeddings/oleObject25.bin"/><Relationship Id="rId1" Type="http://schemas.openxmlformats.org/officeDocument/2006/relationships/vmlDrawing" Target="../drawings/vmlDrawing4.vml"/><Relationship Id="rId6" Type="http://schemas.openxmlformats.org/officeDocument/2006/relationships/oleObject" Target="../embeddings/oleObject18.bin"/><Relationship Id="rId11" Type="http://schemas.openxmlformats.org/officeDocument/2006/relationships/image" Target="../media/image12.wmf"/><Relationship Id="rId5" Type="http://schemas.openxmlformats.org/officeDocument/2006/relationships/oleObject" Target="../embeddings/oleObject17.bin"/><Relationship Id="rId15" Type="http://schemas.openxmlformats.org/officeDocument/2006/relationships/image" Target="../media/image18.wmf"/><Relationship Id="rId23" Type="http://schemas.openxmlformats.org/officeDocument/2006/relationships/image" Target="../media/image21.wmf"/><Relationship Id="rId10" Type="http://schemas.openxmlformats.org/officeDocument/2006/relationships/oleObject" Target="../embeddings/oleObject20.bin"/><Relationship Id="rId19" Type="http://schemas.openxmlformats.org/officeDocument/2006/relationships/image" Target="../media/image15.wmf"/><Relationship Id="rId4" Type="http://schemas.openxmlformats.org/officeDocument/2006/relationships/image" Target="../media/image9.wmf"/><Relationship Id="rId9" Type="http://schemas.openxmlformats.org/officeDocument/2006/relationships/image" Target="../media/image11.wmf"/><Relationship Id="rId14" Type="http://schemas.openxmlformats.org/officeDocument/2006/relationships/oleObject" Target="../embeddings/oleObject22.bin"/><Relationship Id="rId22" Type="http://schemas.openxmlformats.org/officeDocument/2006/relationships/oleObject" Target="../embeddings/oleObject26.bin"/></Relationships>
</file>

<file path=ppt/slides/_rels/slide80.xml.rels><?xml version="1.0" encoding="UTF-8" standalone="yes"?>
<Relationships xmlns="http://schemas.openxmlformats.org/package/2006/relationships"><Relationship Id="rId8" Type="http://schemas.openxmlformats.org/officeDocument/2006/relationships/image" Target="../media/image359.wmf"/><Relationship Id="rId13" Type="http://schemas.openxmlformats.org/officeDocument/2006/relationships/oleObject" Target="../embeddings/oleObject490.bin"/><Relationship Id="rId3" Type="http://schemas.openxmlformats.org/officeDocument/2006/relationships/oleObject" Target="../embeddings/oleObject485.bin"/><Relationship Id="rId7" Type="http://schemas.openxmlformats.org/officeDocument/2006/relationships/oleObject" Target="../embeddings/oleObject487.bin"/><Relationship Id="rId12" Type="http://schemas.openxmlformats.org/officeDocument/2006/relationships/image" Target="../media/image364.wmf"/><Relationship Id="rId2" Type="http://schemas.openxmlformats.org/officeDocument/2006/relationships/slideLayout" Target="../slideLayouts/slideLayout7.xml"/><Relationship Id="rId16" Type="http://schemas.openxmlformats.org/officeDocument/2006/relationships/image" Target="../media/image367.wmf"/><Relationship Id="rId1" Type="http://schemas.openxmlformats.org/officeDocument/2006/relationships/vmlDrawing" Target="../drawings/vmlDrawing63.vml"/><Relationship Id="rId6" Type="http://schemas.openxmlformats.org/officeDocument/2006/relationships/image" Target="../media/image371.wmf"/><Relationship Id="rId11" Type="http://schemas.openxmlformats.org/officeDocument/2006/relationships/oleObject" Target="../embeddings/oleObject489.bin"/><Relationship Id="rId5" Type="http://schemas.openxmlformats.org/officeDocument/2006/relationships/oleObject" Target="../embeddings/oleObject486.bin"/><Relationship Id="rId15" Type="http://schemas.openxmlformats.org/officeDocument/2006/relationships/oleObject" Target="../embeddings/oleObject491.bin"/><Relationship Id="rId10" Type="http://schemas.openxmlformats.org/officeDocument/2006/relationships/image" Target="../media/image365.wmf"/><Relationship Id="rId4" Type="http://schemas.openxmlformats.org/officeDocument/2006/relationships/image" Target="../media/image370.wmf"/><Relationship Id="rId9" Type="http://schemas.openxmlformats.org/officeDocument/2006/relationships/oleObject" Target="../embeddings/oleObject488.bin"/><Relationship Id="rId14" Type="http://schemas.openxmlformats.org/officeDocument/2006/relationships/image" Target="../media/image358.wmf"/></Relationships>
</file>

<file path=ppt/slides/_rels/slide81.xml.rels><?xml version="1.0" encoding="UTF-8" standalone="yes"?>
<Relationships xmlns="http://schemas.openxmlformats.org/package/2006/relationships"><Relationship Id="rId2" Type="http://schemas.openxmlformats.org/officeDocument/2006/relationships/image" Target="../media/image372.tif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8" Type="http://schemas.openxmlformats.org/officeDocument/2006/relationships/image" Target="../media/image368.wmf"/><Relationship Id="rId13" Type="http://schemas.openxmlformats.org/officeDocument/2006/relationships/oleObject" Target="../embeddings/oleObject497.bin"/><Relationship Id="rId18" Type="http://schemas.openxmlformats.org/officeDocument/2006/relationships/image" Target="../media/image374.wmf"/><Relationship Id="rId3" Type="http://schemas.openxmlformats.org/officeDocument/2006/relationships/oleObject" Target="../embeddings/oleObject492.bin"/><Relationship Id="rId7" Type="http://schemas.openxmlformats.org/officeDocument/2006/relationships/oleObject" Target="../embeddings/oleObject494.bin"/><Relationship Id="rId12" Type="http://schemas.openxmlformats.org/officeDocument/2006/relationships/image" Target="../media/image188.wmf"/><Relationship Id="rId17" Type="http://schemas.openxmlformats.org/officeDocument/2006/relationships/oleObject" Target="../embeddings/oleObject499.bin"/><Relationship Id="rId2" Type="http://schemas.openxmlformats.org/officeDocument/2006/relationships/slideLayout" Target="../slideLayouts/slideLayout7.xml"/><Relationship Id="rId16" Type="http://schemas.openxmlformats.org/officeDocument/2006/relationships/image" Target="../media/image373.wmf"/><Relationship Id="rId20" Type="http://schemas.openxmlformats.org/officeDocument/2006/relationships/image" Target="../media/image375.wmf"/><Relationship Id="rId1" Type="http://schemas.openxmlformats.org/officeDocument/2006/relationships/vmlDrawing" Target="../drawings/vmlDrawing64.vml"/><Relationship Id="rId6" Type="http://schemas.openxmlformats.org/officeDocument/2006/relationships/image" Target="../media/image364.wmf"/><Relationship Id="rId11" Type="http://schemas.openxmlformats.org/officeDocument/2006/relationships/oleObject" Target="../embeddings/oleObject496.bin"/><Relationship Id="rId5" Type="http://schemas.openxmlformats.org/officeDocument/2006/relationships/oleObject" Target="../embeddings/oleObject493.bin"/><Relationship Id="rId15" Type="http://schemas.openxmlformats.org/officeDocument/2006/relationships/oleObject" Target="../embeddings/oleObject498.bin"/><Relationship Id="rId10" Type="http://schemas.openxmlformats.org/officeDocument/2006/relationships/image" Target="../media/image363.wmf"/><Relationship Id="rId19" Type="http://schemas.openxmlformats.org/officeDocument/2006/relationships/oleObject" Target="../embeddings/oleObject500.bin"/><Relationship Id="rId4" Type="http://schemas.openxmlformats.org/officeDocument/2006/relationships/image" Target="../media/image365.wmf"/><Relationship Id="rId9" Type="http://schemas.openxmlformats.org/officeDocument/2006/relationships/oleObject" Target="../embeddings/oleObject495.bin"/><Relationship Id="rId14" Type="http://schemas.openxmlformats.org/officeDocument/2006/relationships/image" Target="../media/image367.wmf"/></Relationships>
</file>

<file path=ppt/slides/_rels/slide83.xml.rels><?xml version="1.0" encoding="UTF-8" standalone="yes"?>
<Relationships xmlns="http://schemas.openxmlformats.org/package/2006/relationships"><Relationship Id="rId8" Type="http://schemas.openxmlformats.org/officeDocument/2006/relationships/image" Target="../media/image377.wmf"/><Relationship Id="rId3" Type="http://schemas.openxmlformats.org/officeDocument/2006/relationships/video" Target="file:///G:\&#29289;&#29702;&#23398;&#25945;&#31243;&#65288;&#31532;&#20108;&#29256;&#65289;&#30005;&#23376;&#25945;&#26696;\&#29289;&#29702;&#23398;&#25945;&#31243;1&#65288;&#31532;&#20108;&#29256;&#65289;&#19979;&#20876;\&#31532;14&#31456;&#27874;&#21160;&#20809;&#23398;\&#24405;&#35937;\TAIOWEN1.AVI" TargetMode="External"/><Relationship Id="rId7" Type="http://schemas.openxmlformats.org/officeDocument/2006/relationships/oleObject" Target="../embeddings/oleObject502.bin"/><Relationship Id="rId2" Type="http://schemas.microsoft.com/office/2007/relationships/media" Target="file:///G:\&#29289;&#29702;&#23398;&#25945;&#31243;&#65288;&#31532;&#20108;&#29256;&#65289;&#30005;&#23376;&#25945;&#26696;\&#29289;&#29702;&#23398;&#25945;&#31243;1&#65288;&#31532;&#20108;&#29256;&#65289;&#19979;&#20876;\&#31532;14&#31456;&#27874;&#21160;&#20809;&#23398;\&#24405;&#35937;\TAIOWEN1.AVI" TargetMode="External"/><Relationship Id="rId1" Type="http://schemas.openxmlformats.org/officeDocument/2006/relationships/vmlDrawing" Target="../drawings/vmlDrawing65.vml"/><Relationship Id="rId6" Type="http://schemas.openxmlformats.org/officeDocument/2006/relationships/image" Target="../media/image376.wmf"/><Relationship Id="rId5" Type="http://schemas.openxmlformats.org/officeDocument/2006/relationships/oleObject" Target="../embeddings/oleObject501.bin"/><Relationship Id="rId4" Type="http://schemas.openxmlformats.org/officeDocument/2006/relationships/slideLayout" Target="../slideLayouts/slideLayout7.xml"/><Relationship Id="rId9" Type="http://schemas.openxmlformats.org/officeDocument/2006/relationships/image" Target="../media/image378.png"/></Relationships>
</file>

<file path=ppt/slides/_rels/slide84.xml.rels><?xml version="1.0" encoding="UTF-8" standalone="yes"?>
<Relationships xmlns="http://schemas.openxmlformats.org/package/2006/relationships"><Relationship Id="rId8" Type="http://schemas.openxmlformats.org/officeDocument/2006/relationships/image" Target="../media/image364.wmf"/><Relationship Id="rId13" Type="http://schemas.openxmlformats.org/officeDocument/2006/relationships/oleObject" Target="../embeddings/oleObject508.bin"/><Relationship Id="rId18" Type="http://schemas.openxmlformats.org/officeDocument/2006/relationships/image" Target="../media/image379.wmf"/><Relationship Id="rId26" Type="http://schemas.openxmlformats.org/officeDocument/2006/relationships/image" Target="../media/image383.wmf"/><Relationship Id="rId3" Type="http://schemas.openxmlformats.org/officeDocument/2006/relationships/oleObject" Target="../embeddings/oleObject503.bin"/><Relationship Id="rId21" Type="http://schemas.openxmlformats.org/officeDocument/2006/relationships/oleObject" Target="../embeddings/oleObject512.bin"/><Relationship Id="rId7" Type="http://schemas.openxmlformats.org/officeDocument/2006/relationships/oleObject" Target="../embeddings/oleObject505.bin"/><Relationship Id="rId12" Type="http://schemas.openxmlformats.org/officeDocument/2006/relationships/image" Target="../media/image368.wmf"/><Relationship Id="rId17" Type="http://schemas.openxmlformats.org/officeDocument/2006/relationships/oleObject" Target="../embeddings/oleObject510.bin"/><Relationship Id="rId25" Type="http://schemas.openxmlformats.org/officeDocument/2006/relationships/oleObject" Target="../embeddings/oleObject514.bin"/><Relationship Id="rId2" Type="http://schemas.openxmlformats.org/officeDocument/2006/relationships/slideLayout" Target="../slideLayouts/slideLayout7.xml"/><Relationship Id="rId16" Type="http://schemas.openxmlformats.org/officeDocument/2006/relationships/image" Target="../media/image366.wmf"/><Relationship Id="rId20" Type="http://schemas.openxmlformats.org/officeDocument/2006/relationships/image" Target="../media/image380.wmf"/><Relationship Id="rId1" Type="http://schemas.openxmlformats.org/officeDocument/2006/relationships/vmlDrawing" Target="../drawings/vmlDrawing66.vml"/><Relationship Id="rId6" Type="http://schemas.openxmlformats.org/officeDocument/2006/relationships/image" Target="../media/image365.wmf"/><Relationship Id="rId11" Type="http://schemas.openxmlformats.org/officeDocument/2006/relationships/oleObject" Target="../embeddings/oleObject507.bin"/><Relationship Id="rId24" Type="http://schemas.openxmlformats.org/officeDocument/2006/relationships/image" Target="../media/image382.wmf"/><Relationship Id="rId5" Type="http://schemas.openxmlformats.org/officeDocument/2006/relationships/oleObject" Target="../embeddings/oleObject504.bin"/><Relationship Id="rId15" Type="http://schemas.openxmlformats.org/officeDocument/2006/relationships/oleObject" Target="../embeddings/oleObject509.bin"/><Relationship Id="rId23" Type="http://schemas.openxmlformats.org/officeDocument/2006/relationships/oleObject" Target="../embeddings/oleObject513.bin"/><Relationship Id="rId10" Type="http://schemas.openxmlformats.org/officeDocument/2006/relationships/image" Target="../media/image188.wmf"/><Relationship Id="rId19" Type="http://schemas.openxmlformats.org/officeDocument/2006/relationships/oleObject" Target="../embeddings/oleObject511.bin"/><Relationship Id="rId4" Type="http://schemas.openxmlformats.org/officeDocument/2006/relationships/image" Target="../media/image367.wmf"/><Relationship Id="rId9" Type="http://schemas.openxmlformats.org/officeDocument/2006/relationships/oleObject" Target="../embeddings/oleObject506.bin"/><Relationship Id="rId14" Type="http://schemas.openxmlformats.org/officeDocument/2006/relationships/image" Target="../media/image363.wmf"/><Relationship Id="rId22" Type="http://schemas.openxmlformats.org/officeDocument/2006/relationships/image" Target="../media/image381.wmf"/></Relationships>
</file>

<file path=ppt/slides/_rels/slide85.xml.rels><?xml version="1.0" encoding="UTF-8" standalone="yes"?>
<Relationships xmlns="http://schemas.openxmlformats.org/package/2006/relationships"><Relationship Id="rId8" Type="http://schemas.openxmlformats.org/officeDocument/2006/relationships/image" Target="../media/image386.wmf"/><Relationship Id="rId3" Type="http://schemas.openxmlformats.org/officeDocument/2006/relationships/oleObject" Target="../embeddings/oleObject515.bin"/><Relationship Id="rId7" Type="http://schemas.openxmlformats.org/officeDocument/2006/relationships/oleObject" Target="../embeddings/oleObject517.bin"/><Relationship Id="rId2" Type="http://schemas.openxmlformats.org/officeDocument/2006/relationships/slideLayout" Target="../slideLayouts/slideLayout7.xml"/><Relationship Id="rId1" Type="http://schemas.openxmlformats.org/officeDocument/2006/relationships/vmlDrawing" Target="../drawings/vmlDrawing67.vml"/><Relationship Id="rId6" Type="http://schemas.openxmlformats.org/officeDocument/2006/relationships/image" Target="../media/image385.wmf"/><Relationship Id="rId5" Type="http://schemas.openxmlformats.org/officeDocument/2006/relationships/oleObject" Target="../embeddings/oleObject516.bin"/><Relationship Id="rId10" Type="http://schemas.openxmlformats.org/officeDocument/2006/relationships/image" Target="../media/image374.wmf"/><Relationship Id="rId4" Type="http://schemas.openxmlformats.org/officeDocument/2006/relationships/image" Target="../media/image384.wmf"/><Relationship Id="rId9" Type="http://schemas.openxmlformats.org/officeDocument/2006/relationships/oleObject" Target="../embeddings/oleObject518.bin"/></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519.bin"/><Relationship Id="rId2" Type="http://schemas.openxmlformats.org/officeDocument/2006/relationships/slideLayout" Target="../slideLayouts/slideLayout7.xml"/><Relationship Id="rId1" Type="http://schemas.openxmlformats.org/officeDocument/2006/relationships/vmlDrawing" Target="../drawings/vmlDrawing68.vml"/><Relationship Id="rId4" Type="http://schemas.openxmlformats.org/officeDocument/2006/relationships/image" Target="../media/image387.wmf"/></Relationships>
</file>

<file path=ppt/slides/_rels/slide87.xml.rels><?xml version="1.0" encoding="UTF-8" standalone="yes"?>
<Relationships xmlns="http://schemas.openxmlformats.org/package/2006/relationships"><Relationship Id="rId8" Type="http://schemas.openxmlformats.org/officeDocument/2006/relationships/image" Target="../media/image388.wmf"/><Relationship Id="rId13" Type="http://schemas.openxmlformats.org/officeDocument/2006/relationships/oleObject" Target="../embeddings/oleObject525.bin"/><Relationship Id="rId3" Type="http://schemas.openxmlformats.org/officeDocument/2006/relationships/oleObject" Target="../embeddings/oleObject520.bin"/><Relationship Id="rId7" Type="http://schemas.openxmlformats.org/officeDocument/2006/relationships/oleObject" Target="../embeddings/oleObject522.bin"/><Relationship Id="rId12" Type="http://schemas.openxmlformats.org/officeDocument/2006/relationships/image" Target="../media/image383.wmf"/><Relationship Id="rId2" Type="http://schemas.openxmlformats.org/officeDocument/2006/relationships/slideLayout" Target="../slideLayouts/slideLayout7.xml"/><Relationship Id="rId1" Type="http://schemas.openxmlformats.org/officeDocument/2006/relationships/vmlDrawing" Target="../drawings/vmlDrawing69.vml"/><Relationship Id="rId6" Type="http://schemas.openxmlformats.org/officeDocument/2006/relationships/image" Target="../media/image267.wmf"/><Relationship Id="rId11" Type="http://schemas.openxmlformats.org/officeDocument/2006/relationships/oleObject" Target="../embeddings/oleObject524.bin"/><Relationship Id="rId5" Type="http://schemas.openxmlformats.org/officeDocument/2006/relationships/oleObject" Target="../embeddings/oleObject521.bin"/><Relationship Id="rId10" Type="http://schemas.openxmlformats.org/officeDocument/2006/relationships/image" Target="../media/image239.wmf"/><Relationship Id="rId4" Type="http://schemas.openxmlformats.org/officeDocument/2006/relationships/image" Target="../media/image240.wmf"/><Relationship Id="rId9" Type="http://schemas.openxmlformats.org/officeDocument/2006/relationships/oleObject" Target="../embeddings/oleObject523.bin"/></Relationships>
</file>

<file path=ppt/slides/_rels/slide9.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3.wmf"/><Relationship Id="rId5" Type="http://schemas.openxmlformats.org/officeDocument/2006/relationships/oleObject" Target="../embeddings/oleObject28.bin"/><Relationship Id="rId10" Type="http://schemas.openxmlformats.org/officeDocument/2006/relationships/image" Target="../media/image25.wmf"/><Relationship Id="rId4" Type="http://schemas.openxmlformats.org/officeDocument/2006/relationships/image" Target="../media/image22.wmf"/><Relationship Id="rId9" Type="http://schemas.openxmlformats.org/officeDocument/2006/relationships/oleObject" Target="../embeddings/oleObject30.bin"/></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4321175"/>
            <a:ext cx="7772400" cy="1470025"/>
          </a:xfrm>
        </p:spPr>
        <p:txBody>
          <a:bodyPr>
            <a:noAutofit/>
          </a:bodyPr>
          <a:lstStyle/>
          <a:p>
            <a:r>
              <a:rPr lang="zh-CN" altLang="en-US" sz="6600" b="1" dirty="0">
                <a:ln>
                  <a:solidFill>
                    <a:schemeClr val="bg1"/>
                  </a:solidFill>
                </a:ln>
                <a:solidFill>
                  <a:srgbClr val="0070C0"/>
                </a:solidFill>
                <a:latin typeface="黑体" panose="02010609060101010101" pitchFamily="49" charset="-122"/>
                <a:ea typeface="黑体" panose="02010609060101010101" pitchFamily="49" charset="-122"/>
              </a:rPr>
              <a:t>第十四章 波动光学</a:t>
            </a:r>
            <a:br>
              <a:rPr lang="en-US" altLang="zh-CN" sz="6600" b="1" dirty="0">
                <a:ln>
                  <a:solidFill>
                    <a:schemeClr val="bg1"/>
                  </a:solidFill>
                </a:ln>
                <a:solidFill>
                  <a:srgbClr val="0070C0"/>
                </a:solidFill>
                <a:latin typeface="黑体" panose="02010609060101010101" pitchFamily="49" charset="-122"/>
                <a:ea typeface="黑体" panose="02010609060101010101" pitchFamily="49" charset="-122"/>
              </a:rPr>
            </a:br>
            <a:r>
              <a:rPr lang="en-US" altLang="zh-CN" sz="6600" b="1" dirty="0">
                <a:ln>
                  <a:solidFill>
                    <a:schemeClr val="bg1"/>
                  </a:solidFill>
                </a:ln>
                <a:solidFill>
                  <a:srgbClr val="0070C0"/>
                </a:solidFill>
                <a:latin typeface="黑体" panose="02010609060101010101" pitchFamily="49" charset="-122"/>
                <a:ea typeface="黑体" panose="02010609060101010101" pitchFamily="49" charset="-122"/>
              </a:rPr>
              <a:t>—</a:t>
            </a:r>
            <a:r>
              <a:rPr lang="zh-CN" altLang="en-US" sz="6600" b="1" dirty="0">
                <a:ln>
                  <a:solidFill>
                    <a:schemeClr val="bg1"/>
                  </a:solidFill>
                </a:ln>
                <a:solidFill>
                  <a:srgbClr val="0070C0"/>
                </a:solidFill>
                <a:latin typeface="黑体" panose="02010609060101010101" pitchFamily="49" charset="-122"/>
                <a:ea typeface="黑体" panose="02010609060101010101" pitchFamily="49" charset="-122"/>
              </a:rPr>
              <a:t>光的干涉</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95288" y="1916113"/>
            <a:ext cx="3240087"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defRPr sz="2800" b="1">
                <a:solidFill>
                  <a:schemeClr val="tx1"/>
                </a:solidFill>
                <a:latin typeface="Times New Roman" panose="02020603050405020304" pitchFamily="18" charset="0"/>
                <a:ea typeface="宋体" panose="02010600030101010101" pitchFamily="2" charset="-122"/>
              </a:defRPr>
            </a:lvl1pPr>
            <a:lvl2pPr marL="742950" indent="-285750" defTabSz="762000">
              <a:defRPr sz="2800" b="1">
                <a:solidFill>
                  <a:schemeClr val="tx1"/>
                </a:solidFill>
                <a:latin typeface="Times New Roman" panose="02020603050405020304" pitchFamily="18" charset="0"/>
                <a:ea typeface="宋体" panose="02010600030101010101" pitchFamily="2" charset="-122"/>
              </a:defRPr>
            </a:lvl2pPr>
            <a:lvl3pPr marL="1143000" indent="-228600" defTabSz="762000">
              <a:defRPr sz="2800" b="1">
                <a:solidFill>
                  <a:schemeClr val="tx1"/>
                </a:solidFill>
                <a:latin typeface="Times New Roman" panose="02020603050405020304" pitchFamily="18" charset="0"/>
                <a:ea typeface="宋体" panose="02010600030101010101" pitchFamily="2" charset="-122"/>
              </a:defRPr>
            </a:lvl3pPr>
            <a:lvl4pPr marL="1600200" indent="-228600" defTabSz="762000">
              <a:defRPr sz="2800" b="1">
                <a:solidFill>
                  <a:schemeClr val="tx1"/>
                </a:solidFill>
                <a:latin typeface="Times New Roman" panose="02020603050405020304" pitchFamily="18" charset="0"/>
                <a:ea typeface="宋体" panose="02010600030101010101" pitchFamily="2" charset="-122"/>
              </a:defRPr>
            </a:lvl4pPr>
            <a:lvl5pPr marL="2057400" indent="-228600" defTabSz="762000">
              <a:defRPr sz="28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50000"/>
              </a:spcBef>
              <a:spcAft>
                <a:spcPct val="0"/>
              </a:spcAft>
            </a:pPr>
            <a:r>
              <a:rPr lang="zh-CN" altLang="en-US" sz="3200">
                <a:solidFill>
                  <a:srgbClr val="3333CC"/>
                </a:solidFill>
                <a:latin typeface="宋体" panose="02010600030101010101" pitchFamily="2" charset="-122"/>
              </a:rPr>
              <a:t>电流概念的推广</a:t>
            </a:r>
          </a:p>
        </p:txBody>
      </p:sp>
      <p:sp>
        <p:nvSpPr>
          <p:cNvPr id="3" name="Rectangle 3"/>
          <p:cNvSpPr>
            <a:spLocks noChangeArrowheads="1"/>
          </p:cNvSpPr>
          <p:nvPr/>
        </p:nvSpPr>
        <p:spPr bwMode="auto">
          <a:xfrm>
            <a:off x="4160838" y="1773238"/>
            <a:ext cx="4557712"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defRPr sz="2800" b="1">
                <a:solidFill>
                  <a:schemeClr val="tx1"/>
                </a:solidFill>
                <a:latin typeface="Times New Roman" panose="02020603050405020304" pitchFamily="18" charset="0"/>
                <a:ea typeface="宋体" panose="02010600030101010101" pitchFamily="2" charset="-122"/>
              </a:defRPr>
            </a:lvl1pPr>
            <a:lvl2pPr marL="742950" indent="-285750" defTabSz="762000">
              <a:defRPr sz="2800" b="1">
                <a:solidFill>
                  <a:schemeClr val="tx1"/>
                </a:solidFill>
                <a:latin typeface="Times New Roman" panose="02020603050405020304" pitchFamily="18" charset="0"/>
                <a:ea typeface="宋体" panose="02010600030101010101" pitchFamily="2" charset="-122"/>
              </a:defRPr>
            </a:lvl2pPr>
            <a:lvl3pPr marL="1143000" indent="-228600" defTabSz="762000">
              <a:defRPr sz="2800" b="1">
                <a:solidFill>
                  <a:schemeClr val="tx1"/>
                </a:solidFill>
                <a:latin typeface="Times New Roman" panose="02020603050405020304" pitchFamily="18" charset="0"/>
                <a:ea typeface="宋体" panose="02010600030101010101" pitchFamily="2" charset="-122"/>
              </a:defRPr>
            </a:lvl3pPr>
            <a:lvl4pPr marL="1600200" indent="-228600" defTabSz="762000">
              <a:defRPr sz="2800" b="1">
                <a:solidFill>
                  <a:schemeClr val="tx1"/>
                </a:solidFill>
                <a:latin typeface="Times New Roman" panose="02020603050405020304" pitchFamily="18" charset="0"/>
                <a:ea typeface="宋体" panose="02010600030101010101" pitchFamily="2" charset="-122"/>
              </a:defRPr>
            </a:lvl4pPr>
            <a:lvl5pPr marL="2057400" indent="-228600" defTabSz="762000">
              <a:defRPr sz="28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50000"/>
              </a:spcBef>
              <a:spcAft>
                <a:spcPct val="0"/>
              </a:spcAft>
            </a:pPr>
            <a:r>
              <a:rPr lang="zh-CN" altLang="en-US" sz="3200">
                <a:solidFill>
                  <a:srgbClr val="000000"/>
                </a:solidFill>
                <a:latin typeface="宋体" panose="02010600030101010101" pitchFamily="2" charset="-122"/>
              </a:rPr>
              <a:t>仅仅从产生磁场的能力</a:t>
            </a:r>
          </a:p>
          <a:p>
            <a:pPr eaLnBrk="0" fontAlgn="base" hangingPunct="0">
              <a:spcBef>
                <a:spcPct val="50000"/>
              </a:spcBef>
              <a:spcAft>
                <a:spcPct val="0"/>
              </a:spcAft>
            </a:pPr>
            <a:r>
              <a:rPr lang="zh-CN" altLang="en-US" sz="3200">
                <a:solidFill>
                  <a:srgbClr val="000000"/>
                </a:solidFill>
                <a:latin typeface="宋体" panose="02010600030101010101" pitchFamily="2" charset="-122"/>
              </a:rPr>
              <a:t>上定义－－仅此而已</a:t>
            </a:r>
          </a:p>
        </p:txBody>
      </p:sp>
      <p:sp>
        <p:nvSpPr>
          <p:cNvPr id="4" name="Rectangle 5"/>
          <p:cNvSpPr>
            <a:spLocks noChangeArrowheads="1"/>
          </p:cNvSpPr>
          <p:nvPr/>
        </p:nvSpPr>
        <p:spPr bwMode="auto">
          <a:xfrm>
            <a:off x="927100" y="3357563"/>
            <a:ext cx="73453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defRPr sz="2800" b="1">
                <a:solidFill>
                  <a:schemeClr val="tx1"/>
                </a:solidFill>
                <a:latin typeface="Times New Roman" panose="02020603050405020304" pitchFamily="18" charset="0"/>
                <a:ea typeface="宋体" panose="02010600030101010101" pitchFamily="2" charset="-122"/>
              </a:defRPr>
            </a:lvl1pPr>
            <a:lvl2pPr marL="742950" indent="-285750" defTabSz="762000">
              <a:defRPr sz="2800" b="1">
                <a:solidFill>
                  <a:schemeClr val="tx1"/>
                </a:solidFill>
                <a:latin typeface="Times New Roman" panose="02020603050405020304" pitchFamily="18" charset="0"/>
                <a:ea typeface="宋体" panose="02010600030101010101" pitchFamily="2" charset="-122"/>
              </a:defRPr>
            </a:lvl2pPr>
            <a:lvl3pPr marL="1143000" indent="-228600" defTabSz="762000">
              <a:defRPr sz="2800" b="1">
                <a:solidFill>
                  <a:schemeClr val="tx1"/>
                </a:solidFill>
                <a:latin typeface="Times New Roman" panose="02020603050405020304" pitchFamily="18" charset="0"/>
                <a:ea typeface="宋体" panose="02010600030101010101" pitchFamily="2" charset="-122"/>
              </a:defRPr>
            </a:lvl3pPr>
            <a:lvl4pPr marL="1600200" indent="-228600" defTabSz="762000">
              <a:defRPr sz="2800" b="1">
                <a:solidFill>
                  <a:schemeClr val="tx1"/>
                </a:solidFill>
                <a:latin typeface="Times New Roman" panose="02020603050405020304" pitchFamily="18" charset="0"/>
                <a:ea typeface="宋体" panose="02010600030101010101" pitchFamily="2" charset="-122"/>
              </a:defRPr>
            </a:lvl4pPr>
            <a:lvl5pPr marL="2057400" indent="-228600" defTabSz="762000">
              <a:defRPr sz="28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50000"/>
              </a:spcBef>
              <a:spcAft>
                <a:spcPct val="0"/>
              </a:spcAft>
            </a:pPr>
            <a:r>
              <a:rPr lang="zh-CN" altLang="en-US" sz="3200">
                <a:solidFill>
                  <a:srgbClr val="FF0000"/>
                </a:solidFill>
                <a:latin typeface="宋体" panose="02010600030101010101" pitchFamily="2" charset="-122"/>
              </a:rPr>
              <a:t>真空中</a:t>
            </a:r>
            <a:r>
              <a:rPr lang="zh-CN" altLang="en-US" sz="3200">
                <a:solidFill>
                  <a:srgbClr val="000000"/>
                </a:solidFill>
                <a:latin typeface="宋体" panose="02010600030101010101" pitchFamily="2" charset="-122"/>
              </a:rPr>
              <a:t>位移电流不伴有电荷的任何运动 </a:t>
            </a:r>
          </a:p>
        </p:txBody>
      </p:sp>
      <p:graphicFrame>
        <p:nvGraphicFramePr>
          <p:cNvPr id="5" name="Object 3"/>
          <p:cNvGraphicFramePr/>
          <p:nvPr/>
        </p:nvGraphicFramePr>
        <p:xfrm>
          <a:off x="1763713" y="4292600"/>
          <a:ext cx="4464050" cy="1439863"/>
        </p:xfrm>
        <a:graphic>
          <a:graphicData uri="http://schemas.openxmlformats.org/presentationml/2006/ole">
            <mc:AlternateContent xmlns:mc="http://schemas.openxmlformats.org/markup-compatibility/2006">
              <mc:Choice xmlns:v="urn:schemas-microsoft-com:vml" Requires="v">
                <p:oleObj spid="_x0000_s159830" name="Equation" r:id="rId3" imgW="1549400" imgH="469900" progId="Equation.DSMT4">
                  <p:embed/>
                </p:oleObj>
              </mc:Choice>
              <mc:Fallback>
                <p:oleObj name="Equation" r:id="rId3" imgW="1549400" imgH="469900" progId="Equation.DSMT4">
                  <p:embed/>
                  <p:pic>
                    <p:nvPicPr>
                      <p:cNvPr id="0" name="Picture 5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4292600"/>
                        <a:ext cx="4464050" cy="1439863"/>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4"/>
          <p:cNvSpPr>
            <a:spLocks noChangeArrowheads="1"/>
          </p:cNvSpPr>
          <p:nvPr/>
        </p:nvSpPr>
        <p:spPr bwMode="auto">
          <a:xfrm>
            <a:off x="1619250" y="5876925"/>
            <a:ext cx="58324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62000">
              <a:defRPr sz="2800" b="1">
                <a:solidFill>
                  <a:schemeClr val="tx1"/>
                </a:solidFill>
                <a:latin typeface="Times New Roman" panose="02020603050405020304" pitchFamily="18" charset="0"/>
                <a:ea typeface="宋体" panose="02010600030101010101" pitchFamily="2" charset="-122"/>
              </a:defRPr>
            </a:lvl1pPr>
            <a:lvl2pPr marL="742950" indent="-285750" defTabSz="762000">
              <a:defRPr sz="2800" b="1">
                <a:solidFill>
                  <a:schemeClr val="tx1"/>
                </a:solidFill>
                <a:latin typeface="Times New Roman" panose="02020603050405020304" pitchFamily="18" charset="0"/>
                <a:ea typeface="宋体" panose="02010600030101010101" pitchFamily="2" charset="-122"/>
              </a:defRPr>
            </a:lvl2pPr>
            <a:lvl3pPr marL="1143000" indent="-228600" defTabSz="762000">
              <a:defRPr sz="2800" b="1">
                <a:solidFill>
                  <a:schemeClr val="tx1"/>
                </a:solidFill>
                <a:latin typeface="Times New Roman" panose="02020603050405020304" pitchFamily="18" charset="0"/>
                <a:ea typeface="宋体" panose="02010600030101010101" pitchFamily="2" charset="-122"/>
              </a:defRPr>
            </a:lvl3pPr>
            <a:lvl4pPr marL="1600200" indent="-228600" defTabSz="762000">
              <a:defRPr sz="2800" b="1">
                <a:solidFill>
                  <a:schemeClr val="tx1"/>
                </a:solidFill>
                <a:latin typeface="Times New Roman" panose="02020603050405020304" pitchFamily="18" charset="0"/>
                <a:ea typeface="宋体" panose="02010600030101010101" pitchFamily="2" charset="-122"/>
              </a:defRPr>
            </a:lvl4pPr>
            <a:lvl5pPr marL="2057400" indent="-228600" defTabSz="762000">
              <a:defRPr sz="28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50000"/>
              </a:spcBef>
              <a:spcAft>
                <a:spcPct val="0"/>
              </a:spcAft>
            </a:pPr>
            <a:r>
              <a:rPr lang="zh-CN" altLang="en-US" sz="3200">
                <a:solidFill>
                  <a:srgbClr val="3333CC"/>
                </a:solidFill>
                <a:latin typeface="宋体" panose="02010600030101010101" pitchFamily="2" charset="-122"/>
              </a:rPr>
              <a:t>变化的电场引起的 </a:t>
            </a:r>
            <a:r>
              <a:rPr lang="zh-CN" altLang="en-US" sz="3200">
                <a:solidFill>
                  <a:srgbClr val="FF0000"/>
                </a:solidFill>
                <a:latin typeface="宋体" panose="02010600030101010101" pitchFamily="2" charset="-122"/>
              </a:rPr>
              <a:t>感生磁场</a:t>
            </a:r>
          </a:p>
        </p:txBody>
      </p:sp>
      <p:graphicFrame>
        <p:nvGraphicFramePr>
          <p:cNvPr id="7" name="Object 6"/>
          <p:cNvGraphicFramePr/>
          <p:nvPr/>
        </p:nvGraphicFramePr>
        <p:xfrm>
          <a:off x="1763713" y="333375"/>
          <a:ext cx="4530725" cy="1195388"/>
        </p:xfrm>
        <a:graphic>
          <a:graphicData uri="http://schemas.openxmlformats.org/presentationml/2006/ole">
            <mc:AlternateContent xmlns:mc="http://schemas.openxmlformats.org/markup-compatibility/2006">
              <mc:Choice xmlns:v="urn:schemas-microsoft-com:vml" Requires="v">
                <p:oleObj spid="_x0000_s159831" name="Equation" r:id="rId5" imgW="41757600" imgH="11582400" progId="Equation.DSMT4">
                  <p:embed/>
                </p:oleObj>
              </mc:Choice>
              <mc:Fallback>
                <p:oleObj name="Equation" r:id="rId5" imgW="41757600" imgH="11582400" progId="Equation.DSMT4">
                  <p:embed/>
                  <p:pic>
                    <p:nvPicPr>
                      <p:cNvPr id="0" name="Picture 5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333375"/>
                        <a:ext cx="4530725" cy="1195388"/>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blinds(vertical)">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blinds(vertical)">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blinds(vertical)">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blinds(vertical)">
                                      <p:cBhvr>
                                        <p:cTn id="27" dur="5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3" grpId="0" build="p" autoUpdateAnimBg="0"/>
      <p:bldP spid="4" grpId="0" build="p" autoUpdateAnimBg="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533400" y="260350"/>
            <a:ext cx="1517650"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defRPr sz="2800" b="1">
                <a:solidFill>
                  <a:schemeClr val="tx1"/>
                </a:solidFill>
                <a:latin typeface="Times New Roman" panose="02020603050405020304" pitchFamily="18" charset="0"/>
                <a:ea typeface="宋体" panose="02010600030101010101" pitchFamily="2" charset="-122"/>
              </a:defRPr>
            </a:lvl1pPr>
            <a:lvl2pPr marL="742950" indent="-285750" defTabSz="762000">
              <a:defRPr sz="2800" b="1">
                <a:solidFill>
                  <a:schemeClr val="tx1"/>
                </a:solidFill>
                <a:latin typeface="Times New Roman" panose="02020603050405020304" pitchFamily="18" charset="0"/>
                <a:ea typeface="宋体" panose="02010600030101010101" pitchFamily="2" charset="-122"/>
              </a:defRPr>
            </a:lvl2pPr>
            <a:lvl3pPr marL="1143000" indent="-228600" defTabSz="762000">
              <a:defRPr sz="2800" b="1">
                <a:solidFill>
                  <a:schemeClr val="tx1"/>
                </a:solidFill>
                <a:latin typeface="Times New Roman" panose="02020603050405020304" pitchFamily="18" charset="0"/>
                <a:ea typeface="宋体" panose="02010600030101010101" pitchFamily="2" charset="-122"/>
              </a:defRPr>
            </a:lvl3pPr>
            <a:lvl4pPr marL="1600200" indent="-228600" defTabSz="762000">
              <a:defRPr sz="2800" b="1">
                <a:solidFill>
                  <a:schemeClr val="tx1"/>
                </a:solidFill>
                <a:latin typeface="Times New Roman" panose="02020603050405020304" pitchFamily="18" charset="0"/>
                <a:ea typeface="宋体" panose="02010600030101010101" pitchFamily="2" charset="-122"/>
              </a:defRPr>
            </a:lvl4pPr>
            <a:lvl5pPr marL="2057400" indent="-228600" defTabSz="762000">
              <a:defRPr sz="28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50000"/>
              </a:spcBef>
              <a:spcAft>
                <a:spcPct val="0"/>
              </a:spcAft>
            </a:pPr>
            <a:r>
              <a:rPr lang="zh-CN" altLang="en-US" sz="3200">
                <a:solidFill>
                  <a:srgbClr val="0000CC"/>
                </a:solidFill>
                <a:latin typeface="宋体" panose="02010600030101010101" pitchFamily="2" charset="-122"/>
              </a:rPr>
              <a:t>介质内</a:t>
            </a:r>
          </a:p>
        </p:txBody>
      </p:sp>
      <p:graphicFrame>
        <p:nvGraphicFramePr>
          <p:cNvPr id="4" name="Object 3"/>
          <p:cNvGraphicFramePr/>
          <p:nvPr/>
        </p:nvGraphicFramePr>
        <p:xfrm>
          <a:off x="611188" y="1268413"/>
          <a:ext cx="2133600" cy="762000"/>
        </p:xfrm>
        <a:graphic>
          <a:graphicData uri="http://schemas.openxmlformats.org/presentationml/2006/ole">
            <mc:AlternateContent xmlns:mc="http://schemas.openxmlformats.org/markup-compatibility/2006">
              <mc:Choice xmlns:v="urn:schemas-microsoft-com:vml" Requires="v">
                <p:oleObj spid="_x0000_s160977" r:id="rId3" imgW="829310" imgH="229870" progId="Equation.3">
                  <p:embed/>
                </p:oleObj>
              </mc:Choice>
              <mc:Fallback>
                <p:oleObj r:id="rId3" imgW="829310" imgH="229870" progId="Equation.3">
                  <p:embed/>
                  <p:pic>
                    <p:nvPicPr>
                      <p:cNvPr id="0" name="Picture 13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268413"/>
                        <a:ext cx="2133600" cy="762000"/>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4"/>
          <p:cNvGraphicFramePr/>
          <p:nvPr/>
        </p:nvGraphicFramePr>
        <p:xfrm>
          <a:off x="3429000" y="1052513"/>
          <a:ext cx="3200400" cy="1143000"/>
        </p:xfrm>
        <a:graphic>
          <a:graphicData uri="http://schemas.openxmlformats.org/presentationml/2006/ole">
            <mc:AlternateContent xmlns:mc="http://schemas.openxmlformats.org/markup-compatibility/2006">
              <mc:Choice xmlns:v="urn:schemas-microsoft-com:vml" Requires="v">
                <p:oleObj spid="_x0000_s160978" r:id="rId5" imgW="1134745" imgH="421005" progId="Equation.3">
                  <p:embed/>
                </p:oleObj>
              </mc:Choice>
              <mc:Fallback>
                <p:oleObj r:id="rId5" imgW="1134745" imgH="421005" progId="Equation.3">
                  <p:embed/>
                  <p:pic>
                    <p:nvPicPr>
                      <p:cNvPr id="0" name="Picture 13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1052513"/>
                        <a:ext cx="3200400" cy="1143000"/>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5"/>
          <p:cNvGrpSpPr/>
          <p:nvPr/>
        </p:nvGrpSpPr>
        <p:grpSpPr bwMode="auto">
          <a:xfrm>
            <a:off x="1647825" y="2365375"/>
            <a:ext cx="3716338" cy="1295400"/>
            <a:chOff x="0" y="0"/>
            <a:chExt cx="2341" cy="816"/>
          </a:xfrm>
        </p:grpSpPr>
        <p:graphicFrame>
          <p:nvGraphicFramePr>
            <p:cNvPr id="7" name="Object 6"/>
            <p:cNvGraphicFramePr/>
            <p:nvPr/>
          </p:nvGraphicFramePr>
          <p:xfrm>
            <a:off x="0" y="0"/>
            <a:ext cx="485" cy="816"/>
          </p:xfrm>
          <a:graphic>
            <a:graphicData uri="http://schemas.openxmlformats.org/presentationml/2006/ole">
              <mc:AlternateContent xmlns:mc="http://schemas.openxmlformats.org/markup-compatibility/2006">
                <mc:Choice xmlns:v="urn:schemas-microsoft-com:vml" Requires="v">
                  <p:oleObj spid="_x0000_s160979" r:id="rId7" imgW="255905" imgH="422275" progId="Equation.2">
                    <p:embed/>
                  </p:oleObj>
                </mc:Choice>
                <mc:Fallback>
                  <p:oleObj r:id="rId7" imgW="255905" imgH="422275" progId="Equation.2">
                    <p:embed/>
                    <p:pic>
                      <p:nvPicPr>
                        <p:cNvPr id="0" name="Picture 13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485" cy="81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a:spLocks noChangeArrowheads="1"/>
            </p:cNvSpPr>
            <p:nvPr/>
          </p:nvSpPr>
          <p:spPr bwMode="auto">
            <a:xfrm>
              <a:off x="576" y="288"/>
              <a:ext cx="1765"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defRPr sz="2800" b="1">
                  <a:solidFill>
                    <a:schemeClr val="tx1"/>
                  </a:solidFill>
                  <a:latin typeface="Times New Roman" panose="02020603050405020304" pitchFamily="18" charset="0"/>
                  <a:ea typeface="宋体" panose="02010600030101010101" pitchFamily="2" charset="-122"/>
                </a:defRPr>
              </a:lvl1pPr>
              <a:lvl2pPr marL="742950" indent="-285750" defTabSz="762000">
                <a:defRPr sz="2800" b="1">
                  <a:solidFill>
                    <a:schemeClr val="tx1"/>
                  </a:solidFill>
                  <a:latin typeface="Times New Roman" panose="02020603050405020304" pitchFamily="18" charset="0"/>
                  <a:ea typeface="宋体" panose="02010600030101010101" pitchFamily="2" charset="-122"/>
                </a:defRPr>
              </a:lvl2pPr>
              <a:lvl3pPr marL="1143000" indent="-228600" defTabSz="762000">
                <a:defRPr sz="2800" b="1">
                  <a:solidFill>
                    <a:schemeClr val="tx1"/>
                  </a:solidFill>
                  <a:latin typeface="Times New Roman" panose="02020603050405020304" pitchFamily="18" charset="0"/>
                  <a:ea typeface="宋体" panose="02010600030101010101" pitchFamily="2" charset="-122"/>
                </a:defRPr>
              </a:lvl3pPr>
              <a:lvl4pPr marL="1600200" indent="-228600" defTabSz="762000">
                <a:defRPr sz="2800" b="1">
                  <a:solidFill>
                    <a:schemeClr val="tx1"/>
                  </a:solidFill>
                  <a:latin typeface="Times New Roman" panose="02020603050405020304" pitchFamily="18" charset="0"/>
                  <a:ea typeface="宋体" panose="02010600030101010101" pitchFamily="2" charset="-122"/>
                </a:defRPr>
              </a:lvl4pPr>
              <a:lvl5pPr marL="2057400" indent="-228600" defTabSz="762000">
                <a:defRPr sz="28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50000"/>
                </a:spcBef>
                <a:spcAft>
                  <a:spcPct val="0"/>
                </a:spcAft>
                <a:buClrTx/>
                <a:buSzTx/>
                <a:buFontTx/>
                <a:buNone/>
                <a:defRPr/>
              </a:pPr>
              <a:r>
                <a:rPr kumimoji="0" lang="zh-CN" altLang="en-US" sz="3200" b="1" i="0" u="none" strike="noStrike" kern="0" cap="none" spc="0" normalizeH="0" baseline="0" noProof="0">
                  <a:ln>
                    <a:noFill/>
                  </a:ln>
                  <a:solidFill>
                    <a:srgbClr val="3333CC"/>
                  </a:solidFill>
                  <a:effectLst/>
                  <a:uLnTx/>
                  <a:uFillTx/>
                  <a:latin typeface="宋体" panose="02010600030101010101" pitchFamily="2" charset="-122"/>
                  <a:ea typeface="宋体" panose="02010600030101010101" pitchFamily="2" charset="-122"/>
                </a:rPr>
                <a:t>引起感生磁场</a:t>
              </a:r>
            </a:p>
          </p:txBody>
        </p:sp>
      </p:grpSp>
      <p:graphicFrame>
        <p:nvGraphicFramePr>
          <p:cNvPr id="9" name="Object 9"/>
          <p:cNvGraphicFramePr/>
          <p:nvPr/>
        </p:nvGraphicFramePr>
        <p:xfrm>
          <a:off x="1316038" y="3989388"/>
          <a:ext cx="2305050" cy="1214437"/>
        </p:xfrm>
        <a:graphic>
          <a:graphicData uri="http://schemas.openxmlformats.org/presentationml/2006/ole">
            <mc:AlternateContent xmlns:mc="http://schemas.openxmlformats.org/markup-compatibility/2006">
              <mc:Choice xmlns:v="urn:schemas-microsoft-com:vml" Requires="v">
                <p:oleObj spid="_x0000_s160980" name="Equation" r:id="rId9" imgW="838200" imgH="419100" progId="Equation.DSMT4">
                  <p:embed/>
                </p:oleObj>
              </mc:Choice>
              <mc:Fallback>
                <p:oleObj name="Equation" r:id="rId9" imgW="838200" imgH="419100" progId="Equation.DSMT4">
                  <p:embed/>
                  <p:pic>
                    <p:nvPicPr>
                      <p:cNvPr id="0" name="Picture 13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16038" y="3989388"/>
                        <a:ext cx="2305050" cy="1214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0"/>
          <p:cNvGraphicFramePr/>
          <p:nvPr/>
        </p:nvGraphicFramePr>
        <p:xfrm>
          <a:off x="3790950" y="3975100"/>
          <a:ext cx="1582738" cy="1244600"/>
        </p:xfrm>
        <a:graphic>
          <a:graphicData uri="http://schemas.openxmlformats.org/presentationml/2006/ole">
            <mc:AlternateContent xmlns:mc="http://schemas.openxmlformats.org/markup-compatibility/2006">
              <mc:Choice xmlns:v="urn:schemas-microsoft-com:vml" Requires="v">
                <p:oleObj spid="_x0000_s160981" name="Equation" r:id="rId11" imgW="444500" imgH="393700" progId="Equation.DSMT4">
                  <p:embed/>
                </p:oleObj>
              </mc:Choice>
              <mc:Fallback>
                <p:oleObj name="Equation" r:id="rId11" imgW="444500" imgH="393700" progId="Equation.DSMT4">
                  <p:embed/>
                  <p:pic>
                    <p:nvPicPr>
                      <p:cNvPr id="0" name="Picture 13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0950" y="3975100"/>
                        <a:ext cx="1582738" cy="12446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Rectangle 11"/>
          <p:cNvSpPr>
            <a:spLocks noChangeArrowheads="1"/>
          </p:cNvSpPr>
          <p:nvPr/>
        </p:nvSpPr>
        <p:spPr bwMode="auto">
          <a:xfrm>
            <a:off x="1547813" y="5805488"/>
            <a:ext cx="5184775"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defRPr sz="2800" b="1">
                <a:solidFill>
                  <a:schemeClr val="tx1"/>
                </a:solidFill>
                <a:latin typeface="Times New Roman" panose="02020603050405020304" pitchFamily="18" charset="0"/>
                <a:ea typeface="宋体" panose="02010600030101010101" pitchFamily="2" charset="-122"/>
              </a:defRPr>
            </a:lvl1pPr>
            <a:lvl2pPr marL="742950" indent="-285750" defTabSz="762000">
              <a:defRPr sz="2800" b="1">
                <a:solidFill>
                  <a:schemeClr val="tx1"/>
                </a:solidFill>
                <a:latin typeface="Times New Roman" panose="02020603050405020304" pitchFamily="18" charset="0"/>
                <a:ea typeface="宋体" panose="02010600030101010101" pitchFamily="2" charset="-122"/>
              </a:defRPr>
            </a:lvl2pPr>
            <a:lvl3pPr marL="1143000" indent="-228600" defTabSz="762000">
              <a:defRPr sz="2800" b="1">
                <a:solidFill>
                  <a:schemeClr val="tx1"/>
                </a:solidFill>
                <a:latin typeface="Times New Roman" panose="02020603050405020304" pitchFamily="18" charset="0"/>
                <a:ea typeface="宋体" panose="02010600030101010101" pitchFamily="2" charset="-122"/>
              </a:defRPr>
            </a:lvl3pPr>
            <a:lvl4pPr marL="1600200" indent="-228600" defTabSz="762000">
              <a:defRPr sz="2800" b="1">
                <a:solidFill>
                  <a:schemeClr val="tx1"/>
                </a:solidFill>
                <a:latin typeface="Times New Roman" panose="02020603050405020304" pitchFamily="18" charset="0"/>
                <a:ea typeface="宋体" panose="02010600030101010101" pitchFamily="2" charset="-122"/>
              </a:defRPr>
            </a:lvl4pPr>
            <a:lvl5pPr marL="2057400" indent="-228600" defTabSz="762000">
              <a:defRPr sz="28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50000"/>
              </a:spcBef>
              <a:spcAft>
                <a:spcPct val="0"/>
              </a:spcAft>
            </a:pPr>
            <a:r>
              <a:rPr lang="zh-CN" altLang="en-US" sz="3200">
                <a:solidFill>
                  <a:srgbClr val="3333CC"/>
                </a:solidFill>
                <a:latin typeface="宋体" panose="02010600030101010101" pitchFamily="2" charset="-122"/>
              </a:rPr>
              <a:t>电偶极矩的改变  等效电流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vertic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animEffect transition="in" filter="blinds(vertical)">
                                      <p:cBhvr>
                                        <p:cTn id="3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11"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98450" y="2852738"/>
            <a:ext cx="3975100"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defRPr sz="2800" b="1">
                <a:solidFill>
                  <a:schemeClr val="tx1"/>
                </a:solidFill>
                <a:latin typeface="Times New Roman" panose="02020603050405020304" pitchFamily="18" charset="0"/>
                <a:ea typeface="宋体" panose="02010600030101010101" pitchFamily="2" charset="-122"/>
              </a:defRPr>
            </a:lvl1pPr>
            <a:lvl2pPr marL="742950" indent="-285750" defTabSz="762000">
              <a:defRPr sz="2800" b="1">
                <a:solidFill>
                  <a:schemeClr val="tx1"/>
                </a:solidFill>
                <a:latin typeface="Times New Roman" panose="02020603050405020304" pitchFamily="18" charset="0"/>
                <a:ea typeface="宋体" panose="02010600030101010101" pitchFamily="2" charset="-122"/>
              </a:defRPr>
            </a:lvl2pPr>
            <a:lvl3pPr marL="1143000" indent="-228600" defTabSz="762000">
              <a:defRPr sz="2800" b="1">
                <a:solidFill>
                  <a:schemeClr val="tx1"/>
                </a:solidFill>
                <a:latin typeface="Times New Roman" panose="02020603050405020304" pitchFamily="18" charset="0"/>
                <a:ea typeface="宋体" panose="02010600030101010101" pitchFamily="2" charset="-122"/>
              </a:defRPr>
            </a:lvl3pPr>
            <a:lvl4pPr marL="1600200" indent="-228600" defTabSz="762000">
              <a:defRPr sz="2800" b="1">
                <a:solidFill>
                  <a:schemeClr val="tx1"/>
                </a:solidFill>
                <a:latin typeface="Times New Roman" panose="02020603050405020304" pitchFamily="18" charset="0"/>
                <a:ea typeface="宋体" panose="02010600030101010101" pitchFamily="2" charset="-122"/>
              </a:defRPr>
            </a:lvl4pPr>
            <a:lvl5pPr marL="2057400" indent="-228600" defTabSz="762000">
              <a:defRPr sz="28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50000"/>
              </a:spcBef>
              <a:spcAft>
                <a:spcPct val="0"/>
              </a:spcAft>
            </a:pPr>
            <a:r>
              <a:rPr lang="zh-CN" altLang="en-US" sz="3200">
                <a:solidFill>
                  <a:srgbClr val="000000"/>
                </a:solidFill>
                <a:latin typeface="宋体" panose="02010600030101010101" pitchFamily="2" charset="-122"/>
                <a:sym typeface="Monotype Sorts" pitchFamily="2" charset="2"/>
              </a:rPr>
              <a:t>电流</a:t>
            </a:r>
            <a:r>
              <a:rPr lang="zh-CN" altLang="en-US" sz="3200">
                <a:solidFill>
                  <a:srgbClr val="000000"/>
                </a:solidFill>
                <a:latin typeface="宋体" panose="02010600030101010101" pitchFamily="2" charset="-122"/>
              </a:rPr>
              <a:t>就产生磁场而论</a:t>
            </a:r>
          </a:p>
        </p:txBody>
      </p:sp>
      <p:sp>
        <p:nvSpPr>
          <p:cNvPr id="3" name="Rectangle 3"/>
          <p:cNvSpPr>
            <a:spLocks noChangeArrowheads="1"/>
          </p:cNvSpPr>
          <p:nvPr/>
        </p:nvSpPr>
        <p:spPr bwMode="auto">
          <a:xfrm>
            <a:off x="381000" y="3781425"/>
            <a:ext cx="3810000"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defRPr sz="2800" b="1">
                <a:solidFill>
                  <a:schemeClr val="tx1"/>
                </a:solidFill>
                <a:latin typeface="Times New Roman" panose="02020603050405020304" pitchFamily="18" charset="0"/>
                <a:ea typeface="宋体" panose="02010600030101010101" pitchFamily="2" charset="-122"/>
              </a:defRPr>
            </a:lvl1pPr>
            <a:lvl2pPr marL="742950" indent="-285750" defTabSz="762000">
              <a:defRPr sz="2800" b="1">
                <a:solidFill>
                  <a:schemeClr val="tx1"/>
                </a:solidFill>
                <a:latin typeface="Times New Roman" panose="02020603050405020304" pitchFamily="18" charset="0"/>
                <a:ea typeface="宋体" panose="02010600030101010101" pitchFamily="2" charset="-122"/>
              </a:defRPr>
            </a:lvl2pPr>
            <a:lvl3pPr marL="1143000" indent="-228600" defTabSz="762000">
              <a:defRPr sz="2800" b="1">
                <a:solidFill>
                  <a:schemeClr val="tx1"/>
                </a:solidFill>
                <a:latin typeface="Times New Roman" panose="02020603050405020304" pitchFamily="18" charset="0"/>
                <a:ea typeface="宋体" panose="02010600030101010101" pitchFamily="2" charset="-122"/>
              </a:defRPr>
            </a:lvl3pPr>
            <a:lvl4pPr marL="1600200" indent="-228600" defTabSz="762000">
              <a:defRPr sz="2800" b="1">
                <a:solidFill>
                  <a:schemeClr val="tx1"/>
                </a:solidFill>
                <a:latin typeface="Times New Roman" panose="02020603050405020304" pitchFamily="18" charset="0"/>
                <a:ea typeface="宋体" panose="02010600030101010101" pitchFamily="2" charset="-122"/>
              </a:defRPr>
            </a:lvl4pPr>
            <a:lvl5pPr marL="2057400" indent="-228600" defTabSz="762000">
              <a:defRPr sz="28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50000"/>
              </a:spcBef>
              <a:spcAft>
                <a:spcPct val="0"/>
              </a:spcAft>
            </a:pPr>
            <a:r>
              <a:rPr lang="en-US" altLang="zh-CN" sz="3200" i="1">
                <a:solidFill>
                  <a:srgbClr val="000000"/>
                </a:solidFill>
                <a:latin typeface="宋体" panose="02010600030101010101" pitchFamily="2" charset="-122"/>
                <a:sym typeface="Monotype Sorts" pitchFamily="2" charset="2"/>
              </a:rPr>
              <a:t>B </a:t>
            </a:r>
            <a:r>
              <a:rPr lang="zh-CN" altLang="en-US" sz="3200">
                <a:solidFill>
                  <a:srgbClr val="000000"/>
                </a:solidFill>
                <a:latin typeface="宋体" panose="02010600030101010101" pitchFamily="2" charset="-122"/>
                <a:sym typeface="Monotype Sorts" pitchFamily="2" charset="2"/>
              </a:rPr>
              <a:t>的</a:t>
            </a:r>
            <a:r>
              <a:rPr lang="zh-CN" altLang="en-US" sz="3200">
                <a:solidFill>
                  <a:srgbClr val="000000"/>
                </a:solidFill>
                <a:latin typeface="宋体" panose="02010600030101010101" pitchFamily="2" charset="-122"/>
              </a:rPr>
              <a:t>安培环路定理</a:t>
            </a:r>
          </a:p>
        </p:txBody>
      </p:sp>
      <p:graphicFrame>
        <p:nvGraphicFramePr>
          <p:cNvPr id="4" name="Object 4"/>
          <p:cNvGraphicFramePr/>
          <p:nvPr/>
        </p:nvGraphicFramePr>
        <p:xfrm>
          <a:off x="438150" y="4581525"/>
          <a:ext cx="7993063" cy="936625"/>
        </p:xfrm>
        <a:graphic>
          <a:graphicData uri="http://schemas.openxmlformats.org/presentationml/2006/ole">
            <mc:AlternateContent xmlns:mc="http://schemas.openxmlformats.org/markup-compatibility/2006">
              <mc:Choice xmlns:v="urn:schemas-microsoft-com:vml" Requires="v">
                <p:oleObj spid="_x0000_s163926" r:id="rId3" imgW="79552800" imgH="8839200" progId="Equation.DSMT4">
                  <p:embed/>
                </p:oleObj>
              </mc:Choice>
              <mc:Fallback>
                <p:oleObj r:id="rId3" imgW="79552800" imgH="8839200" progId="Equation.DSMT4">
                  <p:embed/>
                  <p:pic>
                    <p:nvPicPr>
                      <p:cNvPr id="0" name="Picture 5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50" y="4581525"/>
                        <a:ext cx="7993063" cy="9366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6"/>
          <p:cNvGrpSpPr/>
          <p:nvPr/>
        </p:nvGrpSpPr>
        <p:grpSpPr bwMode="auto">
          <a:xfrm>
            <a:off x="4759325" y="2957513"/>
            <a:ext cx="3929063" cy="695325"/>
            <a:chOff x="162" y="-75"/>
            <a:chExt cx="2612" cy="438"/>
          </a:xfrm>
        </p:grpSpPr>
        <p:sp>
          <p:nvSpPr>
            <p:cNvPr id="6" name="Rectangle 7"/>
            <p:cNvSpPr>
              <a:spLocks noChangeArrowheads="1"/>
            </p:cNvSpPr>
            <p:nvPr/>
          </p:nvSpPr>
          <p:spPr bwMode="auto">
            <a:xfrm>
              <a:off x="162" y="-75"/>
              <a:ext cx="2593"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defRPr sz="2800" b="1">
                  <a:solidFill>
                    <a:schemeClr val="tx1"/>
                  </a:solidFill>
                  <a:latin typeface="Times New Roman" panose="02020603050405020304" pitchFamily="18" charset="0"/>
                  <a:ea typeface="宋体" panose="02010600030101010101" pitchFamily="2" charset="-122"/>
                </a:defRPr>
              </a:lvl1pPr>
              <a:lvl2pPr marL="742950" indent="-285750" defTabSz="762000">
                <a:defRPr sz="2800" b="1">
                  <a:solidFill>
                    <a:schemeClr val="tx1"/>
                  </a:solidFill>
                  <a:latin typeface="Times New Roman" panose="02020603050405020304" pitchFamily="18" charset="0"/>
                  <a:ea typeface="宋体" panose="02010600030101010101" pitchFamily="2" charset="-122"/>
                </a:defRPr>
              </a:lvl2pPr>
              <a:lvl3pPr marL="1143000" indent="-228600" defTabSz="762000">
                <a:defRPr sz="2800" b="1">
                  <a:solidFill>
                    <a:schemeClr val="tx1"/>
                  </a:solidFill>
                  <a:latin typeface="Times New Roman" panose="02020603050405020304" pitchFamily="18" charset="0"/>
                  <a:ea typeface="宋体" panose="02010600030101010101" pitchFamily="2" charset="-122"/>
                </a:defRPr>
              </a:lvl3pPr>
              <a:lvl4pPr marL="1600200" indent="-228600" defTabSz="762000">
                <a:defRPr sz="2800" b="1">
                  <a:solidFill>
                    <a:schemeClr val="tx1"/>
                  </a:solidFill>
                  <a:latin typeface="Times New Roman" panose="02020603050405020304" pitchFamily="18" charset="0"/>
                  <a:ea typeface="宋体" panose="02010600030101010101" pitchFamily="2" charset="-122"/>
                </a:defRPr>
              </a:lvl4pPr>
              <a:lvl5pPr marL="2057400" indent="-228600" defTabSz="762000">
                <a:defRPr sz="28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50000"/>
                </a:spcBef>
                <a:spcAft>
                  <a:spcPct val="0"/>
                </a:spcAft>
                <a:buClrTx/>
                <a:buSzTx/>
                <a:buFontTx/>
                <a:buNone/>
                <a:defRPr/>
              </a:pPr>
              <a:r>
                <a:rPr kumimoji="0" lang="zh-CN" altLang="en-US" sz="3200" b="1" i="0" u="none" strike="noStrike" kern="0" cap="none" spc="0" normalizeH="0" baseline="0" noProof="0">
                  <a:ln>
                    <a:noFill/>
                  </a:ln>
                  <a:solidFill>
                    <a:srgbClr val="3333CC"/>
                  </a:solidFill>
                  <a:effectLst/>
                  <a:uLnTx/>
                  <a:uFillTx/>
                  <a:latin typeface="宋体" panose="02010600030101010101" pitchFamily="2" charset="-122"/>
                  <a:ea typeface="宋体" panose="02010600030101010101" pitchFamily="2" charset="-122"/>
                </a:rPr>
                <a:t>传导 位移 束缚电流</a:t>
              </a:r>
            </a:p>
          </p:txBody>
        </p:sp>
        <p:sp>
          <p:nvSpPr>
            <p:cNvPr id="7" name="Rectangle 8"/>
            <p:cNvSpPr>
              <a:spLocks noChangeArrowheads="1"/>
            </p:cNvSpPr>
            <p:nvPr/>
          </p:nvSpPr>
          <p:spPr bwMode="auto">
            <a:xfrm>
              <a:off x="189" y="-69"/>
              <a:ext cx="2585" cy="432"/>
            </a:xfrm>
            <a:prstGeom prst="rect">
              <a:avLst/>
            </a:prstGeom>
            <a:noFill/>
            <a:ln w="12700">
              <a:solidFill>
                <a:srgbClr val="0000CC"/>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graphicFrame>
        <p:nvGraphicFramePr>
          <p:cNvPr id="8" name="Object 9"/>
          <p:cNvGraphicFramePr/>
          <p:nvPr/>
        </p:nvGraphicFramePr>
        <p:xfrm>
          <a:off x="2124075" y="1122363"/>
          <a:ext cx="4491038" cy="1152525"/>
        </p:xfrm>
        <a:graphic>
          <a:graphicData uri="http://schemas.openxmlformats.org/presentationml/2006/ole">
            <mc:AlternateContent xmlns:mc="http://schemas.openxmlformats.org/markup-compatibility/2006">
              <mc:Choice xmlns:v="urn:schemas-microsoft-com:vml" Requires="v">
                <p:oleObj spid="_x0000_s163927" r:id="rId5" imgW="47548800" imgH="11277600" progId="Equation.DSMT4">
                  <p:embed/>
                </p:oleObj>
              </mc:Choice>
              <mc:Fallback>
                <p:oleObj r:id="rId5" imgW="47548800" imgH="11277600" progId="Equation.DSMT4">
                  <p:embed/>
                  <p:pic>
                    <p:nvPicPr>
                      <p:cNvPr id="0" name="Picture 5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1122363"/>
                        <a:ext cx="4491038" cy="1152525"/>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18"/>
          <p:cNvSpPr txBox="1">
            <a:spLocks noChangeArrowheads="1"/>
          </p:cNvSpPr>
          <p:nvPr/>
        </p:nvSpPr>
        <p:spPr bwMode="auto">
          <a:xfrm>
            <a:off x="539750" y="542925"/>
            <a:ext cx="11350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defRPr/>
            </a:pPr>
            <a:r>
              <a:rPr kumimoji="0" lang="zh-CN" altLang="en-US" sz="3200" b="1" i="0" u="none" strike="noStrike" kern="0" cap="none" spc="0" normalizeH="0" baseline="0" noProof="0">
                <a:ln>
                  <a:noFill/>
                </a:ln>
                <a:solidFill>
                  <a:srgbClr val="0000CC"/>
                </a:solidFill>
                <a:effectLst/>
                <a:uLnTx/>
                <a:uFillTx/>
                <a:latin typeface="Times New Roman" panose="02020603050405020304" pitchFamily="18" charset="0"/>
                <a:ea typeface="宋体" panose="02010600030101010101" pitchFamily="2" charset="-122"/>
              </a:rPr>
              <a:t>小结</a:t>
            </a:r>
            <a:r>
              <a:rPr kumimoji="0" lang="en-US" altLang="zh-CN" sz="3200" b="1" i="0" u="none" strike="noStrike" kern="0" cap="none" spc="0" normalizeH="0" baseline="0" noProof="0">
                <a:ln>
                  <a:noFill/>
                </a:ln>
                <a:solidFill>
                  <a:srgbClr val="0000CC"/>
                </a:solidFill>
                <a:effectLst/>
                <a:uLnTx/>
                <a:uFillTx/>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blinds(vertical)">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blinds(vertical)">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vertic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3"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381000" y="1524000"/>
            <a:ext cx="297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defRPr sz="2800" b="1">
                <a:solidFill>
                  <a:schemeClr val="tx1"/>
                </a:solidFill>
                <a:latin typeface="Times New Roman" panose="02020603050405020304" pitchFamily="18" charset="0"/>
                <a:ea typeface="宋体" panose="02010600030101010101" pitchFamily="2" charset="-122"/>
              </a:defRPr>
            </a:lvl1pPr>
            <a:lvl2pPr marL="742950" indent="-285750" defTabSz="762000">
              <a:defRPr sz="2800" b="1">
                <a:solidFill>
                  <a:schemeClr val="tx1"/>
                </a:solidFill>
                <a:latin typeface="Times New Roman" panose="02020603050405020304" pitchFamily="18" charset="0"/>
                <a:ea typeface="宋体" panose="02010600030101010101" pitchFamily="2" charset="-122"/>
              </a:defRPr>
            </a:lvl2pPr>
            <a:lvl3pPr marL="1143000" indent="-228600" defTabSz="762000">
              <a:defRPr sz="2800" b="1">
                <a:solidFill>
                  <a:schemeClr val="tx1"/>
                </a:solidFill>
                <a:latin typeface="Times New Roman" panose="02020603050405020304" pitchFamily="18" charset="0"/>
                <a:ea typeface="宋体" panose="02010600030101010101" pitchFamily="2" charset="-122"/>
              </a:defRPr>
            </a:lvl3pPr>
            <a:lvl4pPr marL="1600200" indent="-228600" defTabSz="762000">
              <a:defRPr sz="2800" b="1">
                <a:solidFill>
                  <a:schemeClr val="tx1"/>
                </a:solidFill>
                <a:latin typeface="Times New Roman" panose="02020603050405020304" pitchFamily="18" charset="0"/>
                <a:ea typeface="宋体" panose="02010600030101010101" pitchFamily="2" charset="-122"/>
              </a:defRPr>
            </a:lvl4pPr>
            <a:lvl5pPr marL="2057400" indent="-228600" defTabSz="762000">
              <a:defRPr sz="28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50000"/>
              </a:spcBef>
              <a:spcAft>
                <a:spcPct val="0"/>
              </a:spcAft>
            </a:pPr>
            <a:r>
              <a:rPr lang="zh-CN" altLang="en-US" sz="3200">
                <a:solidFill>
                  <a:srgbClr val="3333CC"/>
                </a:solidFill>
                <a:latin typeface="宋体" panose="02010600030101010101" pitchFamily="2" charset="-122"/>
              </a:rPr>
              <a:t>一</a:t>
            </a:r>
            <a:r>
              <a:rPr lang="en-US" altLang="zh-CN" sz="3200">
                <a:solidFill>
                  <a:srgbClr val="3333CC"/>
                </a:solidFill>
                <a:latin typeface="宋体" panose="02010600030101010101" pitchFamily="2" charset="-122"/>
              </a:rPr>
              <a:t>. </a:t>
            </a:r>
            <a:r>
              <a:rPr lang="zh-CN" altLang="en-US" sz="3200">
                <a:solidFill>
                  <a:srgbClr val="3333CC"/>
                </a:solidFill>
                <a:latin typeface="宋体" panose="02010600030101010101" pitchFamily="2" charset="-122"/>
              </a:rPr>
              <a:t>积分形式</a:t>
            </a:r>
          </a:p>
        </p:txBody>
      </p:sp>
      <p:grpSp>
        <p:nvGrpSpPr>
          <p:cNvPr id="4" name="Group 4"/>
          <p:cNvGrpSpPr/>
          <p:nvPr/>
        </p:nvGrpSpPr>
        <p:grpSpPr bwMode="auto">
          <a:xfrm>
            <a:off x="457200" y="2133600"/>
            <a:ext cx="3048000" cy="1676400"/>
            <a:chOff x="0" y="0"/>
            <a:chExt cx="1920" cy="1056"/>
          </a:xfrm>
        </p:grpSpPr>
        <p:graphicFrame>
          <p:nvGraphicFramePr>
            <p:cNvPr id="5" name="Object 5"/>
            <p:cNvGraphicFramePr/>
            <p:nvPr/>
          </p:nvGraphicFramePr>
          <p:xfrm>
            <a:off x="0" y="0"/>
            <a:ext cx="1920" cy="528"/>
          </p:xfrm>
          <a:graphic>
            <a:graphicData uri="http://schemas.openxmlformats.org/presentationml/2006/ole">
              <mc:AlternateContent xmlns:mc="http://schemas.openxmlformats.org/markup-compatibility/2006">
                <mc:Choice xmlns:v="urn:schemas-microsoft-com:vml" Requires="v">
                  <p:oleObj spid="_x0000_s165196" r:id="rId3" imgW="1019175" imgH="267335" progId="Equation.3">
                    <p:embed/>
                  </p:oleObj>
                </mc:Choice>
                <mc:Fallback>
                  <p:oleObj r:id="rId3" imgW="1019175" imgH="267335" progId="Equation.3">
                    <p:embed/>
                    <p:pic>
                      <p:nvPicPr>
                        <p:cNvPr id="0" name="Picture 2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20" cy="52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6"/>
            <p:cNvGraphicFramePr/>
            <p:nvPr/>
          </p:nvGraphicFramePr>
          <p:xfrm>
            <a:off x="0" y="528"/>
            <a:ext cx="1776" cy="528"/>
          </p:xfrm>
          <a:graphic>
            <a:graphicData uri="http://schemas.openxmlformats.org/presentationml/2006/ole">
              <mc:AlternateContent xmlns:mc="http://schemas.openxmlformats.org/markup-compatibility/2006">
                <mc:Choice xmlns:v="urn:schemas-microsoft-com:vml" Requires="v">
                  <p:oleObj spid="_x0000_s165197" r:id="rId5" imgW="1044575" imgH="267335" progId="Equation.3">
                    <p:embed/>
                  </p:oleObj>
                </mc:Choice>
                <mc:Fallback>
                  <p:oleObj r:id="rId5" imgW="1044575" imgH="267335" progId="Equation.3">
                    <p:embed/>
                    <p:pic>
                      <p:nvPicPr>
                        <p:cNvPr id="0" name="Picture 2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28"/>
                          <a:ext cx="1776" cy="52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7" name="Group 7"/>
          <p:cNvGrpSpPr/>
          <p:nvPr/>
        </p:nvGrpSpPr>
        <p:grpSpPr bwMode="auto">
          <a:xfrm>
            <a:off x="457200" y="4191000"/>
            <a:ext cx="3124200" cy="1600200"/>
            <a:chOff x="0" y="0"/>
            <a:chExt cx="1776" cy="1008"/>
          </a:xfrm>
        </p:grpSpPr>
        <p:graphicFrame>
          <p:nvGraphicFramePr>
            <p:cNvPr id="8" name="Object 8"/>
            <p:cNvGraphicFramePr/>
            <p:nvPr/>
          </p:nvGraphicFramePr>
          <p:xfrm>
            <a:off x="43" y="0"/>
            <a:ext cx="1690" cy="504"/>
          </p:xfrm>
          <a:graphic>
            <a:graphicData uri="http://schemas.openxmlformats.org/presentationml/2006/ole">
              <mc:AlternateContent xmlns:mc="http://schemas.openxmlformats.org/markup-compatibility/2006">
                <mc:Choice xmlns:v="urn:schemas-microsoft-com:vml" Requires="v">
                  <p:oleObj spid="_x0000_s165198" r:id="rId7" imgW="28956000" imgH="6400800" progId="Equation.DSMT4">
                    <p:embed/>
                  </p:oleObj>
                </mc:Choice>
                <mc:Fallback>
                  <p:oleObj r:id="rId7" imgW="28956000" imgH="6400800" progId="Equation.DSMT4">
                    <p:embed/>
                    <p:pic>
                      <p:nvPicPr>
                        <p:cNvPr id="0" name="Picture 21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 y="0"/>
                          <a:ext cx="1690" cy="504"/>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9"/>
            <p:cNvGraphicFramePr/>
            <p:nvPr/>
          </p:nvGraphicFramePr>
          <p:xfrm>
            <a:off x="0" y="504"/>
            <a:ext cx="1776" cy="504"/>
          </p:xfrm>
          <a:graphic>
            <a:graphicData uri="http://schemas.openxmlformats.org/presentationml/2006/ole">
              <mc:AlternateContent xmlns:mc="http://schemas.openxmlformats.org/markup-compatibility/2006">
                <mc:Choice xmlns:v="urn:schemas-microsoft-com:vml" Requires="v">
                  <p:oleObj spid="_x0000_s165199" r:id="rId9" imgW="31394400" imgH="6400800" progId="Equation.DSMT4">
                    <p:embed/>
                  </p:oleObj>
                </mc:Choice>
                <mc:Fallback>
                  <p:oleObj r:id="rId9" imgW="31394400" imgH="6400800" progId="Equation.DSMT4">
                    <p:embed/>
                    <p:pic>
                      <p:nvPicPr>
                        <p:cNvPr id="0" name="Picture 21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504"/>
                          <a:ext cx="1776" cy="504"/>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0" name="Object 10"/>
          <p:cNvGraphicFramePr/>
          <p:nvPr/>
        </p:nvGraphicFramePr>
        <p:xfrm>
          <a:off x="5148263" y="5373688"/>
          <a:ext cx="2016125" cy="1150937"/>
        </p:xfrm>
        <a:graphic>
          <a:graphicData uri="http://schemas.openxmlformats.org/presentationml/2006/ole">
            <mc:AlternateContent xmlns:mc="http://schemas.openxmlformats.org/markup-compatibility/2006">
              <mc:Choice xmlns:v="urn:schemas-microsoft-com:vml" Requires="v">
                <p:oleObj spid="_x0000_s165200" r:id="rId11" imgW="19202400" imgH="9144000" progId="Equation.DSMT4">
                  <p:embed/>
                </p:oleObj>
              </mc:Choice>
              <mc:Fallback>
                <p:oleObj r:id="rId11" imgW="19202400" imgH="9144000" progId="Equation.DSMT4">
                  <p:embed/>
                  <p:pic>
                    <p:nvPicPr>
                      <p:cNvPr id="0" name="Picture 21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48263" y="5373688"/>
                        <a:ext cx="2016125" cy="1150937"/>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 name="Group 11"/>
          <p:cNvGrpSpPr/>
          <p:nvPr/>
        </p:nvGrpSpPr>
        <p:grpSpPr bwMode="auto">
          <a:xfrm>
            <a:off x="3581400" y="1752600"/>
            <a:ext cx="1295400" cy="914400"/>
            <a:chOff x="0" y="0"/>
            <a:chExt cx="816" cy="576"/>
          </a:xfrm>
        </p:grpSpPr>
        <p:sp>
          <p:nvSpPr>
            <p:cNvPr id="12" name="Text Box 12"/>
            <p:cNvSpPr txBox="1">
              <a:spLocks noChangeArrowheads="1"/>
            </p:cNvSpPr>
            <p:nvPr/>
          </p:nvSpPr>
          <p:spPr bwMode="auto">
            <a:xfrm>
              <a:off x="0" y="96"/>
              <a:ext cx="8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800" b="1">
                  <a:solidFill>
                    <a:schemeClr val="tx1"/>
                  </a:solidFill>
                  <a:latin typeface="Times New Roman" panose="02020603050405020304" pitchFamily="18" charset="0"/>
                  <a:ea typeface="宋体" panose="02010600030101010101" pitchFamily="2" charset="-122"/>
                </a:defRPr>
              </a:lvl1pPr>
              <a:lvl2pPr marL="742950" indent="-285750" defTabSz="762000">
                <a:defRPr sz="2800" b="1">
                  <a:solidFill>
                    <a:schemeClr val="tx1"/>
                  </a:solidFill>
                  <a:latin typeface="Times New Roman" panose="02020603050405020304" pitchFamily="18" charset="0"/>
                  <a:ea typeface="宋体" panose="02010600030101010101" pitchFamily="2" charset="-122"/>
                </a:defRPr>
              </a:lvl2pPr>
              <a:lvl3pPr marL="1143000" indent="-228600" defTabSz="762000">
                <a:defRPr sz="2800" b="1">
                  <a:solidFill>
                    <a:schemeClr val="tx1"/>
                  </a:solidFill>
                  <a:latin typeface="Times New Roman" panose="02020603050405020304" pitchFamily="18" charset="0"/>
                  <a:ea typeface="宋体" panose="02010600030101010101" pitchFamily="2" charset="-122"/>
                </a:defRPr>
              </a:lvl3pPr>
              <a:lvl4pPr marL="1600200" indent="-228600" defTabSz="762000">
                <a:defRPr sz="2800" b="1">
                  <a:solidFill>
                    <a:schemeClr val="tx1"/>
                  </a:solidFill>
                  <a:latin typeface="Times New Roman" panose="02020603050405020304" pitchFamily="18" charset="0"/>
                  <a:ea typeface="宋体" panose="02010600030101010101" pitchFamily="2" charset="-122"/>
                </a:defRPr>
              </a:lvl4pPr>
              <a:lvl5pPr marL="2057400" indent="-228600" defTabSz="762000">
                <a:defRPr sz="28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50000"/>
                </a:spcBef>
                <a:spcAft>
                  <a:spcPct val="0"/>
                </a:spcAft>
                <a:buClrTx/>
                <a:buSzTx/>
                <a:buFontTx/>
                <a:buNone/>
                <a:defRPr/>
              </a:pPr>
              <a:r>
                <a:rPr kumimoji="0" lang="zh-CN" altLang="en-US" sz="3200" b="1" i="0" u="none" strike="noStrike" kern="0" cap="none" spc="0" normalizeH="0" baseline="0" noProof="0">
                  <a:ln>
                    <a:noFill/>
                  </a:ln>
                  <a:solidFill>
                    <a:srgbClr val="FF0033"/>
                  </a:solidFill>
                  <a:effectLst/>
                  <a:uLnTx/>
                  <a:uFillTx/>
                  <a:latin typeface="Times New Roman" panose="02020603050405020304" pitchFamily="18" charset="0"/>
                  <a:ea typeface="宋体" panose="02010600030101010101" pitchFamily="2" charset="-122"/>
                </a:rPr>
                <a:t>通量</a:t>
              </a:r>
            </a:p>
          </p:txBody>
        </p:sp>
        <p:sp>
          <p:nvSpPr>
            <p:cNvPr id="13" name="Oval 13"/>
            <p:cNvSpPr>
              <a:spLocks noChangeArrowheads="1"/>
            </p:cNvSpPr>
            <p:nvPr/>
          </p:nvSpPr>
          <p:spPr bwMode="auto">
            <a:xfrm>
              <a:off x="48" y="0"/>
              <a:ext cx="576" cy="576"/>
            </a:xfrm>
            <a:prstGeom prst="ellipse">
              <a:avLst/>
            </a:prstGeom>
            <a:noFill/>
            <a:ln w="38100">
              <a:solidFill>
                <a:srgbClr val="FF0033"/>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grpSp>
        <p:nvGrpSpPr>
          <p:cNvPr id="14" name="Group 14"/>
          <p:cNvGrpSpPr/>
          <p:nvPr/>
        </p:nvGrpSpPr>
        <p:grpSpPr bwMode="auto">
          <a:xfrm>
            <a:off x="4716463" y="1809750"/>
            <a:ext cx="3609975" cy="1981200"/>
            <a:chOff x="0" y="0"/>
            <a:chExt cx="2274" cy="1248"/>
          </a:xfrm>
        </p:grpSpPr>
        <p:grpSp>
          <p:nvGrpSpPr>
            <p:cNvPr id="15" name="Group 15"/>
            <p:cNvGrpSpPr/>
            <p:nvPr/>
          </p:nvGrpSpPr>
          <p:grpSpPr bwMode="auto">
            <a:xfrm>
              <a:off x="240" y="0"/>
              <a:ext cx="2034" cy="1248"/>
              <a:chOff x="0" y="0"/>
              <a:chExt cx="2034" cy="1248"/>
            </a:xfrm>
          </p:grpSpPr>
          <p:graphicFrame>
            <p:nvGraphicFramePr>
              <p:cNvPr id="17" name="Object 16"/>
              <p:cNvGraphicFramePr/>
              <p:nvPr/>
            </p:nvGraphicFramePr>
            <p:xfrm>
              <a:off x="0" y="0"/>
              <a:ext cx="2034" cy="661"/>
            </p:xfrm>
            <a:graphic>
              <a:graphicData uri="http://schemas.openxmlformats.org/presentationml/2006/ole">
                <mc:AlternateContent xmlns:mc="http://schemas.openxmlformats.org/markup-compatibility/2006">
                  <mc:Choice xmlns:v="urn:schemas-microsoft-com:vml" Requires="v">
                    <p:oleObj spid="_x0000_s165201" r:id="rId13" imgW="36271200" imgH="9144000" progId="Equation.DSMT4">
                      <p:embed/>
                    </p:oleObj>
                  </mc:Choice>
                  <mc:Fallback>
                    <p:oleObj r:id="rId13" imgW="36271200" imgH="9144000" progId="Equation.DSMT4">
                      <p:embed/>
                      <p:pic>
                        <p:nvPicPr>
                          <p:cNvPr id="0" name="Picture 21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2034" cy="661"/>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17"/>
              <p:cNvGraphicFramePr/>
              <p:nvPr/>
            </p:nvGraphicFramePr>
            <p:xfrm>
              <a:off x="48" y="576"/>
              <a:ext cx="1584" cy="672"/>
            </p:xfrm>
            <a:graphic>
              <a:graphicData uri="http://schemas.openxmlformats.org/presentationml/2006/ole">
                <mc:AlternateContent xmlns:mc="http://schemas.openxmlformats.org/markup-compatibility/2006">
                  <mc:Choice xmlns:v="urn:schemas-microsoft-com:vml" Requires="v">
                    <p:oleObj spid="_x0000_s165202" r:id="rId15" imgW="24079200" imgH="9144000" progId="Equation.DSMT4">
                      <p:embed/>
                    </p:oleObj>
                  </mc:Choice>
                  <mc:Fallback>
                    <p:oleObj r:id="rId15" imgW="24079200" imgH="9144000" progId="Equation.DSMT4">
                      <p:embed/>
                      <p:pic>
                        <p:nvPicPr>
                          <p:cNvPr id="0" name="Picture 21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 y="576"/>
                            <a:ext cx="1584" cy="67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6" name="AutoShape 18"/>
            <p:cNvSpPr/>
            <p:nvPr/>
          </p:nvSpPr>
          <p:spPr bwMode="auto">
            <a:xfrm>
              <a:off x="0" y="48"/>
              <a:ext cx="192" cy="1008"/>
            </a:xfrm>
            <a:prstGeom prst="leftBrace">
              <a:avLst>
                <a:gd name="adj1" fmla="val 43750"/>
                <a:gd name="adj2" fmla="val 50000"/>
              </a:avLst>
            </a:prstGeom>
            <a:noFill/>
            <a:ln w="381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graphicFrame>
        <p:nvGraphicFramePr>
          <p:cNvPr id="19" name="Object 1"/>
          <p:cNvGraphicFramePr/>
          <p:nvPr/>
        </p:nvGraphicFramePr>
        <p:xfrm>
          <a:off x="4572000" y="4005263"/>
          <a:ext cx="3632200" cy="1092200"/>
        </p:xfrm>
        <a:graphic>
          <a:graphicData uri="http://schemas.openxmlformats.org/presentationml/2006/ole">
            <mc:AlternateContent xmlns:mc="http://schemas.openxmlformats.org/markup-compatibility/2006">
              <mc:Choice xmlns:v="urn:schemas-microsoft-com:vml" Requires="v">
                <p:oleObj spid="_x0000_s165203" r:id="rId17" imgW="31699200" imgH="9144000" progId="Equation.DSMT4">
                  <p:embed/>
                </p:oleObj>
              </mc:Choice>
              <mc:Fallback>
                <p:oleObj r:id="rId17" imgW="31699200" imgH="9144000" progId="Equation.DSMT4">
                  <p:embed/>
                  <p:pic>
                    <p:nvPicPr>
                      <p:cNvPr id="0" name="Picture 21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72000" y="4005263"/>
                        <a:ext cx="3632200" cy="1092200"/>
                      </a:xfrm>
                      <a:prstGeom prst="rect">
                        <a:avLst/>
                      </a:prstGeom>
                      <a:noFill/>
                      <a:ln w="12700">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 name="Text Box 2"/>
          <p:cNvSpPr txBox="1">
            <a:spLocks noChangeArrowheads="1"/>
          </p:cNvSpPr>
          <p:nvPr/>
        </p:nvSpPr>
        <p:spPr bwMode="auto">
          <a:xfrm>
            <a:off x="0" y="47844"/>
            <a:ext cx="8839200" cy="584775"/>
          </a:xfrm>
          <a:prstGeom prst="rect">
            <a:avLst/>
          </a:prstGeom>
          <a:noFill/>
          <a:ln w="9525">
            <a:noFill/>
            <a:miter lim="800000"/>
          </a:ln>
          <a:effectLst/>
        </p:spPr>
        <p:txBody>
          <a:bodyPr wrap="square">
            <a:spAutoFit/>
          </a:bodyPr>
          <a:lstStyle/>
          <a:p>
            <a:pPr>
              <a:spcBef>
                <a:spcPct val="50000"/>
              </a:spcBef>
            </a:pPr>
            <a:r>
              <a:rPr kumimoji="1" lang="zh-CN" altLang="en-US" sz="3200" b="1" dirty="0">
                <a:solidFill>
                  <a:srgbClr val="00B050"/>
                </a:solidFill>
                <a:latin typeface="黑体" panose="02010609060101010101" pitchFamily="49" charset="-122"/>
                <a:ea typeface="黑体" panose="02010609060101010101" pitchFamily="49" charset="-122"/>
              </a:rPr>
              <a:t>二  麦克斯韦电磁场方程组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vertic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vertic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linds(horizontal)">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vertic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2286000" y="533400"/>
            <a:ext cx="1143000" cy="990600"/>
            <a:chOff x="0" y="0"/>
            <a:chExt cx="768" cy="624"/>
          </a:xfrm>
        </p:grpSpPr>
        <p:sp>
          <p:nvSpPr>
            <p:cNvPr id="3" name="Text Box 3"/>
            <p:cNvSpPr txBox="1">
              <a:spLocks noChangeArrowheads="1"/>
            </p:cNvSpPr>
            <p:nvPr/>
          </p:nvSpPr>
          <p:spPr bwMode="auto">
            <a:xfrm>
              <a:off x="48" y="96"/>
              <a:ext cx="72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800" b="1">
                  <a:solidFill>
                    <a:schemeClr val="tx1"/>
                  </a:solidFill>
                  <a:latin typeface="Times New Roman" panose="02020603050405020304" pitchFamily="18" charset="0"/>
                  <a:ea typeface="宋体" panose="02010600030101010101" pitchFamily="2" charset="-122"/>
                </a:defRPr>
              </a:lvl1pPr>
              <a:lvl2pPr marL="742950" indent="-285750" defTabSz="762000">
                <a:defRPr sz="2800" b="1">
                  <a:solidFill>
                    <a:schemeClr val="tx1"/>
                  </a:solidFill>
                  <a:latin typeface="Times New Roman" panose="02020603050405020304" pitchFamily="18" charset="0"/>
                  <a:ea typeface="宋体" panose="02010600030101010101" pitchFamily="2" charset="-122"/>
                </a:defRPr>
              </a:lvl2pPr>
              <a:lvl3pPr marL="1143000" indent="-228600" defTabSz="762000">
                <a:defRPr sz="2800" b="1">
                  <a:solidFill>
                    <a:schemeClr val="tx1"/>
                  </a:solidFill>
                  <a:latin typeface="Times New Roman" panose="02020603050405020304" pitchFamily="18" charset="0"/>
                  <a:ea typeface="宋体" panose="02010600030101010101" pitchFamily="2" charset="-122"/>
                </a:defRPr>
              </a:lvl3pPr>
              <a:lvl4pPr marL="1600200" indent="-228600" defTabSz="762000">
                <a:defRPr sz="2800" b="1">
                  <a:solidFill>
                    <a:schemeClr val="tx1"/>
                  </a:solidFill>
                  <a:latin typeface="Times New Roman" panose="02020603050405020304" pitchFamily="18" charset="0"/>
                  <a:ea typeface="宋体" panose="02010600030101010101" pitchFamily="2" charset="-122"/>
                </a:defRPr>
              </a:lvl4pPr>
              <a:lvl5pPr marL="2057400" indent="-228600" defTabSz="762000">
                <a:defRPr sz="28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50000"/>
                </a:spcBef>
                <a:spcAft>
                  <a:spcPct val="0"/>
                </a:spcAft>
                <a:buClrTx/>
                <a:buSzTx/>
                <a:buFontTx/>
                <a:buNone/>
                <a:defRPr/>
              </a:pPr>
              <a:r>
                <a:rPr kumimoji="0" lang="zh-CN" altLang="en-US" sz="3200" b="1" i="0" u="none" strike="noStrike" kern="0" cap="none" spc="0" normalizeH="0" baseline="0" noProof="0">
                  <a:ln>
                    <a:noFill/>
                  </a:ln>
                  <a:solidFill>
                    <a:srgbClr val="FF0033"/>
                  </a:solidFill>
                  <a:effectLst/>
                  <a:uLnTx/>
                  <a:uFillTx/>
                  <a:latin typeface="Times New Roman" panose="02020603050405020304" pitchFamily="18" charset="0"/>
                  <a:ea typeface="宋体" panose="02010600030101010101" pitchFamily="2" charset="-122"/>
                </a:rPr>
                <a:t>环流</a:t>
              </a:r>
            </a:p>
          </p:txBody>
        </p:sp>
        <p:sp>
          <p:nvSpPr>
            <p:cNvPr id="4" name="Oval 4"/>
            <p:cNvSpPr>
              <a:spLocks noChangeArrowheads="1"/>
            </p:cNvSpPr>
            <p:nvPr/>
          </p:nvSpPr>
          <p:spPr bwMode="auto">
            <a:xfrm>
              <a:off x="0" y="0"/>
              <a:ext cx="720" cy="624"/>
            </a:xfrm>
            <a:prstGeom prst="ellipse">
              <a:avLst/>
            </a:prstGeom>
            <a:noFill/>
            <a:ln w="38100">
              <a:solidFill>
                <a:srgbClr val="FF0033"/>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grpSp>
        <p:nvGrpSpPr>
          <p:cNvPr id="5" name="Group 5"/>
          <p:cNvGrpSpPr/>
          <p:nvPr/>
        </p:nvGrpSpPr>
        <p:grpSpPr bwMode="auto">
          <a:xfrm>
            <a:off x="838200" y="1600200"/>
            <a:ext cx="3962400" cy="2362200"/>
            <a:chOff x="0" y="0"/>
            <a:chExt cx="2496" cy="1488"/>
          </a:xfrm>
        </p:grpSpPr>
        <p:graphicFrame>
          <p:nvGraphicFramePr>
            <p:cNvPr id="6" name="Object 6"/>
            <p:cNvGraphicFramePr/>
            <p:nvPr/>
          </p:nvGraphicFramePr>
          <p:xfrm>
            <a:off x="262" y="0"/>
            <a:ext cx="2234" cy="1488"/>
          </p:xfrm>
          <a:graphic>
            <a:graphicData uri="http://schemas.openxmlformats.org/presentationml/2006/ole">
              <mc:AlternateContent xmlns:mc="http://schemas.openxmlformats.org/markup-compatibility/2006">
                <mc:Choice xmlns:v="urn:schemas-microsoft-com:vml" Requires="v">
                  <p:oleObj spid="_x0000_s166015" r:id="rId3" imgW="37490400" imgH="20726400" progId="Equation.DSMT4">
                    <p:embed/>
                  </p:oleObj>
                </mc:Choice>
                <mc:Fallback>
                  <p:oleObj r:id="rId3" imgW="37490400" imgH="20726400" progId="Equation.DSMT4">
                    <p:embed/>
                    <p:pic>
                      <p:nvPicPr>
                        <p:cNvPr id="0" name="Picture 8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 y="0"/>
                          <a:ext cx="2234" cy="14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AutoShape 7"/>
            <p:cNvSpPr/>
            <p:nvPr/>
          </p:nvSpPr>
          <p:spPr bwMode="auto">
            <a:xfrm>
              <a:off x="0" y="144"/>
              <a:ext cx="192" cy="1200"/>
            </a:xfrm>
            <a:prstGeom prst="leftBrace">
              <a:avLst>
                <a:gd name="adj1" fmla="val 52083"/>
                <a:gd name="adj2" fmla="val 50000"/>
              </a:avLst>
            </a:prstGeom>
            <a:noFill/>
            <a:ln w="381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graphicFrame>
        <p:nvGraphicFramePr>
          <p:cNvPr id="8" name="Object 18"/>
          <p:cNvGraphicFramePr/>
          <p:nvPr/>
        </p:nvGraphicFramePr>
        <p:xfrm>
          <a:off x="1692275" y="4868863"/>
          <a:ext cx="4491038" cy="1152525"/>
        </p:xfrm>
        <a:graphic>
          <a:graphicData uri="http://schemas.openxmlformats.org/presentationml/2006/ole">
            <mc:AlternateContent xmlns:mc="http://schemas.openxmlformats.org/markup-compatibility/2006">
              <mc:Choice xmlns:v="urn:schemas-microsoft-com:vml" Requires="v">
                <p:oleObj spid="_x0000_s166016" r:id="rId5" imgW="47548800" imgH="11277600" progId="Equation.DSMT4">
                  <p:embed/>
                </p:oleObj>
              </mc:Choice>
              <mc:Fallback>
                <p:oleObj r:id="rId5" imgW="47548800" imgH="11277600" progId="Equation.DSMT4">
                  <p:embed/>
                  <p:pic>
                    <p:nvPicPr>
                      <p:cNvPr id="0" name="Picture 8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4868863"/>
                        <a:ext cx="4491038" cy="1152525"/>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1"/>
          <p:cNvGraphicFramePr/>
          <p:nvPr/>
        </p:nvGraphicFramePr>
        <p:xfrm>
          <a:off x="5219700" y="1828800"/>
          <a:ext cx="3633788" cy="1389063"/>
        </p:xfrm>
        <a:graphic>
          <a:graphicData uri="http://schemas.openxmlformats.org/presentationml/2006/ole">
            <mc:AlternateContent xmlns:mc="http://schemas.openxmlformats.org/markup-compatibility/2006">
              <mc:Choice xmlns:v="urn:schemas-microsoft-com:vml" Requires="v">
                <p:oleObj spid="_x0000_s166017" r:id="rId7" imgW="33223200" imgH="11277600" progId="Equation.DSMT4">
                  <p:embed/>
                </p:oleObj>
              </mc:Choice>
              <mc:Fallback>
                <p:oleObj r:id="rId7" imgW="33223200" imgH="11277600" progId="Equation.DSMT4">
                  <p:embed/>
                  <p:pic>
                    <p:nvPicPr>
                      <p:cNvPr id="0" name="Picture 8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9700" y="1828800"/>
                        <a:ext cx="3633788" cy="1389063"/>
                      </a:xfrm>
                      <a:prstGeom prst="rect">
                        <a:avLst/>
                      </a:prstGeom>
                      <a:noFill/>
                      <a:ln w="12700">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5"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vertic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5"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vertical)">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83936" y="152400"/>
            <a:ext cx="8839200" cy="584775"/>
          </a:xfrm>
          <a:prstGeom prst="rect">
            <a:avLst/>
          </a:prstGeom>
          <a:noFill/>
          <a:ln w="9525">
            <a:noFill/>
            <a:miter lim="800000"/>
          </a:ln>
          <a:effectLst/>
        </p:spPr>
        <p:txBody>
          <a:bodyPr wrap="square">
            <a:spAutoFit/>
          </a:bodyPr>
          <a:lstStyle/>
          <a:p>
            <a:pPr>
              <a:spcBef>
                <a:spcPct val="50000"/>
              </a:spcBef>
            </a:pPr>
            <a:r>
              <a:rPr kumimoji="1" lang="zh-CN" altLang="en-US" sz="3200" b="1" dirty="0">
                <a:solidFill>
                  <a:srgbClr val="00B050"/>
                </a:solidFill>
                <a:latin typeface="黑体" panose="02010609060101010101" pitchFamily="49" charset="-122"/>
                <a:ea typeface="黑体" panose="02010609060101010101" pitchFamily="49" charset="-122"/>
              </a:rPr>
              <a:t>二  麦克斯韦电磁场方程组</a:t>
            </a:r>
          </a:p>
        </p:txBody>
      </p:sp>
      <p:grpSp>
        <p:nvGrpSpPr>
          <p:cNvPr id="3" name="Group 3"/>
          <p:cNvGrpSpPr/>
          <p:nvPr/>
        </p:nvGrpSpPr>
        <p:grpSpPr bwMode="auto">
          <a:xfrm>
            <a:off x="460136" y="4254500"/>
            <a:ext cx="6096000" cy="1003300"/>
            <a:chOff x="384" y="2400"/>
            <a:chExt cx="3840" cy="632"/>
          </a:xfrm>
        </p:grpSpPr>
        <p:graphicFrame>
          <p:nvGraphicFramePr>
            <p:cNvPr id="4" name="Object 4"/>
            <p:cNvGraphicFramePr>
              <a:graphicFrameLocks noChangeAspect="1"/>
            </p:cNvGraphicFramePr>
            <p:nvPr/>
          </p:nvGraphicFramePr>
          <p:xfrm>
            <a:off x="2736" y="2400"/>
            <a:ext cx="1488" cy="632"/>
          </p:xfrm>
          <a:graphic>
            <a:graphicData uri="http://schemas.openxmlformats.org/presentationml/2006/ole">
              <mc:AlternateContent xmlns:mc="http://schemas.openxmlformats.org/markup-compatibility/2006">
                <mc:Choice xmlns:v="urn:schemas-microsoft-com:vml" Requires="v">
                  <p:oleObj spid="_x0000_s167080" name="Equation" r:id="rId3" imgW="685800" imgH="292100" progId="Equation.3">
                    <p:embed/>
                  </p:oleObj>
                </mc:Choice>
                <mc:Fallback>
                  <p:oleObj name="Equation" r:id="rId3" imgW="685800" imgH="292100" progId="Equation.3">
                    <p:embed/>
                    <p:pic>
                      <p:nvPicPr>
                        <p:cNvPr id="0" name="Picture 1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6" y="2400"/>
                          <a:ext cx="1488" cy="6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5"/>
            <p:cNvSpPr>
              <a:spLocks noChangeArrowheads="1"/>
            </p:cNvSpPr>
            <p:nvPr/>
          </p:nvSpPr>
          <p:spPr bwMode="auto">
            <a:xfrm>
              <a:off x="384" y="2400"/>
              <a:ext cx="2064" cy="327"/>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Blip>
                  <a:blip r:embed="rId5"/>
                </a:buBlip>
                <a:defRPr/>
              </a:pPr>
              <a:r>
                <a:rPr kumimoji="1" lang="zh-CN" altLang="en-US" sz="2800" b="0" i="0" u="none" strike="noStrike" kern="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rPr>
                <a:t>  磁场高斯定理</a:t>
              </a:r>
            </a:p>
          </p:txBody>
        </p:sp>
      </p:grpSp>
      <p:grpSp>
        <p:nvGrpSpPr>
          <p:cNvPr id="6" name="Group 19"/>
          <p:cNvGrpSpPr/>
          <p:nvPr/>
        </p:nvGrpSpPr>
        <p:grpSpPr bwMode="auto">
          <a:xfrm>
            <a:off x="460136" y="5410200"/>
            <a:ext cx="7924800" cy="914400"/>
            <a:chOff x="384" y="3408"/>
            <a:chExt cx="4936" cy="550"/>
          </a:xfrm>
        </p:grpSpPr>
        <p:graphicFrame>
          <p:nvGraphicFramePr>
            <p:cNvPr id="7" name="Object 8"/>
            <p:cNvGraphicFramePr>
              <a:graphicFrameLocks noChangeAspect="1"/>
            </p:cNvGraphicFramePr>
            <p:nvPr/>
          </p:nvGraphicFramePr>
          <p:xfrm>
            <a:off x="2339" y="3408"/>
            <a:ext cx="2981" cy="550"/>
          </p:xfrm>
          <a:graphic>
            <a:graphicData uri="http://schemas.openxmlformats.org/presentationml/2006/ole">
              <mc:AlternateContent xmlns:mc="http://schemas.openxmlformats.org/markup-compatibility/2006">
                <mc:Choice xmlns:v="urn:schemas-microsoft-com:vml" Requires="v">
                  <p:oleObj spid="_x0000_s167081" name="Equation" r:id="rId6" imgW="1600200" imgH="292100" progId="Equation.3">
                    <p:embed/>
                  </p:oleObj>
                </mc:Choice>
                <mc:Fallback>
                  <p:oleObj name="Equation" r:id="rId6" imgW="1600200" imgH="292100" progId="Equation.3">
                    <p:embed/>
                    <p:pic>
                      <p:nvPicPr>
                        <p:cNvPr id="0" name="Picture 10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9" y="3408"/>
                          <a:ext cx="2981" cy="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Box 10"/>
            <p:cNvSpPr txBox="1">
              <a:spLocks noChangeArrowheads="1"/>
            </p:cNvSpPr>
            <p:nvPr/>
          </p:nvSpPr>
          <p:spPr bwMode="auto">
            <a:xfrm>
              <a:off x="384" y="3474"/>
              <a:ext cx="1728" cy="312"/>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Blip>
                  <a:blip r:embed="rId5"/>
                </a:buBlip>
                <a:defRPr/>
              </a:pPr>
              <a:r>
                <a:rPr kumimoji="1" lang="zh-CN" altLang="en-US" sz="2800" b="0" i="0" u="none" strike="noStrike" kern="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rPr>
                <a:t> 安培环路定理</a:t>
              </a:r>
            </a:p>
          </p:txBody>
        </p:sp>
      </p:grpSp>
      <p:grpSp>
        <p:nvGrpSpPr>
          <p:cNvPr id="9" name="Group 11"/>
          <p:cNvGrpSpPr/>
          <p:nvPr/>
        </p:nvGrpSpPr>
        <p:grpSpPr bwMode="auto">
          <a:xfrm>
            <a:off x="460136" y="2820988"/>
            <a:ext cx="6096000" cy="989012"/>
            <a:chOff x="384" y="1553"/>
            <a:chExt cx="3840" cy="623"/>
          </a:xfrm>
        </p:grpSpPr>
        <p:sp>
          <p:nvSpPr>
            <p:cNvPr id="10" name="Rectangle 12"/>
            <p:cNvSpPr>
              <a:spLocks noChangeArrowheads="1"/>
            </p:cNvSpPr>
            <p:nvPr/>
          </p:nvSpPr>
          <p:spPr bwMode="auto">
            <a:xfrm>
              <a:off x="384" y="1632"/>
              <a:ext cx="2160" cy="327"/>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Blip>
                  <a:blip r:embed="rId5"/>
                </a:buBlip>
                <a:defRPr/>
              </a:pPr>
              <a:r>
                <a:rPr kumimoji="1" lang="zh-CN" altLang="en-US" sz="2800" b="0" i="0" u="none" strike="noStrike" kern="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rPr>
                <a:t>  静电场环路定理</a:t>
              </a:r>
            </a:p>
          </p:txBody>
        </p:sp>
        <p:graphicFrame>
          <p:nvGraphicFramePr>
            <p:cNvPr id="11" name="Object 13"/>
            <p:cNvGraphicFramePr>
              <a:graphicFrameLocks noChangeAspect="1"/>
            </p:cNvGraphicFramePr>
            <p:nvPr/>
          </p:nvGraphicFramePr>
          <p:xfrm>
            <a:off x="2736" y="1553"/>
            <a:ext cx="1488" cy="623"/>
          </p:xfrm>
          <a:graphic>
            <a:graphicData uri="http://schemas.openxmlformats.org/presentationml/2006/ole">
              <mc:AlternateContent xmlns:mc="http://schemas.openxmlformats.org/markup-compatibility/2006">
                <mc:Choice xmlns:v="urn:schemas-microsoft-com:vml" Requires="v">
                  <p:oleObj spid="_x0000_s167082" name="Equation" r:id="rId8" imgW="698500" imgH="292100" progId="Equation.3">
                    <p:embed/>
                  </p:oleObj>
                </mc:Choice>
                <mc:Fallback>
                  <p:oleObj name="Equation" r:id="rId8" imgW="698500" imgH="292100" progId="Equation.3">
                    <p:embed/>
                    <p:pic>
                      <p:nvPicPr>
                        <p:cNvPr id="0" name="Picture 10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36" y="1553"/>
                          <a:ext cx="1488" cy="6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2" name="Group 17"/>
          <p:cNvGrpSpPr/>
          <p:nvPr/>
        </p:nvGrpSpPr>
        <p:grpSpPr bwMode="auto">
          <a:xfrm>
            <a:off x="460136" y="1309688"/>
            <a:ext cx="6794500" cy="1328737"/>
            <a:chOff x="384" y="825"/>
            <a:chExt cx="4280" cy="837"/>
          </a:xfrm>
        </p:grpSpPr>
        <p:sp>
          <p:nvSpPr>
            <p:cNvPr id="13" name="Text Box 15"/>
            <p:cNvSpPr txBox="1">
              <a:spLocks noChangeArrowheads="1"/>
            </p:cNvSpPr>
            <p:nvPr/>
          </p:nvSpPr>
          <p:spPr bwMode="auto">
            <a:xfrm>
              <a:off x="384" y="1075"/>
              <a:ext cx="2160" cy="330"/>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Blip>
                  <a:blip r:embed="rId5"/>
                </a:buBlip>
                <a:defRPr/>
              </a:pPr>
              <a:r>
                <a:rPr kumimoji="1" lang="zh-CN" altLang="en-US" sz="2800" b="0" i="0" u="none" strike="noStrike" kern="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rPr>
                <a:t>  静电场高斯定理</a:t>
              </a:r>
            </a:p>
          </p:txBody>
        </p:sp>
        <p:graphicFrame>
          <p:nvGraphicFramePr>
            <p:cNvPr id="14" name="Object 16"/>
            <p:cNvGraphicFramePr>
              <a:graphicFrameLocks noChangeAspect="1"/>
            </p:cNvGraphicFramePr>
            <p:nvPr/>
          </p:nvGraphicFramePr>
          <p:xfrm>
            <a:off x="3112" y="825"/>
            <a:ext cx="1552" cy="837"/>
          </p:xfrm>
          <a:graphic>
            <a:graphicData uri="http://schemas.openxmlformats.org/presentationml/2006/ole">
              <mc:AlternateContent xmlns:mc="http://schemas.openxmlformats.org/markup-compatibility/2006">
                <mc:Choice xmlns:v="urn:schemas-microsoft-com:vml" Requires="v">
                  <p:oleObj spid="_x0000_s167083" name="Equation" r:id="rId10" imgW="787400" imgH="431800" progId="Equation.3">
                    <p:embed/>
                  </p:oleObj>
                </mc:Choice>
                <mc:Fallback>
                  <p:oleObj name="Equation" r:id="rId10" imgW="787400" imgH="431800" progId="Equation.3">
                    <p:embed/>
                    <p:pic>
                      <p:nvPicPr>
                        <p:cNvPr id="0" name="Picture 10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12" y="825"/>
                          <a:ext cx="1552" cy="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7"/>
          <p:cNvGrpSpPr/>
          <p:nvPr/>
        </p:nvGrpSpPr>
        <p:grpSpPr bwMode="auto">
          <a:xfrm>
            <a:off x="1217613" y="2284413"/>
            <a:ext cx="7621588" cy="4260850"/>
            <a:chOff x="767" y="1439"/>
            <a:chExt cx="4801" cy="2684"/>
          </a:xfrm>
        </p:grpSpPr>
        <p:graphicFrame>
          <p:nvGraphicFramePr>
            <p:cNvPr id="174083" name="Object 3"/>
            <p:cNvGraphicFramePr>
              <a:graphicFrameLocks noChangeAspect="1"/>
            </p:cNvGraphicFramePr>
            <p:nvPr/>
          </p:nvGraphicFramePr>
          <p:xfrm>
            <a:off x="2112" y="2880"/>
            <a:ext cx="1334" cy="576"/>
          </p:xfrm>
          <a:graphic>
            <a:graphicData uri="http://schemas.openxmlformats.org/presentationml/2006/ole">
              <mc:AlternateContent xmlns:mc="http://schemas.openxmlformats.org/markup-compatibility/2006">
                <mc:Choice xmlns:v="urn:schemas-microsoft-com:vml" Requires="v">
                  <p:oleObj spid="_x0000_s145730" name="Equation" r:id="rId3" imgW="685800" imgH="292100" progId="Equation.3">
                    <p:embed/>
                  </p:oleObj>
                </mc:Choice>
                <mc:Fallback>
                  <p:oleObj name="Equation" r:id="rId3" imgW="685800" imgH="292100" progId="Equation.3">
                    <p:embed/>
                    <p:pic>
                      <p:nvPicPr>
                        <p:cNvPr id="0" name="Picture 2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2" y="2880"/>
                          <a:ext cx="1334" cy="5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84" name="Object 4"/>
            <p:cNvGraphicFramePr>
              <a:graphicFrameLocks noChangeAspect="1"/>
            </p:cNvGraphicFramePr>
            <p:nvPr/>
          </p:nvGraphicFramePr>
          <p:xfrm>
            <a:off x="2112" y="3360"/>
            <a:ext cx="3456" cy="763"/>
          </p:xfrm>
          <a:graphic>
            <a:graphicData uri="http://schemas.openxmlformats.org/presentationml/2006/ole">
              <mc:AlternateContent xmlns:mc="http://schemas.openxmlformats.org/markup-compatibility/2006">
                <mc:Choice xmlns:v="urn:schemas-microsoft-com:vml" Requires="v">
                  <p:oleObj spid="_x0000_s145731" name="Equation" r:id="rId5" imgW="2006600" imgH="419100" progId="Equation.3">
                    <p:embed/>
                  </p:oleObj>
                </mc:Choice>
                <mc:Fallback>
                  <p:oleObj name="Equation" r:id="rId5" imgW="2006600" imgH="419100" progId="Equation.3">
                    <p:embed/>
                    <p:pic>
                      <p:nvPicPr>
                        <p:cNvPr id="0" name="Picture 2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2" y="3360"/>
                          <a:ext cx="3456" cy="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85" name="Object 5"/>
            <p:cNvGraphicFramePr>
              <a:graphicFrameLocks noChangeAspect="1"/>
            </p:cNvGraphicFramePr>
            <p:nvPr/>
          </p:nvGraphicFramePr>
          <p:xfrm>
            <a:off x="2064" y="2112"/>
            <a:ext cx="2112" cy="722"/>
          </p:xfrm>
          <a:graphic>
            <a:graphicData uri="http://schemas.openxmlformats.org/presentationml/2006/ole">
              <mc:AlternateContent xmlns:mc="http://schemas.openxmlformats.org/markup-compatibility/2006">
                <mc:Choice xmlns:v="urn:schemas-microsoft-com:vml" Requires="v">
                  <p:oleObj spid="_x0000_s145732" name="Equation" r:id="rId7" imgW="1257300" imgH="419100" progId="Equation.3">
                    <p:embed/>
                  </p:oleObj>
                </mc:Choice>
                <mc:Fallback>
                  <p:oleObj name="Equation" r:id="rId7" imgW="1257300" imgH="419100" progId="Equation.3">
                    <p:embed/>
                    <p:pic>
                      <p:nvPicPr>
                        <p:cNvPr id="0" name="Picture 2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4" y="2112"/>
                          <a:ext cx="2112" cy="7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86" name="Object 6"/>
            <p:cNvGraphicFramePr>
              <a:graphicFrameLocks noChangeAspect="1"/>
            </p:cNvGraphicFramePr>
            <p:nvPr/>
          </p:nvGraphicFramePr>
          <p:xfrm>
            <a:off x="2112" y="1439"/>
            <a:ext cx="1440" cy="780"/>
          </p:xfrm>
          <a:graphic>
            <a:graphicData uri="http://schemas.openxmlformats.org/presentationml/2006/ole">
              <mc:AlternateContent xmlns:mc="http://schemas.openxmlformats.org/markup-compatibility/2006">
                <mc:Choice xmlns:v="urn:schemas-microsoft-com:vml" Requires="v">
                  <p:oleObj spid="_x0000_s145733" name="Equation" r:id="rId9" imgW="787400" imgH="431800" progId="Equation.3">
                    <p:embed/>
                  </p:oleObj>
                </mc:Choice>
                <mc:Fallback>
                  <p:oleObj name="Equation" r:id="rId9" imgW="787400" imgH="431800" progId="Equation.3">
                    <p:embed/>
                    <p:pic>
                      <p:nvPicPr>
                        <p:cNvPr id="0" name="Picture 2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12" y="1439"/>
                          <a:ext cx="1440" cy="7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087" name="Text Box 7"/>
            <p:cNvSpPr txBox="1">
              <a:spLocks noChangeArrowheads="1"/>
            </p:cNvSpPr>
            <p:nvPr/>
          </p:nvSpPr>
          <p:spPr bwMode="auto">
            <a:xfrm>
              <a:off x="767" y="1759"/>
              <a:ext cx="795" cy="2012"/>
            </a:xfrm>
            <a:prstGeom prst="rect">
              <a:avLst/>
            </a:prstGeom>
            <a:gradFill rotWithShape="0">
              <a:gsLst>
                <a:gs pos="0">
                  <a:srgbClr val="FFFFFF"/>
                </a:gs>
                <a:gs pos="50000">
                  <a:schemeClr val="accent1"/>
                </a:gs>
                <a:gs pos="100000">
                  <a:srgbClr val="FFFFFF"/>
                </a:gs>
              </a:gsLst>
              <a:lin ang="0" scaled="1"/>
            </a:gradFill>
            <a:ln w="9525">
              <a:solidFill>
                <a:srgbClr val="339966"/>
              </a:solidFill>
              <a:miter lim="800000"/>
            </a:ln>
            <a:effectLst/>
          </p:spPr>
          <p:txBody>
            <a:bodyPr vert="eaVert">
              <a:spAutoFit/>
            </a:bodyPr>
            <a:lstStyle/>
            <a:p>
              <a:pPr algn="ctr">
                <a:spcBef>
                  <a:spcPct val="50000"/>
                </a:spcBef>
              </a:pPr>
              <a:r>
                <a:rPr kumimoji="1" lang="zh-CN" altLang="en-US" sz="2800" dirty="0">
                  <a:solidFill>
                    <a:prstClr val="black"/>
                  </a:solidFill>
                  <a:latin typeface="黑体" panose="02010609060101010101" pitchFamily="49" charset="-122"/>
                  <a:ea typeface="黑体" panose="02010609060101010101" pitchFamily="49" charset="-122"/>
                </a:rPr>
                <a:t>方程的积分形式</a:t>
              </a:r>
              <a:endParaRPr lang="zh-CN" altLang="en-US" sz="2800" dirty="0">
                <a:solidFill>
                  <a:srgbClr val="1C1C1C"/>
                </a:solidFill>
                <a:latin typeface="黑体" panose="02010609060101010101" pitchFamily="49" charset="-122"/>
                <a:ea typeface="黑体" panose="02010609060101010101" pitchFamily="49" charset="-122"/>
              </a:endParaRPr>
            </a:p>
            <a:p>
              <a:pPr algn="ctr">
                <a:spcBef>
                  <a:spcPct val="50000"/>
                </a:spcBef>
              </a:pPr>
              <a:r>
                <a:rPr kumimoji="1" lang="zh-CN" altLang="en-US" sz="2800" dirty="0">
                  <a:solidFill>
                    <a:prstClr val="black"/>
                  </a:solidFill>
                  <a:latin typeface="黑体" panose="02010609060101010101" pitchFamily="49" charset="-122"/>
                  <a:ea typeface="黑体" panose="02010609060101010101" pitchFamily="49" charset="-122"/>
                </a:rPr>
                <a:t>麦克斯韦电磁场</a:t>
              </a:r>
            </a:p>
          </p:txBody>
        </p:sp>
        <p:sp>
          <p:nvSpPr>
            <p:cNvPr id="174088" name="AutoShape 8"/>
            <p:cNvSpPr/>
            <p:nvPr/>
          </p:nvSpPr>
          <p:spPr bwMode="auto">
            <a:xfrm>
              <a:off x="1786" y="1763"/>
              <a:ext cx="192" cy="2160"/>
            </a:xfrm>
            <a:prstGeom prst="leftBrace">
              <a:avLst>
                <a:gd name="adj1" fmla="val 93750"/>
                <a:gd name="adj2" fmla="val 50000"/>
              </a:avLst>
            </a:prstGeom>
            <a:noFill/>
            <a:ln w="28575">
              <a:solidFill>
                <a:srgbClr val="FF0000"/>
              </a:solidFill>
              <a:round/>
            </a:ln>
            <a:effectLst/>
          </p:spPr>
          <p:txBody>
            <a:bodyPr wrap="none" anchor="ctr"/>
            <a:lstStyle/>
            <a:p>
              <a:endParaRPr lang="zh-CN" altLang="en-US">
                <a:solidFill>
                  <a:prstClr val="black"/>
                </a:solidFill>
              </a:endParaRPr>
            </a:p>
          </p:txBody>
        </p:sp>
      </p:grpSp>
      <p:grpSp>
        <p:nvGrpSpPr>
          <p:cNvPr id="3" name="Group 16"/>
          <p:cNvGrpSpPr/>
          <p:nvPr/>
        </p:nvGrpSpPr>
        <p:grpSpPr bwMode="auto">
          <a:xfrm>
            <a:off x="685800" y="762000"/>
            <a:ext cx="7543800" cy="1785938"/>
            <a:chOff x="432" y="480"/>
            <a:chExt cx="4752" cy="1125"/>
          </a:xfrm>
        </p:grpSpPr>
        <p:sp>
          <p:nvSpPr>
            <p:cNvPr id="174090" name="Text Box 10"/>
            <p:cNvSpPr txBox="1">
              <a:spLocks noChangeArrowheads="1"/>
            </p:cNvSpPr>
            <p:nvPr/>
          </p:nvSpPr>
          <p:spPr bwMode="auto">
            <a:xfrm>
              <a:off x="2208" y="576"/>
              <a:ext cx="2976" cy="327"/>
            </a:xfrm>
            <a:prstGeom prst="rect">
              <a:avLst/>
            </a:prstGeom>
            <a:noFill/>
            <a:ln w="9525">
              <a:noFill/>
              <a:miter lim="800000"/>
            </a:ln>
            <a:effectLst/>
          </p:spPr>
          <p:txBody>
            <a:bodyPr>
              <a:spAutoFit/>
            </a:bodyPr>
            <a:lstStyle/>
            <a:p>
              <a:pPr>
                <a:spcBef>
                  <a:spcPct val="50000"/>
                </a:spcBef>
              </a:pPr>
              <a:r>
                <a:rPr kumimoji="1" lang="zh-CN" altLang="en-US" sz="2800" dirty="0">
                  <a:solidFill>
                    <a:srgbClr val="CC0000"/>
                  </a:solidFill>
                  <a:latin typeface="黑体" panose="02010609060101010101" pitchFamily="49" charset="-122"/>
                  <a:ea typeface="黑体" panose="02010609060101010101" pitchFamily="49" charset="-122"/>
                </a:rPr>
                <a:t>1</a:t>
              </a:r>
              <a:r>
                <a:rPr kumimoji="1" lang="zh-CN" altLang="en-US" sz="2800" dirty="0">
                  <a:solidFill>
                    <a:prstClr val="black"/>
                  </a:solidFill>
                  <a:latin typeface="黑体" panose="02010609060101010101" pitchFamily="49" charset="-122"/>
                  <a:ea typeface="黑体" panose="02010609060101010101" pitchFamily="49" charset="-122"/>
                </a:rPr>
                <a:t>）有旋电场</a:t>
              </a:r>
            </a:p>
          </p:txBody>
        </p:sp>
        <p:graphicFrame>
          <p:nvGraphicFramePr>
            <p:cNvPr id="174091" name="Object 11"/>
            <p:cNvGraphicFramePr>
              <a:graphicFrameLocks noChangeAspect="1"/>
            </p:cNvGraphicFramePr>
            <p:nvPr/>
          </p:nvGraphicFramePr>
          <p:xfrm>
            <a:off x="3590" y="839"/>
            <a:ext cx="1354" cy="766"/>
          </p:xfrm>
          <a:graphic>
            <a:graphicData uri="http://schemas.openxmlformats.org/presentationml/2006/ole">
              <mc:AlternateContent xmlns:mc="http://schemas.openxmlformats.org/markup-compatibility/2006">
                <mc:Choice xmlns:v="urn:schemas-microsoft-com:vml" Requires="v">
                  <p:oleObj spid="_x0000_s145734" name="Equation" r:id="rId11" imgW="698500" imgH="419100" progId="Equation.3">
                    <p:embed/>
                  </p:oleObj>
                </mc:Choice>
                <mc:Fallback>
                  <p:oleObj name="Equation" r:id="rId11" imgW="698500" imgH="419100" progId="Equation.3">
                    <p:embed/>
                    <p:pic>
                      <p:nvPicPr>
                        <p:cNvPr id="0" name="Picture 2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90" y="839"/>
                          <a:ext cx="1354" cy="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aphicFrame>
          <p:nvGraphicFramePr>
            <p:cNvPr id="174092" name="Object 12"/>
            <p:cNvGraphicFramePr>
              <a:graphicFrameLocks noChangeAspect="1"/>
            </p:cNvGraphicFramePr>
            <p:nvPr/>
          </p:nvGraphicFramePr>
          <p:xfrm>
            <a:off x="3702" y="480"/>
            <a:ext cx="426" cy="480"/>
          </p:xfrm>
          <a:graphic>
            <a:graphicData uri="http://schemas.openxmlformats.org/presentationml/2006/ole">
              <mc:AlternateContent xmlns:mc="http://schemas.openxmlformats.org/markup-compatibility/2006">
                <mc:Choice xmlns:v="urn:schemas-microsoft-com:vml" Requires="v">
                  <p:oleObj spid="_x0000_s145735" name="Equation" r:id="rId13" imgW="203200" imgH="228600" progId="Equation.3">
                    <p:embed/>
                  </p:oleObj>
                </mc:Choice>
                <mc:Fallback>
                  <p:oleObj name="Equation" r:id="rId13" imgW="203200" imgH="228600" progId="Equation.3">
                    <p:embed/>
                    <p:pic>
                      <p:nvPicPr>
                        <p:cNvPr id="0" name="Picture 2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02" y="480"/>
                          <a:ext cx="426" cy="4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093" name="Rectangle 13"/>
            <p:cNvSpPr>
              <a:spLocks noChangeArrowheads="1"/>
            </p:cNvSpPr>
            <p:nvPr/>
          </p:nvSpPr>
          <p:spPr bwMode="auto">
            <a:xfrm>
              <a:off x="432" y="624"/>
              <a:ext cx="1632" cy="333"/>
            </a:xfrm>
            <a:prstGeom prst="rect">
              <a:avLst/>
            </a:prstGeom>
            <a:gradFill rotWithShape="0">
              <a:gsLst>
                <a:gs pos="0">
                  <a:schemeClr val="accent1"/>
                </a:gs>
                <a:gs pos="50000">
                  <a:srgbClr val="FFFFFF"/>
                </a:gs>
                <a:gs pos="100000">
                  <a:schemeClr val="accent1"/>
                </a:gs>
              </a:gsLst>
              <a:lin ang="5400000" scaled="1"/>
            </a:gradFill>
            <a:ln w="9525">
              <a:solidFill>
                <a:srgbClr val="339966"/>
              </a:solidFill>
              <a:miter lim="800000"/>
            </a:ln>
            <a:effectLst/>
          </p:spPr>
          <p:txBody>
            <a:bodyPr>
              <a:spAutoFit/>
            </a:bodyPr>
            <a:lstStyle/>
            <a:p>
              <a:pPr algn="ctr">
                <a:spcBef>
                  <a:spcPct val="50000"/>
                </a:spcBef>
              </a:pPr>
              <a:r>
                <a:rPr kumimoji="1" lang="zh-CN" altLang="en-US" sz="2800" dirty="0">
                  <a:solidFill>
                    <a:prstClr val="black"/>
                  </a:solidFill>
                  <a:latin typeface="黑体" panose="02010609060101010101" pitchFamily="49" charset="-122"/>
                  <a:ea typeface="黑体" panose="02010609060101010101" pitchFamily="49" charset="-122"/>
                </a:rPr>
                <a:t>麦克斯韦假设</a:t>
              </a:r>
              <a:endParaRPr kumimoji="1" lang="zh-CN" altLang="en-US" sz="2800" dirty="0">
                <a:solidFill>
                  <a:srgbClr val="E8186C"/>
                </a:solidFill>
                <a:latin typeface="黑体" panose="02010609060101010101" pitchFamily="49" charset="-122"/>
                <a:ea typeface="黑体" panose="02010609060101010101" pitchFamily="49" charset="-122"/>
              </a:endParaRPr>
            </a:p>
          </p:txBody>
        </p:sp>
        <p:sp>
          <p:nvSpPr>
            <p:cNvPr id="174094" name="Rectangle 14"/>
            <p:cNvSpPr>
              <a:spLocks noChangeArrowheads="1"/>
            </p:cNvSpPr>
            <p:nvPr/>
          </p:nvSpPr>
          <p:spPr bwMode="auto">
            <a:xfrm>
              <a:off x="2208" y="1065"/>
              <a:ext cx="2208" cy="327"/>
            </a:xfrm>
            <a:prstGeom prst="rect">
              <a:avLst/>
            </a:prstGeom>
            <a:noFill/>
            <a:ln w="9525">
              <a:noFill/>
              <a:miter lim="800000"/>
            </a:ln>
            <a:effectLst/>
          </p:spPr>
          <p:txBody>
            <a:bodyPr>
              <a:spAutoFit/>
            </a:bodyPr>
            <a:lstStyle/>
            <a:p>
              <a:r>
                <a:rPr kumimoji="1" lang="zh-CN" altLang="en-US" sz="2800" dirty="0">
                  <a:solidFill>
                    <a:srgbClr val="CC0000"/>
                  </a:solidFill>
                  <a:latin typeface="黑体" panose="02010609060101010101" pitchFamily="49" charset="-122"/>
                  <a:ea typeface="黑体" panose="02010609060101010101" pitchFamily="49" charset="-122"/>
                </a:rPr>
                <a:t>2</a:t>
              </a:r>
              <a:r>
                <a:rPr kumimoji="1" lang="zh-CN" altLang="en-US" sz="2800" dirty="0">
                  <a:solidFill>
                    <a:prstClr val="black"/>
                  </a:solidFill>
                  <a:latin typeface="黑体" panose="02010609060101010101" pitchFamily="49" charset="-122"/>
                  <a:ea typeface="黑体" panose="02010609060101010101" pitchFamily="49" charset="-122"/>
                </a:rPr>
                <a:t>）位移电流</a:t>
              </a:r>
            </a:p>
          </p:txBody>
        </p:sp>
      </p:grpSp>
      <p:sp>
        <p:nvSpPr>
          <p:cNvPr id="15" name="Text Box 2"/>
          <p:cNvSpPr txBox="1">
            <a:spLocks noChangeArrowheads="1"/>
          </p:cNvSpPr>
          <p:nvPr/>
        </p:nvSpPr>
        <p:spPr bwMode="auto">
          <a:xfrm>
            <a:off x="533400" y="152400"/>
            <a:ext cx="8839200" cy="584775"/>
          </a:xfrm>
          <a:prstGeom prst="rect">
            <a:avLst/>
          </a:prstGeom>
          <a:noFill/>
          <a:ln w="9525">
            <a:noFill/>
            <a:miter lim="800000"/>
          </a:ln>
          <a:effectLst/>
        </p:spPr>
        <p:txBody>
          <a:bodyPr wrap="square">
            <a:spAutoFit/>
          </a:bodyPr>
          <a:lstStyle/>
          <a:p>
            <a:pPr>
              <a:spcBef>
                <a:spcPct val="50000"/>
              </a:spcBef>
            </a:pPr>
            <a:r>
              <a:rPr kumimoji="1" lang="zh-CN" altLang="en-US" sz="3200" b="1" dirty="0">
                <a:solidFill>
                  <a:srgbClr val="00B050"/>
                </a:solidFill>
                <a:latin typeface="黑体" panose="02010609060101010101" pitchFamily="49" charset="-122"/>
                <a:ea typeface="黑体" panose="02010609060101010101" pitchFamily="49" charset="-122"/>
              </a:rPr>
              <a:t>二  麦克斯韦电磁场方程组</a:t>
            </a: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73367" y="2743200"/>
            <a:ext cx="3903633" cy="1015663"/>
          </a:xfrm>
          <a:prstGeom prst="rect">
            <a:avLst/>
          </a:prstGeom>
        </p:spPr>
        <p:txBody>
          <a:bodyPr wrap="none">
            <a:spAutoFit/>
          </a:bodyPr>
          <a:lstStyle/>
          <a:p>
            <a:r>
              <a:rPr lang="en-US" altLang="zh-CN" sz="6000" baseline="30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6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9.7 </a:t>
            </a:r>
            <a:r>
              <a:rPr lang="zh-CN" altLang="zh-CN" sz="6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电磁波</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1026"/>
          <p:cNvSpPr>
            <a:spLocks noChangeArrowheads="1"/>
          </p:cNvSpPr>
          <p:nvPr/>
        </p:nvSpPr>
        <p:spPr bwMode="auto">
          <a:xfrm>
            <a:off x="3733800" y="1397000"/>
            <a:ext cx="5029200" cy="5029200"/>
          </a:xfrm>
          <a:prstGeom prst="rect">
            <a:avLst/>
          </a:prstGeom>
          <a:solidFill>
            <a:schemeClr val="bg1"/>
          </a:solidFill>
          <a:ln w="12700">
            <a:solidFill>
              <a:schemeClr val="tx2"/>
            </a:solidFill>
            <a:miter lim="800000"/>
          </a:ln>
          <a:effectLst/>
        </p:spPr>
        <p:txBody>
          <a:bodyPr wrap="none" anchor="ctr"/>
          <a:lstStyle/>
          <a:p>
            <a:endParaRPr lang="zh-CN" altLang="en-US">
              <a:solidFill>
                <a:prstClr val="black"/>
              </a:solidFill>
            </a:endParaRPr>
          </a:p>
        </p:txBody>
      </p:sp>
      <p:sp>
        <p:nvSpPr>
          <p:cNvPr id="90115" name="Rectangle 1027"/>
          <p:cNvSpPr>
            <a:spLocks noChangeArrowheads="1"/>
          </p:cNvSpPr>
          <p:nvPr/>
        </p:nvSpPr>
        <p:spPr bwMode="auto">
          <a:xfrm>
            <a:off x="381000" y="1397000"/>
            <a:ext cx="3352800" cy="5029200"/>
          </a:xfrm>
          <a:prstGeom prst="rect">
            <a:avLst/>
          </a:prstGeom>
          <a:solidFill>
            <a:schemeClr val="bg1"/>
          </a:solidFill>
          <a:ln w="12700">
            <a:solidFill>
              <a:schemeClr val="tx2"/>
            </a:solidFill>
            <a:miter lim="800000"/>
          </a:ln>
          <a:effectLst/>
        </p:spPr>
        <p:txBody>
          <a:bodyPr wrap="none" anchor="ctr"/>
          <a:lstStyle/>
          <a:p>
            <a:pPr algn="ctr"/>
            <a:endParaRPr lang="zh-CN" altLang="en-US">
              <a:solidFill>
                <a:prstClr val="black"/>
              </a:solidFill>
            </a:endParaRPr>
          </a:p>
        </p:txBody>
      </p:sp>
      <p:sp>
        <p:nvSpPr>
          <p:cNvPr id="90116" name="Text Box 1028"/>
          <p:cNvSpPr txBox="1">
            <a:spLocks noChangeArrowheads="1"/>
          </p:cNvSpPr>
          <p:nvPr/>
        </p:nvSpPr>
        <p:spPr bwMode="auto">
          <a:xfrm>
            <a:off x="381000" y="253425"/>
            <a:ext cx="5952270" cy="584775"/>
          </a:xfrm>
          <a:prstGeom prst="rect">
            <a:avLst/>
          </a:prstGeom>
          <a:noFill/>
          <a:ln w="9525">
            <a:noFill/>
            <a:miter lim="800000"/>
          </a:ln>
          <a:effectLst/>
        </p:spPr>
        <p:txBody>
          <a:bodyPr wrap="none">
            <a:spAutoFit/>
          </a:bodyPr>
          <a:lstStyle/>
          <a:p>
            <a:pPr>
              <a:spcBef>
                <a:spcPct val="50000"/>
              </a:spcBef>
            </a:pPr>
            <a:r>
              <a:rPr lang="zh-CN" altLang="en-US" sz="3200" dirty="0">
                <a:solidFill>
                  <a:srgbClr val="0070C0"/>
                </a:solidFill>
                <a:latin typeface="黑体" panose="02010609060101010101" pitchFamily="49" charset="-122"/>
                <a:ea typeface="黑体" panose="02010609060101010101" pitchFamily="49" charset="-122"/>
              </a:rPr>
              <a:t> </a:t>
            </a:r>
            <a:r>
              <a:rPr lang="zh-CN" altLang="en-US" sz="3200" b="1" dirty="0">
                <a:solidFill>
                  <a:srgbClr val="00B050"/>
                </a:solidFill>
                <a:latin typeface="黑体" panose="02010609060101010101" pitchFamily="49" charset="-122"/>
                <a:ea typeface="黑体" panose="02010609060101010101" pitchFamily="49" charset="-122"/>
              </a:rPr>
              <a:t> 振荡电路自由无阻尼电磁振荡</a:t>
            </a:r>
          </a:p>
        </p:txBody>
      </p:sp>
      <p:grpSp>
        <p:nvGrpSpPr>
          <p:cNvPr id="2" name="Group 1029"/>
          <p:cNvGrpSpPr/>
          <p:nvPr/>
        </p:nvGrpSpPr>
        <p:grpSpPr bwMode="auto">
          <a:xfrm>
            <a:off x="381000" y="2540000"/>
            <a:ext cx="3124200" cy="2286000"/>
            <a:chOff x="240" y="1632"/>
            <a:chExt cx="1968" cy="1440"/>
          </a:xfrm>
        </p:grpSpPr>
        <p:sp>
          <p:nvSpPr>
            <p:cNvPr id="90118" name="Line 1030"/>
            <p:cNvSpPr>
              <a:spLocks noChangeShapeType="1"/>
            </p:cNvSpPr>
            <p:nvPr/>
          </p:nvSpPr>
          <p:spPr bwMode="auto">
            <a:xfrm>
              <a:off x="1107" y="2069"/>
              <a:ext cx="434" cy="0"/>
            </a:xfrm>
            <a:prstGeom prst="line">
              <a:avLst/>
            </a:prstGeom>
            <a:noFill/>
            <a:ln w="57150">
              <a:solidFill>
                <a:srgbClr val="0000FF"/>
              </a:solidFill>
              <a:round/>
            </a:ln>
            <a:effectLst/>
          </p:spPr>
          <p:txBody>
            <a:bodyPr wrap="none" anchor="ctr"/>
            <a:lstStyle/>
            <a:p>
              <a:endParaRPr lang="zh-CN" altLang="en-US">
                <a:solidFill>
                  <a:prstClr val="black"/>
                </a:solidFill>
              </a:endParaRPr>
            </a:p>
          </p:txBody>
        </p:sp>
        <p:sp>
          <p:nvSpPr>
            <p:cNvPr id="90119" name="Line 1031"/>
            <p:cNvSpPr>
              <a:spLocks noChangeShapeType="1"/>
            </p:cNvSpPr>
            <p:nvPr/>
          </p:nvSpPr>
          <p:spPr bwMode="auto">
            <a:xfrm>
              <a:off x="1107" y="2314"/>
              <a:ext cx="434" cy="0"/>
            </a:xfrm>
            <a:prstGeom prst="line">
              <a:avLst/>
            </a:prstGeom>
            <a:noFill/>
            <a:ln w="57150">
              <a:solidFill>
                <a:srgbClr val="0000FF"/>
              </a:solidFill>
              <a:round/>
            </a:ln>
            <a:effectLst/>
          </p:spPr>
          <p:txBody>
            <a:bodyPr wrap="none" anchor="ctr"/>
            <a:lstStyle/>
            <a:p>
              <a:endParaRPr lang="zh-CN" altLang="en-US">
                <a:solidFill>
                  <a:prstClr val="black"/>
                </a:solidFill>
              </a:endParaRPr>
            </a:p>
          </p:txBody>
        </p:sp>
        <p:grpSp>
          <p:nvGrpSpPr>
            <p:cNvPr id="3" name="Group 1032"/>
            <p:cNvGrpSpPr/>
            <p:nvPr/>
          </p:nvGrpSpPr>
          <p:grpSpPr bwMode="auto">
            <a:xfrm>
              <a:off x="1975" y="2041"/>
              <a:ext cx="233" cy="273"/>
              <a:chOff x="2832" y="1824"/>
              <a:chExt cx="336" cy="480"/>
            </a:xfrm>
          </p:grpSpPr>
          <p:grpSp>
            <p:nvGrpSpPr>
              <p:cNvPr id="4" name="Group 1033"/>
              <p:cNvGrpSpPr/>
              <p:nvPr/>
            </p:nvGrpSpPr>
            <p:grpSpPr bwMode="auto">
              <a:xfrm>
                <a:off x="2832" y="1824"/>
                <a:ext cx="336" cy="96"/>
                <a:chOff x="2832" y="1824"/>
                <a:chExt cx="336" cy="96"/>
              </a:xfrm>
            </p:grpSpPr>
            <p:sp>
              <p:nvSpPr>
                <p:cNvPr id="90122" name="Line 1034"/>
                <p:cNvSpPr>
                  <a:spLocks noChangeShapeType="1"/>
                </p:cNvSpPr>
                <p:nvPr/>
              </p:nvSpPr>
              <p:spPr bwMode="auto">
                <a:xfrm>
                  <a:off x="2832" y="1824"/>
                  <a:ext cx="336" cy="0"/>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123" name="Line 1035"/>
                <p:cNvSpPr>
                  <a:spLocks noChangeShapeType="1"/>
                </p:cNvSpPr>
                <p:nvPr/>
              </p:nvSpPr>
              <p:spPr bwMode="auto">
                <a:xfrm>
                  <a:off x="2880" y="1920"/>
                  <a:ext cx="240" cy="0"/>
                </a:xfrm>
                <a:prstGeom prst="line">
                  <a:avLst/>
                </a:prstGeom>
                <a:noFill/>
                <a:ln w="38100">
                  <a:solidFill>
                    <a:schemeClr val="tx1"/>
                  </a:solidFill>
                  <a:round/>
                </a:ln>
                <a:effectLst/>
              </p:spPr>
              <p:txBody>
                <a:bodyPr wrap="none" anchor="ctr"/>
                <a:lstStyle/>
                <a:p>
                  <a:endParaRPr lang="zh-CN" altLang="en-US">
                    <a:solidFill>
                      <a:prstClr val="black"/>
                    </a:solidFill>
                  </a:endParaRPr>
                </a:p>
              </p:txBody>
            </p:sp>
          </p:grpSp>
          <p:grpSp>
            <p:nvGrpSpPr>
              <p:cNvPr id="5" name="Group 1036"/>
              <p:cNvGrpSpPr/>
              <p:nvPr/>
            </p:nvGrpSpPr>
            <p:grpSpPr bwMode="auto">
              <a:xfrm>
                <a:off x="2832" y="2016"/>
                <a:ext cx="336" cy="96"/>
                <a:chOff x="2832" y="1824"/>
                <a:chExt cx="336" cy="96"/>
              </a:xfrm>
            </p:grpSpPr>
            <p:sp>
              <p:nvSpPr>
                <p:cNvPr id="90125" name="Line 1037"/>
                <p:cNvSpPr>
                  <a:spLocks noChangeShapeType="1"/>
                </p:cNvSpPr>
                <p:nvPr/>
              </p:nvSpPr>
              <p:spPr bwMode="auto">
                <a:xfrm>
                  <a:off x="2832" y="1824"/>
                  <a:ext cx="336" cy="0"/>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126" name="Line 1038"/>
                <p:cNvSpPr>
                  <a:spLocks noChangeShapeType="1"/>
                </p:cNvSpPr>
                <p:nvPr/>
              </p:nvSpPr>
              <p:spPr bwMode="auto">
                <a:xfrm>
                  <a:off x="2880" y="1920"/>
                  <a:ext cx="240" cy="0"/>
                </a:xfrm>
                <a:prstGeom prst="line">
                  <a:avLst/>
                </a:prstGeom>
                <a:noFill/>
                <a:ln w="38100">
                  <a:solidFill>
                    <a:schemeClr val="tx1"/>
                  </a:solidFill>
                  <a:round/>
                </a:ln>
                <a:effectLst/>
              </p:spPr>
              <p:txBody>
                <a:bodyPr wrap="none" anchor="ctr"/>
                <a:lstStyle/>
                <a:p>
                  <a:endParaRPr lang="zh-CN" altLang="en-US">
                    <a:solidFill>
                      <a:prstClr val="black"/>
                    </a:solidFill>
                  </a:endParaRPr>
                </a:p>
              </p:txBody>
            </p:sp>
          </p:grpSp>
          <p:grpSp>
            <p:nvGrpSpPr>
              <p:cNvPr id="6" name="Group 1039"/>
              <p:cNvGrpSpPr/>
              <p:nvPr/>
            </p:nvGrpSpPr>
            <p:grpSpPr bwMode="auto">
              <a:xfrm>
                <a:off x="2832" y="2208"/>
                <a:ext cx="336" cy="96"/>
                <a:chOff x="2832" y="1824"/>
                <a:chExt cx="336" cy="96"/>
              </a:xfrm>
            </p:grpSpPr>
            <p:sp>
              <p:nvSpPr>
                <p:cNvPr id="90128" name="Line 1040"/>
                <p:cNvSpPr>
                  <a:spLocks noChangeShapeType="1"/>
                </p:cNvSpPr>
                <p:nvPr/>
              </p:nvSpPr>
              <p:spPr bwMode="auto">
                <a:xfrm>
                  <a:off x="2832" y="1824"/>
                  <a:ext cx="336" cy="0"/>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129" name="Line 1041"/>
                <p:cNvSpPr>
                  <a:spLocks noChangeShapeType="1"/>
                </p:cNvSpPr>
                <p:nvPr/>
              </p:nvSpPr>
              <p:spPr bwMode="auto">
                <a:xfrm>
                  <a:off x="2880" y="1920"/>
                  <a:ext cx="240" cy="0"/>
                </a:xfrm>
                <a:prstGeom prst="line">
                  <a:avLst/>
                </a:prstGeom>
                <a:noFill/>
                <a:ln w="38100">
                  <a:solidFill>
                    <a:schemeClr val="tx1"/>
                  </a:solidFill>
                  <a:round/>
                </a:ln>
                <a:effectLst/>
              </p:spPr>
              <p:txBody>
                <a:bodyPr wrap="none" anchor="ctr"/>
                <a:lstStyle/>
                <a:p>
                  <a:endParaRPr lang="zh-CN" altLang="en-US">
                    <a:solidFill>
                      <a:prstClr val="black"/>
                    </a:solidFill>
                  </a:endParaRPr>
                </a:p>
              </p:txBody>
            </p:sp>
          </p:grpSp>
        </p:grpSp>
        <p:sp>
          <p:nvSpPr>
            <p:cNvPr id="90130" name="Line 1042"/>
            <p:cNvSpPr>
              <a:spLocks noChangeShapeType="1"/>
            </p:cNvSpPr>
            <p:nvPr/>
          </p:nvSpPr>
          <p:spPr bwMode="auto">
            <a:xfrm>
              <a:off x="574" y="2751"/>
              <a:ext cx="633" cy="0"/>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131" name="Freeform 1043"/>
            <p:cNvSpPr/>
            <p:nvPr/>
          </p:nvSpPr>
          <p:spPr bwMode="auto">
            <a:xfrm>
              <a:off x="440" y="1905"/>
              <a:ext cx="300" cy="518"/>
            </a:xfrm>
            <a:custGeom>
              <a:avLst/>
              <a:gdLst/>
              <a:ahLst/>
              <a:cxnLst>
                <a:cxn ang="0">
                  <a:pos x="392" y="0"/>
                </a:cxn>
                <a:cxn ang="0">
                  <a:pos x="8" y="192"/>
                </a:cxn>
                <a:cxn ang="0">
                  <a:pos x="392" y="336"/>
                </a:cxn>
                <a:cxn ang="0">
                  <a:pos x="824" y="288"/>
                </a:cxn>
                <a:cxn ang="0">
                  <a:pos x="392" y="240"/>
                </a:cxn>
                <a:cxn ang="0">
                  <a:pos x="8" y="432"/>
                </a:cxn>
                <a:cxn ang="0">
                  <a:pos x="392" y="624"/>
                </a:cxn>
                <a:cxn ang="0">
                  <a:pos x="824" y="576"/>
                </a:cxn>
                <a:cxn ang="0">
                  <a:pos x="392" y="528"/>
                </a:cxn>
                <a:cxn ang="0">
                  <a:pos x="8" y="720"/>
                </a:cxn>
                <a:cxn ang="0">
                  <a:pos x="392" y="960"/>
                </a:cxn>
                <a:cxn ang="0">
                  <a:pos x="824" y="864"/>
                </a:cxn>
                <a:cxn ang="0">
                  <a:pos x="344" y="816"/>
                </a:cxn>
                <a:cxn ang="0">
                  <a:pos x="8" y="1008"/>
                </a:cxn>
                <a:cxn ang="0">
                  <a:pos x="392" y="1248"/>
                </a:cxn>
                <a:cxn ang="0">
                  <a:pos x="824" y="1152"/>
                </a:cxn>
                <a:cxn ang="0">
                  <a:pos x="392" y="1104"/>
                </a:cxn>
                <a:cxn ang="0">
                  <a:pos x="8" y="1344"/>
                </a:cxn>
                <a:cxn ang="0">
                  <a:pos x="392" y="1536"/>
                </a:cxn>
                <a:cxn ang="0">
                  <a:pos x="824" y="1440"/>
                </a:cxn>
                <a:cxn ang="0">
                  <a:pos x="392" y="1392"/>
                </a:cxn>
                <a:cxn ang="0">
                  <a:pos x="8" y="1632"/>
                </a:cxn>
                <a:cxn ang="0">
                  <a:pos x="392" y="1776"/>
                </a:cxn>
                <a:cxn ang="0">
                  <a:pos x="824" y="1728"/>
                </a:cxn>
                <a:cxn ang="0">
                  <a:pos x="392" y="1680"/>
                </a:cxn>
                <a:cxn ang="0">
                  <a:pos x="8" y="1920"/>
                </a:cxn>
                <a:cxn ang="0">
                  <a:pos x="392" y="2064"/>
                </a:cxn>
              </a:cxnLst>
              <a:rect l="0" t="0" r="r" b="b"/>
              <a:pathLst>
                <a:path w="832" h="2064">
                  <a:moveTo>
                    <a:pt x="392" y="0"/>
                  </a:moveTo>
                  <a:cubicBezTo>
                    <a:pt x="200" y="68"/>
                    <a:pt x="8" y="136"/>
                    <a:pt x="8" y="192"/>
                  </a:cubicBezTo>
                  <a:cubicBezTo>
                    <a:pt x="8" y="248"/>
                    <a:pt x="256" y="320"/>
                    <a:pt x="392" y="336"/>
                  </a:cubicBezTo>
                  <a:cubicBezTo>
                    <a:pt x="528" y="352"/>
                    <a:pt x="824" y="304"/>
                    <a:pt x="824" y="288"/>
                  </a:cubicBezTo>
                  <a:cubicBezTo>
                    <a:pt x="824" y="272"/>
                    <a:pt x="528" y="216"/>
                    <a:pt x="392" y="240"/>
                  </a:cubicBezTo>
                  <a:cubicBezTo>
                    <a:pt x="256" y="264"/>
                    <a:pt x="8" y="368"/>
                    <a:pt x="8" y="432"/>
                  </a:cubicBezTo>
                  <a:cubicBezTo>
                    <a:pt x="8" y="496"/>
                    <a:pt x="256" y="600"/>
                    <a:pt x="392" y="624"/>
                  </a:cubicBezTo>
                  <a:cubicBezTo>
                    <a:pt x="528" y="648"/>
                    <a:pt x="824" y="592"/>
                    <a:pt x="824" y="576"/>
                  </a:cubicBezTo>
                  <a:cubicBezTo>
                    <a:pt x="824" y="560"/>
                    <a:pt x="528" y="504"/>
                    <a:pt x="392" y="528"/>
                  </a:cubicBezTo>
                  <a:cubicBezTo>
                    <a:pt x="256" y="552"/>
                    <a:pt x="8" y="648"/>
                    <a:pt x="8" y="720"/>
                  </a:cubicBezTo>
                  <a:cubicBezTo>
                    <a:pt x="8" y="792"/>
                    <a:pt x="256" y="936"/>
                    <a:pt x="392" y="960"/>
                  </a:cubicBezTo>
                  <a:cubicBezTo>
                    <a:pt x="528" y="984"/>
                    <a:pt x="832" y="888"/>
                    <a:pt x="824" y="864"/>
                  </a:cubicBezTo>
                  <a:cubicBezTo>
                    <a:pt x="816" y="840"/>
                    <a:pt x="480" y="792"/>
                    <a:pt x="344" y="816"/>
                  </a:cubicBezTo>
                  <a:cubicBezTo>
                    <a:pt x="208" y="840"/>
                    <a:pt x="0" y="936"/>
                    <a:pt x="8" y="1008"/>
                  </a:cubicBezTo>
                  <a:cubicBezTo>
                    <a:pt x="16" y="1080"/>
                    <a:pt x="256" y="1224"/>
                    <a:pt x="392" y="1248"/>
                  </a:cubicBezTo>
                  <a:cubicBezTo>
                    <a:pt x="528" y="1272"/>
                    <a:pt x="824" y="1176"/>
                    <a:pt x="824" y="1152"/>
                  </a:cubicBezTo>
                  <a:cubicBezTo>
                    <a:pt x="824" y="1128"/>
                    <a:pt x="528" y="1072"/>
                    <a:pt x="392" y="1104"/>
                  </a:cubicBezTo>
                  <a:cubicBezTo>
                    <a:pt x="256" y="1136"/>
                    <a:pt x="8" y="1272"/>
                    <a:pt x="8" y="1344"/>
                  </a:cubicBezTo>
                  <a:cubicBezTo>
                    <a:pt x="8" y="1416"/>
                    <a:pt x="256" y="1520"/>
                    <a:pt x="392" y="1536"/>
                  </a:cubicBezTo>
                  <a:cubicBezTo>
                    <a:pt x="528" y="1552"/>
                    <a:pt x="824" y="1464"/>
                    <a:pt x="824" y="1440"/>
                  </a:cubicBezTo>
                  <a:cubicBezTo>
                    <a:pt x="824" y="1416"/>
                    <a:pt x="528" y="1360"/>
                    <a:pt x="392" y="1392"/>
                  </a:cubicBezTo>
                  <a:cubicBezTo>
                    <a:pt x="256" y="1424"/>
                    <a:pt x="8" y="1568"/>
                    <a:pt x="8" y="1632"/>
                  </a:cubicBezTo>
                  <a:cubicBezTo>
                    <a:pt x="8" y="1696"/>
                    <a:pt x="256" y="1760"/>
                    <a:pt x="392" y="1776"/>
                  </a:cubicBezTo>
                  <a:cubicBezTo>
                    <a:pt x="528" y="1792"/>
                    <a:pt x="824" y="1744"/>
                    <a:pt x="824" y="1728"/>
                  </a:cubicBezTo>
                  <a:cubicBezTo>
                    <a:pt x="824" y="1712"/>
                    <a:pt x="528" y="1648"/>
                    <a:pt x="392" y="1680"/>
                  </a:cubicBezTo>
                  <a:cubicBezTo>
                    <a:pt x="256" y="1712"/>
                    <a:pt x="8" y="1856"/>
                    <a:pt x="8" y="1920"/>
                  </a:cubicBezTo>
                  <a:cubicBezTo>
                    <a:pt x="8" y="1984"/>
                    <a:pt x="328" y="2040"/>
                    <a:pt x="392" y="2064"/>
                  </a:cubicBezTo>
                </a:path>
              </a:pathLst>
            </a:custGeom>
            <a:noFill/>
            <a:ln w="28575" cmpd="sng">
              <a:solidFill>
                <a:srgbClr val="CC0066"/>
              </a:solidFill>
              <a:round/>
            </a:ln>
            <a:effectLst/>
          </p:spPr>
          <p:txBody>
            <a:bodyPr wrap="none" anchor="ctr"/>
            <a:lstStyle/>
            <a:p>
              <a:endParaRPr lang="zh-CN" altLang="en-US">
                <a:solidFill>
                  <a:prstClr val="black"/>
                </a:solidFill>
              </a:endParaRPr>
            </a:p>
          </p:txBody>
        </p:sp>
        <p:sp>
          <p:nvSpPr>
            <p:cNvPr id="90132" name="Line 1044"/>
            <p:cNvSpPr>
              <a:spLocks noChangeShapeType="1"/>
            </p:cNvSpPr>
            <p:nvPr/>
          </p:nvSpPr>
          <p:spPr bwMode="auto">
            <a:xfrm>
              <a:off x="574" y="2423"/>
              <a:ext cx="0" cy="328"/>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133" name="Line 1045"/>
            <p:cNvSpPr>
              <a:spLocks noChangeShapeType="1"/>
            </p:cNvSpPr>
            <p:nvPr/>
          </p:nvSpPr>
          <p:spPr bwMode="auto">
            <a:xfrm>
              <a:off x="1307" y="2314"/>
              <a:ext cx="0" cy="328"/>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134" name="Line 1046"/>
            <p:cNvSpPr>
              <a:spLocks noChangeShapeType="1"/>
            </p:cNvSpPr>
            <p:nvPr/>
          </p:nvSpPr>
          <p:spPr bwMode="auto">
            <a:xfrm>
              <a:off x="2075" y="2314"/>
              <a:ext cx="0" cy="437"/>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135" name="Line 1047"/>
            <p:cNvSpPr>
              <a:spLocks noChangeShapeType="1"/>
            </p:cNvSpPr>
            <p:nvPr/>
          </p:nvSpPr>
          <p:spPr bwMode="auto">
            <a:xfrm>
              <a:off x="574" y="1632"/>
              <a:ext cx="0" cy="273"/>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136" name="Line 1048"/>
            <p:cNvSpPr>
              <a:spLocks noChangeShapeType="1"/>
            </p:cNvSpPr>
            <p:nvPr/>
          </p:nvSpPr>
          <p:spPr bwMode="auto">
            <a:xfrm>
              <a:off x="1307" y="1632"/>
              <a:ext cx="0" cy="437"/>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137" name="Line 1049"/>
            <p:cNvSpPr>
              <a:spLocks noChangeShapeType="1"/>
            </p:cNvSpPr>
            <p:nvPr/>
          </p:nvSpPr>
          <p:spPr bwMode="auto">
            <a:xfrm>
              <a:off x="2075" y="1632"/>
              <a:ext cx="0" cy="409"/>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138" name="Line 1050"/>
            <p:cNvSpPr>
              <a:spLocks noChangeShapeType="1"/>
            </p:cNvSpPr>
            <p:nvPr/>
          </p:nvSpPr>
          <p:spPr bwMode="auto">
            <a:xfrm>
              <a:off x="1441" y="2751"/>
              <a:ext cx="634" cy="0"/>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139" name="Line 1051"/>
            <p:cNvSpPr>
              <a:spLocks noChangeShapeType="1"/>
            </p:cNvSpPr>
            <p:nvPr/>
          </p:nvSpPr>
          <p:spPr bwMode="auto">
            <a:xfrm>
              <a:off x="574" y="1632"/>
              <a:ext cx="1501" cy="0"/>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140" name="Oval 1052"/>
            <p:cNvSpPr>
              <a:spLocks noChangeArrowheads="1"/>
            </p:cNvSpPr>
            <p:nvPr/>
          </p:nvSpPr>
          <p:spPr bwMode="auto">
            <a:xfrm>
              <a:off x="1174" y="2751"/>
              <a:ext cx="33" cy="27"/>
            </a:xfrm>
            <a:prstGeom prst="ellipse">
              <a:avLst/>
            </a:prstGeom>
            <a:noFill/>
            <a:ln w="28575">
              <a:solidFill>
                <a:schemeClr val="tx1"/>
              </a:solidFill>
              <a:round/>
            </a:ln>
            <a:effectLst/>
          </p:spPr>
          <p:txBody>
            <a:bodyPr wrap="none" anchor="ctr"/>
            <a:lstStyle/>
            <a:p>
              <a:endParaRPr lang="zh-CN" altLang="en-US">
                <a:solidFill>
                  <a:prstClr val="black"/>
                </a:solidFill>
              </a:endParaRPr>
            </a:p>
          </p:txBody>
        </p:sp>
        <p:sp>
          <p:nvSpPr>
            <p:cNvPr id="90141" name="Oval 1053"/>
            <p:cNvSpPr>
              <a:spLocks noChangeArrowheads="1"/>
            </p:cNvSpPr>
            <p:nvPr/>
          </p:nvSpPr>
          <p:spPr bwMode="auto">
            <a:xfrm>
              <a:off x="1441" y="2751"/>
              <a:ext cx="33" cy="27"/>
            </a:xfrm>
            <a:prstGeom prst="ellipse">
              <a:avLst/>
            </a:prstGeom>
            <a:noFill/>
            <a:ln w="28575">
              <a:solidFill>
                <a:schemeClr val="tx1"/>
              </a:solidFill>
              <a:round/>
            </a:ln>
            <a:effectLst/>
          </p:spPr>
          <p:txBody>
            <a:bodyPr wrap="none" anchor="ctr"/>
            <a:lstStyle/>
            <a:p>
              <a:endParaRPr lang="zh-CN" altLang="en-US">
                <a:solidFill>
                  <a:prstClr val="black"/>
                </a:solidFill>
              </a:endParaRPr>
            </a:p>
          </p:txBody>
        </p:sp>
        <p:sp>
          <p:nvSpPr>
            <p:cNvPr id="90142" name="Oval 1054"/>
            <p:cNvSpPr>
              <a:spLocks noChangeArrowheads="1"/>
            </p:cNvSpPr>
            <p:nvPr/>
          </p:nvSpPr>
          <p:spPr bwMode="auto">
            <a:xfrm>
              <a:off x="1274" y="2614"/>
              <a:ext cx="33" cy="28"/>
            </a:xfrm>
            <a:prstGeom prst="ellipse">
              <a:avLst/>
            </a:prstGeom>
            <a:noFill/>
            <a:ln w="28575">
              <a:solidFill>
                <a:schemeClr val="tx1"/>
              </a:solidFill>
              <a:round/>
            </a:ln>
            <a:effectLst/>
          </p:spPr>
          <p:txBody>
            <a:bodyPr wrap="none" anchor="ctr"/>
            <a:lstStyle/>
            <a:p>
              <a:endParaRPr lang="zh-CN" altLang="en-US">
                <a:solidFill>
                  <a:prstClr val="black"/>
                </a:solidFill>
              </a:endParaRPr>
            </a:p>
          </p:txBody>
        </p:sp>
        <p:sp>
          <p:nvSpPr>
            <p:cNvPr id="90143" name="Line 1055"/>
            <p:cNvSpPr>
              <a:spLocks noChangeShapeType="1"/>
            </p:cNvSpPr>
            <p:nvPr/>
          </p:nvSpPr>
          <p:spPr bwMode="auto">
            <a:xfrm flipH="1">
              <a:off x="1207" y="2614"/>
              <a:ext cx="100" cy="191"/>
            </a:xfrm>
            <a:prstGeom prst="line">
              <a:avLst/>
            </a:prstGeom>
            <a:noFill/>
            <a:ln w="38100">
              <a:solidFill>
                <a:schemeClr val="tx1"/>
              </a:solidFill>
              <a:round/>
            </a:ln>
            <a:effectLst/>
          </p:spPr>
          <p:txBody>
            <a:bodyPr wrap="none" anchor="ctr"/>
            <a:lstStyle/>
            <a:p>
              <a:endParaRPr lang="zh-CN" altLang="en-US">
                <a:solidFill>
                  <a:prstClr val="black"/>
                </a:solidFill>
              </a:endParaRPr>
            </a:p>
          </p:txBody>
        </p:sp>
        <p:sp>
          <p:nvSpPr>
            <p:cNvPr id="90144" name="Text Box 1056"/>
            <p:cNvSpPr txBox="1">
              <a:spLocks noChangeArrowheads="1"/>
            </p:cNvSpPr>
            <p:nvPr/>
          </p:nvSpPr>
          <p:spPr bwMode="auto">
            <a:xfrm>
              <a:off x="240" y="2095"/>
              <a:ext cx="233" cy="288"/>
            </a:xfrm>
            <a:prstGeom prst="rect">
              <a:avLst/>
            </a:prstGeom>
            <a:noFill/>
            <a:ln w="9525">
              <a:noFill/>
              <a:miter lim="800000"/>
            </a:ln>
            <a:effectLst/>
          </p:spPr>
          <p:txBody>
            <a:bodyPr wrap="none">
              <a:spAutoFit/>
            </a:bodyPr>
            <a:lstStyle/>
            <a:p>
              <a:pPr>
                <a:spcBef>
                  <a:spcPct val="50000"/>
                </a:spcBef>
              </a:pPr>
              <a:r>
                <a:rPr lang="en-US" altLang="zh-CN" sz="2400" i="1">
                  <a:solidFill>
                    <a:prstClr val="black"/>
                  </a:solidFill>
                </a:rPr>
                <a:t>L</a:t>
              </a:r>
            </a:p>
          </p:txBody>
        </p:sp>
        <p:sp>
          <p:nvSpPr>
            <p:cNvPr id="90145" name="Text Box 1057"/>
            <p:cNvSpPr txBox="1">
              <a:spLocks noChangeArrowheads="1"/>
            </p:cNvSpPr>
            <p:nvPr/>
          </p:nvSpPr>
          <p:spPr bwMode="auto">
            <a:xfrm>
              <a:off x="907" y="2095"/>
              <a:ext cx="244" cy="288"/>
            </a:xfrm>
            <a:prstGeom prst="rect">
              <a:avLst/>
            </a:prstGeom>
            <a:noFill/>
            <a:ln w="9525">
              <a:noFill/>
              <a:miter lim="800000"/>
            </a:ln>
            <a:effectLst/>
          </p:spPr>
          <p:txBody>
            <a:bodyPr wrap="none">
              <a:spAutoFit/>
            </a:bodyPr>
            <a:lstStyle/>
            <a:p>
              <a:pPr>
                <a:spcBef>
                  <a:spcPct val="50000"/>
                </a:spcBef>
              </a:pPr>
              <a:r>
                <a:rPr lang="en-US" altLang="zh-CN" sz="2400" i="1">
                  <a:solidFill>
                    <a:prstClr val="black"/>
                  </a:solidFill>
                </a:rPr>
                <a:t>C</a:t>
              </a:r>
            </a:p>
          </p:txBody>
        </p:sp>
        <p:sp>
          <p:nvSpPr>
            <p:cNvPr id="90146" name="Text Box 1058"/>
            <p:cNvSpPr txBox="1">
              <a:spLocks noChangeArrowheads="1"/>
            </p:cNvSpPr>
            <p:nvPr/>
          </p:nvSpPr>
          <p:spPr bwMode="auto">
            <a:xfrm>
              <a:off x="1681" y="2024"/>
              <a:ext cx="404" cy="365"/>
            </a:xfrm>
            <a:prstGeom prst="rect">
              <a:avLst/>
            </a:prstGeom>
            <a:noFill/>
            <a:ln w="9525">
              <a:noFill/>
              <a:miter lim="800000"/>
            </a:ln>
            <a:effectLst/>
          </p:spPr>
          <p:txBody>
            <a:bodyPr>
              <a:spAutoFit/>
            </a:bodyPr>
            <a:lstStyle/>
            <a:p>
              <a:pPr>
                <a:spcBef>
                  <a:spcPct val="50000"/>
                </a:spcBef>
              </a:pPr>
              <a:r>
                <a:rPr lang="en-US" altLang="zh-CN" sz="3200">
                  <a:solidFill>
                    <a:prstClr val="black"/>
                  </a:solidFill>
                  <a:latin typeface="CommercialScript BT" pitchFamily="66" charset="0"/>
                </a:rPr>
                <a:t>E</a:t>
              </a:r>
            </a:p>
          </p:txBody>
        </p:sp>
        <p:sp>
          <p:nvSpPr>
            <p:cNvPr id="90147" name="Text Box 1059"/>
            <p:cNvSpPr txBox="1">
              <a:spLocks noChangeArrowheads="1"/>
            </p:cNvSpPr>
            <p:nvPr/>
          </p:nvSpPr>
          <p:spPr bwMode="auto">
            <a:xfrm>
              <a:off x="1200" y="2784"/>
              <a:ext cx="265" cy="288"/>
            </a:xfrm>
            <a:prstGeom prst="rect">
              <a:avLst/>
            </a:prstGeom>
            <a:noFill/>
            <a:ln w="9525">
              <a:noFill/>
              <a:miter lim="800000"/>
            </a:ln>
            <a:effectLst/>
          </p:spPr>
          <p:txBody>
            <a:bodyPr wrap="none">
              <a:spAutoFit/>
            </a:bodyPr>
            <a:lstStyle/>
            <a:p>
              <a:pPr>
                <a:spcBef>
                  <a:spcPct val="50000"/>
                </a:spcBef>
              </a:pPr>
              <a:r>
                <a:rPr lang="en-US" altLang="zh-CN" sz="2400">
                  <a:solidFill>
                    <a:prstClr val="black"/>
                  </a:solidFill>
                </a:rPr>
                <a:t>K</a:t>
              </a:r>
            </a:p>
          </p:txBody>
        </p:sp>
      </p:grpSp>
      <p:sp>
        <p:nvSpPr>
          <p:cNvPr id="90148" name="Text Box 1060"/>
          <p:cNvSpPr txBox="1">
            <a:spLocks noChangeArrowheads="1"/>
          </p:cNvSpPr>
          <p:nvPr/>
        </p:nvSpPr>
        <p:spPr bwMode="auto">
          <a:xfrm>
            <a:off x="615950" y="5006975"/>
            <a:ext cx="2954338" cy="528638"/>
          </a:xfrm>
          <a:prstGeom prst="rect">
            <a:avLst/>
          </a:prstGeom>
          <a:solidFill>
            <a:schemeClr val="accent1"/>
          </a:solidFill>
          <a:ln w="9525">
            <a:solidFill>
              <a:schemeClr val="tx2"/>
            </a:solidFill>
            <a:miter lim="800000"/>
          </a:ln>
          <a:effectLst/>
        </p:spPr>
        <p:txBody>
          <a:bodyPr>
            <a:spAutoFit/>
          </a:bodyPr>
          <a:lstStyle/>
          <a:p>
            <a:pPr algn="ctr">
              <a:spcBef>
                <a:spcPct val="50000"/>
              </a:spcBef>
            </a:pPr>
            <a:r>
              <a:rPr lang="en-US" altLang="zh-CN" sz="2800" i="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LC</a:t>
            </a:r>
            <a:r>
              <a:rPr lang="en-US" altLang="zh-CN" sz="2800" i="1" dirty="0">
                <a:solidFill>
                  <a:prstClr val="black"/>
                </a:solidFill>
                <a:latin typeface="黑体" panose="02010609060101010101" pitchFamily="49" charset="-122"/>
                <a:ea typeface="黑体" panose="02010609060101010101" pitchFamily="49" charset="-122"/>
              </a:rPr>
              <a:t> </a:t>
            </a:r>
            <a:r>
              <a:rPr lang="zh-CN" altLang="zh-CN" sz="2800" dirty="0">
                <a:solidFill>
                  <a:prstClr val="black"/>
                </a:solidFill>
                <a:latin typeface="黑体" panose="02010609060101010101" pitchFamily="49" charset="-122"/>
                <a:ea typeface="黑体" panose="02010609060101010101" pitchFamily="49" charset="-122"/>
              </a:rPr>
              <a:t>电磁振荡电路</a:t>
            </a:r>
            <a:endParaRPr lang="zh-CN" altLang="en-US" sz="2800" dirty="0">
              <a:solidFill>
                <a:prstClr val="black"/>
              </a:solidFill>
              <a:latin typeface="黑体" panose="02010609060101010101" pitchFamily="49" charset="-122"/>
              <a:ea typeface="黑体" panose="02010609060101010101" pitchFamily="49" charset="-122"/>
            </a:endParaRPr>
          </a:p>
        </p:txBody>
      </p:sp>
      <p:grpSp>
        <p:nvGrpSpPr>
          <p:cNvPr id="7" name="Group 1061"/>
          <p:cNvGrpSpPr/>
          <p:nvPr/>
        </p:nvGrpSpPr>
        <p:grpSpPr bwMode="auto">
          <a:xfrm>
            <a:off x="3829050" y="1625600"/>
            <a:ext cx="2266950" cy="2347913"/>
            <a:chOff x="2412" y="1056"/>
            <a:chExt cx="1428" cy="1479"/>
          </a:xfrm>
        </p:grpSpPr>
        <p:grpSp>
          <p:nvGrpSpPr>
            <p:cNvPr id="8" name="Group 1062"/>
            <p:cNvGrpSpPr/>
            <p:nvPr/>
          </p:nvGrpSpPr>
          <p:grpSpPr bwMode="auto">
            <a:xfrm>
              <a:off x="2412" y="1056"/>
              <a:ext cx="1428" cy="1152"/>
              <a:chOff x="2256" y="1056"/>
              <a:chExt cx="1428" cy="1152"/>
            </a:xfrm>
          </p:grpSpPr>
          <p:sp>
            <p:nvSpPr>
              <p:cNvPr id="90151" name="Line 1063"/>
              <p:cNvSpPr>
                <a:spLocks noChangeShapeType="1"/>
              </p:cNvSpPr>
              <p:nvPr/>
            </p:nvSpPr>
            <p:spPr bwMode="auto">
              <a:xfrm>
                <a:off x="3208" y="1553"/>
                <a:ext cx="476" cy="0"/>
              </a:xfrm>
              <a:prstGeom prst="line">
                <a:avLst/>
              </a:prstGeom>
              <a:noFill/>
              <a:ln w="57150">
                <a:solidFill>
                  <a:srgbClr val="0000FF"/>
                </a:solidFill>
                <a:round/>
              </a:ln>
              <a:effectLst/>
            </p:spPr>
            <p:txBody>
              <a:bodyPr wrap="none" anchor="ctr"/>
              <a:lstStyle/>
              <a:p>
                <a:endParaRPr lang="zh-CN" altLang="en-US">
                  <a:solidFill>
                    <a:prstClr val="black"/>
                  </a:solidFill>
                </a:endParaRPr>
              </a:p>
            </p:txBody>
          </p:sp>
          <p:sp>
            <p:nvSpPr>
              <p:cNvPr id="90152" name="Line 1064"/>
              <p:cNvSpPr>
                <a:spLocks noChangeShapeType="1"/>
              </p:cNvSpPr>
              <p:nvPr/>
            </p:nvSpPr>
            <p:spPr bwMode="auto">
              <a:xfrm>
                <a:off x="3208" y="1833"/>
                <a:ext cx="476" cy="0"/>
              </a:xfrm>
              <a:prstGeom prst="line">
                <a:avLst/>
              </a:prstGeom>
              <a:noFill/>
              <a:ln w="57150">
                <a:solidFill>
                  <a:srgbClr val="0000FF"/>
                </a:solidFill>
                <a:round/>
              </a:ln>
              <a:effectLst/>
            </p:spPr>
            <p:txBody>
              <a:bodyPr wrap="none" anchor="ctr"/>
              <a:lstStyle/>
              <a:p>
                <a:endParaRPr lang="zh-CN" altLang="en-US">
                  <a:solidFill>
                    <a:prstClr val="black"/>
                  </a:solidFill>
                </a:endParaRPr>
              </a:p>
            </p:txBody>
          </p:sp>
          <p:sp>
            <p:nvSpPr>
              <p:cNvPr id="90153" name="Line 1065"/>
              <p:cNvSpPr>
                <a:spLocks noChangeShapeType="1"/>
              </p:cNvSpPr>
              <p:nvPr/>
            </p:nvSpPr>
            <p:spPr bwMode="auto">
              <a:xfrm>
                <a:off x="2622" y="2208"/>
                <a:ext cx="816" cy="0"/>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154" name="Freeform 1066"/>
              <p:cNvSpPr/>
              <p:nvPr/>
            </p:nvSpPr>
            <p:spPr bwMode="auto">
              <a:xfrm>
                <a:off x="2476" y="1367"/>
                <a:ext cx="329" cy="591"/>
              </a:xfrm>
              <a:custGeom>
                <a:avLst/>
                <a:gdLst/>
                <a:ahLst/>
                <a:cxnLst>
                  <a:cxn ang="0">
                    <a:pos x="392" y="0"/>
                  </a:cxn>
                  <a:cxn ang="0">
                    <a:pos x="8" y="192"/>
                  </a:cxn>
                  <a:cxn ang="0">
                    <a:pos x="392" y="336"/>
                  </a:cxn>
                  <a:cxn ang="0">
                    <a:pos x="824" y="288"/>
                  </a:cxn>
                  <a:cxn ang="0">
                    <a:pos x="392" y="240"/>
                  </a:cxn>
                  <a:cxn ang="0">
                    <a:pos x="8" y="432"/>
                  </a:cxn>
                  <a:cxn ang="0">
                    <a:pos x="392" y="624"/>
                  </a:cxn>
                  <a:cxn ang="0">
                    <a:pos x="824" y="576"/>
                  </a:cxn>
                  <a:cxn ang="0">
                    <a:pos x="392" y="528"/>
                  </a:cxn>
                  <a:cxn ang="0">
                    <a:pos x="8" y="720"/>
                  </a:cxn>
                  <a:cxn ang="0">
                    <a:pos x="392" y="960"/>
                  </a:cxn>
                  <a:cxn ang="0">
                    <a:pos x="824" y="864"/>
                  </a:cxn>
                  <a:cxn ang="0">
                    <a:pos x="344" y="816"/>
                  </a:cxn>
                  <a:cxn ang="0">
                    <a:pos x="8" y="1008"/>
                  </a:cxn>
                  <a:cxn ang="0">
                    <a:pos x="392" y="1248"/>
                  </a:cxn>
                  <a:cxn ang="0">
                    <a:pos x="824" y="1152"/>
                  </a:cxn>
                  <a:cxn ang="0">
                    <a:pos x="392" y="1104"/>
                  </a:cxn>
                  <a:cxn ang="0">
                    <a:pos x="8" y="1344"/>
                  </a:cxn>
                  <a:cxn ang="0">
                    <a:pos x="392" y="1536"/>
                  </a:cxn>
                  <a:cxn ang="0">
                    <a:pos x="824" y="1440"/>
                  </a:cxn>
                  <a:cxn ang="0">
                    <a:pos x="392" y="1392"/>
                  </a:cxn>
                  <a:cxn ang="0">
                    <a:pos x="8" y="1632"/>
                  </a:cxn>
                  <a:cxn ang="0">
                    <a:pos x="392" y="1776"/>
                  </a:cxn>
                  <a:cxn ang="0">
                    <a:pos x="824" y="1728"/>
                  </a:cxn>
                  <a:cxn ang="0">
                    <a:pos x="392" y="1680"/>
                  </a:cxn>
                  <a:cxn ang="0">
                    <a:pos x="8" y="1920"/>
                  </a:cxn>
                  <a:cxn ang="0">
                    <a:pos x="392" y="2064"/>
                  </a:cxn>
                </a:cxnLst>
                <a:rect l="0" t="0" r="r" b="b"/>
                <a:pathLst>
                  <a:path w="832" h="2064">
                    <a:moveTo>
                      <a:pt x="392" y="0"/>
                    </a:moveTo>
                    <a:cubicBezTo>
                      <a:pt x="200" y="68"/>
                      <a:pt x="8" y="136"/>
                      <a:pt x="8" y="192"/>
                    </a:cubicBezTo>
                    <a:cubicBezTo>
                      <a:pt x="8" y="248"/>
                      <a:pt x="256" y="320"/>
                      <a:pt x="392" y="336"/>
                    </a:cubicBezTo>
                    <a:cubicBezTo>
                      <a:pt x="528" y="352"/>
                      <a:pt x="824" y="304"/>
                      <a:pt x="824" y="288"/>
                    </a:cubicBezTo>
                    <a:cubicBezTo>
                      <a:pt x="824" y="272"/>
                      <a:pt x="528" y="216"/>
                      <a:pt x="392" y="240"/>
                    </a:cubicBezTo>
                    <a:cubicBezTo>
                      <a:pt x="256" y="264"/>
                      <a:pt x="8" y="368"/>
                      <a:pt x="8" y="432"/>
                    </a:cubicBezTo>
                    <a:cubicBezTo>
                      <a:pt x="8" y="496"/>
                      <a:pt x="256" y="600"/>
                      <a:pt x="392" y="624"/>
                    </a:cubicBezTo>
                    <a:cubicBezTo>
                      <a:pt x="528" y="648"/>
                      <a:pt x="824" y="592"/>
                      <a:pt x="824" y="576"/>
                    </a:cubicBezTo>
                    <a:cubicBezTo>
                      <a:pt x="824" y="560"/>
                      <a:pt x="528" y="504"/>
                      <a:pt x="392" y="528"/>
                    </a:cubicBezTo>
                    <a:cubicBezTo>
                      <a:pt x="256" y="552"/>
                      <a:pt x="8" y="648"/>
                      <a:pt x="8" y="720"/>
                    </a:cubicBezTo>
                    <a:cubicBezTo>
                      <a:pt x="8" y="792"/>
                      <a:pt x="256" y="936"/>
                      <a:pt x="392" y="960"/>
                    </a:cubicBezTo>
                    <a:cubicBezTo>
                      <a:pt x="528" y="984"/>
                      <a:pt x="832" y="888"/>
                      <a:pt x="824" y="864"/>
                    </a:cubicBezTo>
                    <a:cubicBezTo>
                      <a:pt x="816" y="840"/>
                      <a:pt x="480" y="792"/>
                      <a:pt x="344" y="816"/>
                    </a:cubicBezTo>
                    <a:cubicBezTo>
                      <a:pt x="208" y="840"/>
                      <a:pt x="0" y="936"/>
                      <a:pt x="8" y="1008"/>
                    </a:cubicBezTo>
                    <a:cubicBezTo>
                      <a:pt x="16" y="1080"/>
                      <a:pt x="256" y="1224"/>
                      <a:pt x="392" y="1248"/>
                    </a:cubicBezTo>
                    <a:cubicBezTo>
                      <a:pt x="528" y="1272"/>
                      <a:pt x="824" y="1176"/>
                      <a:pt x="824" y="1152"/>
                    </a:cubicBezTo>
                    <a:cubicBezTo>
                      <a:pt x="824" y="1128"/>
                      <a:pt x="528" y="1072"/>
                      <a:pt x="392" y="1104"/>
                    </a:cubicBezTo>
                    <a:cubicBezTo>
                      <a:pt x="256" y="1136"/>
                      <a:pt x="8" y="1272"/>
                      <a:pt x="8" y="1344"/>
                    </a:cubicBezTo>
                    <a:cubicBezTo>
                      <a:pt x="8" y="1416"/>
                      <a:pt x="256" y="1520"/>
                      <a:pt x="392" y="1536"/>
                    </a:cubicBezTo>
                    <a:cubicBezTo>
                      <a:pt x="528" y="1552"/>
                      <a:pt x="824" y="1464"/>
                      <a:pt x="824" y="1440"/>
                    </a:cubicBezTo>
                    <a:cubicBezTo>
                      <a:pt x="824" y="1416"/>
                      <a:pt x="528" y="1360"/>
                      <a:pt x="392" y="1392"/>
                    </a:cubicBezTo>
                    <a:cubicBezTo>
                      <a:pt x="256" y="1424"/>
                      <a:pt x="8" y="1568"/>
                      <a:pt x="8" y="1632"/>
                    </a:cubicBezTo>
                    <a:cubicBezTo>
                      <a:pt x="8" y="1696"/>
                      <a:pt x="256" y="1760"/>
                      <a:pt x="392" y="1776"/>
                    </a:cubicBezTo>
                    <a:cubicBezTo>
                      <a:pt x="528" y="1792"/>
                      <a:pt x="824" y="1744"/>
                      <a:pt x="824" y="1728"/>
                    </a:cubicBezTo>
                    <a:cubicBezTo>
                      <a:pt x="824" y="1712"/>
                      <a:pt x="528" y="1648"/>
                      <a:pt x="392" y="1680"/>
                    </a:cubicBezTo>
                    <a:cubicBezTo>
                      <a:pt x="256" y="1712"/>
                      <a:pt x="8" y="1856"/>
                      <a:pt x="8" y="1920"/>
                    </a:cubicBezTo>
                    <a:cubicBezTo>
                      <a:pt x="8" y="1984"/>
                      <a:pt x="328" y="2040"/>
                      <a:pt x="392" y="2064"/>
                    </a:cubicBezTo>
                  </a:path>
                </a:pathLst>
              </a:custGeom>
              <a:noFill/>
              <a:ln w="28575" cmpd="sng">
                <a:solidFill>
                  <a:srgbClr val="CC0066"/>
                </a:solidFill>
                <a:round/>
              </a:ln>
              <a:effectLst/>
            </p:spPr>
            <p:txBody>
              <a:bodyPr wrap="none" anchor="ctr"/>
              <a:lstStyle/>
              <a:p>
                <a:endParaRPr lang="zh-CN" altLang="en-US">
                  <a:solidFill>
                    <a:prstClr val="black"/>
                  </a:solidFill>
                </a:endParaRPr>
              </a:p>
            </p:txBody>
          </p:sp>
          <p:sp>
            <p:nvSpPr>
              <p:cNvPr id="90155" name="Line 1067"/>
              <p:cNvSpPr>
                <a:spLocks noChangeShapeType="1"/>
              </p:cNvSpPr>
              <p:nvPr/>
            </p:nvSpPr>
            <p:spPr bwMode="auto">
              <a:xfrm>
                <a:off x="3428" y="1833"/>
                <a:ext cx="0" cy="373"/>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156" name="Line 1068"/>
              <p:cNvSpPr>
                <a:spLocks noChangeShapeType="1"/>
              </p:cNvSpPr>
              <p:nvPr/>
            </p:nvSpPr>
            <p:spPr bwMode="auto">
              <a:xfrm>
                <a:off x="2622" y="1056"/>
                <a:ext cx="0" cy="311"/>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157" name="Line 1069"/>
              <p:cNvSpPr>
                <a:spLocks noChangeShapeType="1"/>
              </p:cNvSpPr>
              <p:nvPr/>
            </p:nvSpPr>
            <p:spPr bwMode="auto">
              <a:xfrm>
                <a:off x="3428" y="1056"/>
                <a:ext cx="0" cy="497"/>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158" name="Line 1070"/>
              <p:cNvSpPr>
                <a:spLocks noChangeShapeType="1"/>
              </p:cNvSpPr>
              <p:nvPr/>
            </p:nvSpPr>
            <p:spPr bwMode="auto">
              <a:xfrm>
                <a:off x="2622" y="1056"/>
                <a:ext cx="816" cy="0"/>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159" name="Text Box 1071"/>
              <p:cNvSpPr txBox="1">
                <a:spLocks noChangeArrowheads="1"/>
              </p:cNvSpPr>
              <p:nvPr/>
            </p:nvSpPr>
            <p:spPr bwMode="auto">
              <a:xfrm>
                <a:off x="2256" y="1584"/>
                <a:ext cx="233" cy="288"/>
              </a:xfrm>
              <a:prstGeom prst="rect">
                <a:avLst/>
              </a:prstGeom>
              <a:noFill/>
              <a:ln w="9525">
                <a:noFill/>
                <a:miter lim="800000"/>
              </a:ln>
              <a:effectLst/>
            </p:spPr>
            <p:txBody>
              <a:bodyPr wrap="none">
                <a:spAutoFit/>
              </a:bodyPr>
              <a:lstStyle/>
              <a:p>
                <a:pPr>
                  <a:spcBef>
                    <a:spcPct val="50000"/>
                  </a:spcBef>
                </a:pPr>
                <a:r>
                  <a:rPr lang="en-US" altLang="zh-CN" sz="2400" i="1">
                    <a:solidFill>
                      <a:prstClr val="black"/>
                    </a:solidFill>
                  </a:rPr>
                  <a:t>L</a:t>
                </a:r>
              </a:p>
            </p:txBody>
          </p:sp>
          <p:sp>
            <p:nvSpPr>
              <p:cNvPr id="90160" name="Line 1072"/>
              <p:cNvSpPr>
                <a:spLocks noChangeShapeType="1"/>
              </p:cNvSpPr>
              <p:nvPr/>
            </p:nvSpPr>
            <p:spPr bwMode="auto">
              <a:xfrm>
                <a:off x="2640" y="1968"/>
                <a:ext cx="0" cy="240"/>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161" name="Line 1073"/>
              <p:cNvSpPr>
                <a:spLocks noChangeShapeType="1"/>
              </p:cNvSpPr>
              <p:nvPr/>
            </p:nvSpPr>
            <p:spPr bwMode="auto">
              <a:xfrm>
                <a:off x="3264" y="1584"/>
                <a:ext cx="0" cy="240"/>
              </a:xfrm>
              <a:prstGeom prst="line">
                <a:avLst/>
              </a:prstGeom>
              <a:noFill/>
              <a:ln w="19050">
                <a:solidFill>
                  <a:srgbClr val="FF0000"/>
                </a:solidFill>
                <a:round/>
                <a:tailEnd type="triangle" w="sm" len="lg"/>
              </a:ln>
              <a:effectLst/>
            </p:spPr>
            <p:txBody>
              <a:bodyPr wrap="none" anchor="ctr"/>
              <a:lstStyle/>
              <a:p>
                <a:endParaRPr lang="zh-CN" altLang="en-US">
                  <a:solidFill>
                    <a:prstClr val="black"/>
                  </a:solidFill>
                </a:endParaRPr>
              </a:p>
            </p:txBody>
          </p:sp>
          <p:sp>
            <p:nvSpPr>
              <p:cNvPr id="90162" name="Line 1074"/>
              <p:cNvSpPr>
                <a:spLocks noChangeShapeType="1"/>
              </p:cNvSpPr>
              <p:nvPr/>
            </p:nvSpPr>
            <p:spPr bwMode="auto">
              <a:xfrm>
                <a:off x="3360" y="1584"/>
                <a:ext cx="0" cy="240"/>
              </a:xfrm>
              <a:prstGeom prst="line">
                <a:avLst/>
              </a:prstGeom>
              <a:noFill/>
              <a:ln w="19050">
                <a:solidFill>
                  <a:srgbClr val="FF0000"/>
                </a:solidFill>
                <a:round/>
                <a:tailEnd type="triangle" w="sm" len="lg"/>
              </a:ln>
              <a:effectLst/>
            </p:spPr>
            <p:txBody>
              <a:bodyPr wrap="none" anchor="ctr"/>
              <a:lstStyle/>
              <a:p>
                <a:endParaRPr lang="zh-CN" altLang="en-US">
                  <a:solidFill>
                    <a:prstClr val="black"/>
                  </a:solidFill>
                </a:endParaRPr>
              </a:p>
            </p:txBody>
          </p:sp>
          <p:sp>
            <p:nvSpPr>
              <p:cNvPr id="90163" name="Line 1075"/>
              <p:cNvSpPr>
                <a:spLocks noChangeShapeType="1"/>
              </p:cNvSpPr>
              <p:nvPr/>
            </p:nvSpPr>
            <p:spPr bwMode="auto">
              <a:xfrm>
                <a:off x="3456" y="1584"/>
                <a:ext cx="0" cy="240"/>
              </a:xfrm>
              <a:prstGeom prst="line">
                <a:avLst/>
              </a:prstGeom>
              <a:noFill/>
              <a:ln w="19050">
                <a:solidFill>
                  <a:srgbClr val="FF0000"/>
                </a:solidFill>
                <a:round/>
                <a:tailEnd type="triangle" w="sm" len="lg"/>
              </a:ln>
              <a:effectLst/>
            </p:spPr>
            <p:txBody>
              <a:bodyPr wrap="none" anchor="ctr"/>
              <a:lstStyle/>
              <a:p>
                <a:endParaRPr lang="zh-CN" altLang="en-US">
                  <a:solidFill>
                    <a:prstClr val="black"/>
                  </a:solidFill>
                </a:endParaRPr>
              </a:p>
            </p:txBody>
          </p:sp>
          <p:sp>
            <p:nvSpPr>
              <p:cNvPr id="90164" name="Line 1076"/>
              <p:cNvSpPr>
                <a:spLocks noChangeShapeType="1"/>
              </p:cNvSpPr>
              <p:nvPr/>
            </p:nvSpPr>
            <p:spPr bwMode="auto">
              <a:xfrm>
                <a:off x="3552" y="1584"/>
                <a:ext cx="0" cy="240"/>
              </a:xfrm>
              <a:prstGeom prst="line">
                <a:avLst/>
              </a:prstGeom>
              <a:noFill/>
              <a:ln w="19050">
                <a:solidFill>
                  <a:srgbClr val="FF0000"/>
                </a:solidFill>
                <a:round/>
                <a:tailEnd type="triangle" w="sm" len="lg"/>
              </a:ln>
              <a:effectLst/>
            </p:spPr>
            <p:txBody>
              <a:bodyPr wrap="none" anchor="ctr"/>
              <a:lstStyle/>
              <a:p>
                <a:endParaRPr lang="zh-CN" altLang="en-US">
                  <a:solidFill>
                    <a:prstClr val="black"/>
                  </a:solidFill>
                </a:endParaRPr>
              </a:p>
            </p:txBody>
          </p:sp>
          <p:sp>
            <p:nvSpPr>
              <p:cNvPr id="90165" name="Line 1077"/>
              <p:cNvSpPr>
                <a:spLocks noChangeShapeType="1"/>
              </p:cNvSpPr>
              <p:nvPr/>
            </p:nvSpPr>
            <p:spPr bwMode="auto">
              <a:xfrm>
                <a:off x="3648" y="1584"/>
                <a:ext cx="0" cy="240"/>
              </a:xfrm>
              <a:prstGeom prst="line">
                <a:avLst/>
              </a:prstGeom>
              <a:noFill/>
              <a:ln w="19050">
                <a:solidFill>
                  <a:srgbClr val="FF0000"/>
                </a:solidFill>
                <a:round/>
                <a:tailEnd type="triangle" w="sm" len="lg"/>
              </a:ln>
              <a:effectLst/>
            </p:spPr>
            <p:txBody>
              <a:bodyPr wrap="none" anchor="ctr"/>
              <a:lstStyle/>
              <a:p>
                <a:endParaRPr lang="zh-CN" altLang="en-US">
                  <a:solidFill>
                    <a:prstClr val="black"/>
                  </a:solidFill>
                </a:endParaRPr>
              </a:p>
            </p:txBody>
          </p:sp>
          <p:grpSp>
            <p:nvGrpSpPr>
              <p:cNvPr id="9" name="Group 1078"/>
              <p:cNvGrpSpPr/>
              <p:nvPr/>
            </p:nvGrpSpPr>
            <p:grpSpPr bwMode="auto">
              <a:xfrm>
                <a:off x="3216" y="1248"/>
                <a:ext cx="436" cy="288"/>
                <a:chOff x="1248" y="2928"/>
                <a:chExt cx="436" cy="288"/>
              </a:xfrm>
            </p:grpSpPr>
            <p:graphicFrame>
              <p:nvGraphicFramePr>
                <p:cNvPr id="90167" name="Object 1079"/>
                <p:cNvGraphicFramePr>
                  <a:graphicFrameLocks noChangeAspect="1"/>
                </p:cNvGraphicFramePr>
                <p:nvPr/>
              </p:nvGraphicFramePr>
              <p:xfrm>
                <a:off x="1440" y="2928"/>
                <a:ext cx="244" cy="288"/>
              </p:xfrm>
              <a:graphic>
                <a:graphicData uri="http://schemas.openxmlformats.org/presentationml/2006/ole">
                  <mc:AlternateContent xmlns:mc="http://schemas.openxmlformats.org/markup-compatibility/2006">
                    <mc:Choice xmlns:v="urn:schemas-microsoft-com:vml" Requires="v">
                      <p:oleObj spid="_x0000_s146860" name="公式" r:id="rId3" imgW="279400" imgH="330200" progId="Equation.3">
                        <p:embed/>
                      </p:oleObj>
                    </mc:Choice>
                    <mc:Fallback>
                      <p:oleObj name="公式" r:id="rId3" imgW="279400" imgH="330200" progId="Equation.3">
                        <p:embed/>
                        <p:pic>
                          <p:nvPicPr>
                            <p:cNvPr id="0" name="Picture 3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 y="2928"/>
                              <a:ext cx="244"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0168" name="Text Box 1080"/>
                <p:cNvSpPr txBox="1">
                  <a:spLocks noChangeArrowheads="1"/>
                </p:cNvSpPr>
                <p:nvPr/>
              </p:nvSpPr>
              <p:spPr bwMode="auto">
                <a:xfrm>
                  <a:off x="1248" y="2928"/>
                  <a:ext cx="225" cy="288"/>
                </a:xfrm>
                <a:prstGeom prst="rect">
                  <a:avLst/>
                </a:prstGeom>
                <a:noFill/>
                <a:ln w="9525">
                  <a:noFill/>
                  <a:miter lim="800000"/>
                </a:ln>
                <a:effectLst/>
              </p:spPr>
              <p:txBody>
                <a:bodyPr wrap="none">
                  <a:spAutoFit/>
                </a:bodyPr>
                <a:lstStyle/>
                <a:p>
                  <a:pPr>
                    <a:spcBef>
                      <a:spcPct val="50000"/>
                    </a:spcBef>
                  </a:pPr>
                  <a:r>
                    <a:rPr lang="zh-CN" altLang="en-US" sz="2400">
                      <a:solidFill>
                        <a:srgbClr val="FF0000"/>
                      </a:solidFill>
                    </a:rPr>
                    <a:t>+</a:t>
                  </a:r>
                  <a:endParaRPr lang="zh-CN" altLang="en-US" sz="2400">
                    <a:solidFill>
                      <a:prstClr val="black"/>
                    </a:solidFill>
                  </a:endParaRPr>
                </a:p>
              </p:txBody>
            </p:sp>
          </p:grpSp>
          <p:grpSp>
            <p:nvGrpSpPr>
              <p:cNvPr id="10" name="Group 1081"/>
              <p:cNvGrpSpPr/>
              <p:nvPr/>
            </p:nvGrpSpPr>
            <p:grpSpPr bwMode="auto">
              <a:xfrm>
                <a:off x="3264" y="1824"/>
                <a:ext cx="388" cy="288"/>
                <a:chOff x="1728" y="2928"/>
                <a:chExt cx="388" cy="288"/>
              </a:xfrm>
            </p:grpSpPr>
            <p:graphicFrame>
              <p:nvGraphicFramePr>
                <p:cNvPr id="90170" name="Object 1082"/>
                <p:cNvGraphicFramePr>
                  <a:graphicFrameLocks noChangeAspect="1"/>
                </p:cNvGraphicFramePr>
                <p:nvPr/>
              </p:nvGraphicFramePr>
              <p:xfrm>
                <a:off x="1872" y="2928"/>
                <a:ext cx="244" cy="288"/>
              </p:xfrm>
              <a:graphic>
                <a:graphicData uri="http://schemas.openxmlformats.org/presentationml/2006/ole">
                  <mc:AlternateContent xmlns:mc="http://schemas.openxmlformats.org/markup-compatibility/2006">
                    <mc:Choice xmlns:v="urn:schemas-microsoft-com:vml" Requires="v">
                      <p:oleObj spid="_x0000_s146861" name="公式" r:id="rId5" imgW="279400" imgH="330200" progId="Equation.3">
                        <p:embed/>
                      </p:oleObj>
                    </mc:Choice>
                    <mc:Fallback>
                      <p:oleObj name="公式" r:id="rId5" imgW="279400" imgH="330200" progId="Equation.3">
                        <p:embed/>
                        <p:pic>
                          <p:nvPicPr>
                            <p:cNvPr id="0" name="Picture 30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 y="2928"/>
                              <a:ext cx="244"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0171" name="Line 1083"/>
                <p:cNvSpPr>
                  <a:spLocks noChangeShapeType="1"/>
                </p:cNvSpPr>
                <p:nvPr/>
              </p:nvSpPr>
              <p:spPr bwMode="auto">
                <a:xfrm>
                  <a:off x="1728" y="3072"/>
                  <a:ext cx="144" cy="0"/>
                </a:xfrm>
                <a:prstGeom prst="line">
                  <a:avLst/>
                </a:prstGeom>
                <a:noFill/>
                <a:ln w="28575">
                  <a:solidFill>
                    <a:srgbClr val="0000FF"/>
                  </a:solidFill>
                  <a:round/>
                </a:ln>
                <a:effectLst/>
              </p:spPr>
              <p:txBody>
                <a:bodyPr wrap="none" anchor="ctr"/>
                <a:lstStyle/>
                <a:p>
                  <a:endParaRPr lang="zh-CN" altLang="en-US">
                    <a:solidFill>
                      <a:prstClr val="black"/>
                    </a:solidFill>
                  </a:endParaRPr>
                </a:p>
              </p:txBody>
            </p:sp>
          </p:grpSp>
          <p:sp>
            <p:nvSpPr>
              <p:cNvPr id="90172" name="Text Box 1084"/>
              <p:cNvSpPr txBox="1">
                <a:spLocks noChangeArrowheads="1"/>
              </p:cNvSpPr>
              <p:nvPr/>
            </p:nvSpPr>
            <p:spPr bwMode="auto">
              <a:xfrm>
                <a:off x="3024" y="1344"/>
                <a:ext cx="244" cy="288"/>
              </a:xfrm>
              <a:prstGeom prst="rect">
                <a:avLst/>
              </a:prstGeom>
              <a:noFill/>
              <a:ln w="9525">
                <a:noFill/>
                <a:miter lim="800000"/>
              </a:ln>
              <a:effectLst/>
            </p:spPr>
            <p:txBody>
              <a:bodyPr wrap="none">
                <a:spAutoFit/>
              </a:bodyPr>
              <a:lstStyle/>
              <a:p>
                <a:pPr>
                  <a:spcBef>
                    <a:spcPct val="50000"/>
                  </a:spcBef>
                </a:pPr>
                <a:r>
                  <a:rPr lang="en-US" altLang="zh-CN" sz="2400" i="1">
                    <a:solidFill>
                      <a:prstClr val="black"/>
                    </a:solidFill>
                  </a:rPr>
                  <a:t>C</a:t>
                </a:r>
              </a:p>
            </p:txBody>
          </p:sp>
          <p:graphicFrame>
            <p:nvGraphicFramePr>
              <p:cNvPr id="90173" name="Object 1085"/>
              <p:cNvGraphicFramePr>
                <a:graphicFrameLocks noChangeAspect="1"/>
              </p:cNvGraphicFramePr>
              <p:nvPr/>
            </p:nvGraphicFramePr>
            <p:xfrm>
              <a:off x="2976" y="1536"/>
              <a:ext cx="240" cy="302"/>
            </p:xfrm>
            <a:graphic>
              <a:graphicData uri="http://schemas.openxmlformats.org/presentationml/2006/ole">
                <mc:AlternateContent xmlns:mc="http://schemas.openxmlformats.org/markup-compatibility/2006">
                  <mc:Choice xmlns:v="urn:schemas-microsoft-com:vml" Requires="v">
                    <p:oleObj spid="_x0000_s146862" name="Equation" r:id="rId6" imgW="152400" imgH="190500" progId="Equation.3">
                      <p:embed/>
                    </p:oleObj>
                  </mc:Choice>
                  <mc:Fallback>
                    <p:oleObj name="Equation" r:id="rId6" imgW="152400" imgH="190500" progId="Equation.3">
                      <p:embed/>
                      <p:pic>
                        <p:nvPicPr>
                          <p:cNvPr id="0" name="Picture 30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6" y="1536"/>
                            <a:ext cx="240" cy="3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0174" name="Text Box 1086"/>
            <p:cNvSpPr txBox="1">
              <a:spLocks noChangeArrowheads="1"/>
            </p:cNvSpPr>
            <p:nvPr/>
          </p:nvSpPr>
          <p:spPr bwMode="auto">
            <a:xfrm>
              <a:off x="3024" y="2208"/>
              <a:ext cx="278" cy="327"/>
            </a:xfrm>
            <a:prstGeom prst="rect">
              <a:avLst/>
            </a:prstGeom>
            <a:noFill/>
            <a:ln w="9525">
              <a:noFill/>
              <a:miter lim="800000"/>
            </a:ln>
            <a:effectLst/>
          </p:spPr>
          <p:txBody>
            <a:bodyPr wrap="none">
              <a:spAutoFit/>
            </a:bodyPr>
            <a:lstStyle/>
            <a:p>
              <a:r>
                <a:rPr lang="en-US" altLang="zh-CN">
                  <a:solidFill>
                    <a:prstClr val="black"/>
                  </a:solidFill>
                </a:rPr>
                <a:t>A</a:t>
              </a:r>
            </a:p>
          </p:txBody>
        </p:sp>
      </p:grpSp>
      <p:grpSp>
        <p:nvGrpSpPr>
          <p:cNvPr id="11" name="Group 1087"/>
          <p:cNvGrpSpPr/>
          <p:nvPr/>
        </p:nvGrpSpPr>
        <p:grpSpPr bwMode="auto">
          <a:xfrm>
            <a:off x="6343650" y="1625600"/>
            <a:ext cx="2266950" cy="2347913"/>
            <a:chOff x="3996" y="1056"/>
            <a:chExt cx="1428" cy="1479"/>
          </a:xfrm>
        </p:grpSpPr>
        <p:grpSp>
          <p:nvGrpSpPr>
            <p:cNvPr id="12" name="Group 1088"/>
            <p:cNvGrpSpPr/>
            <p:nvPr/>
          </p:nvGrpSpPr>
          <p:grpSpPr bwMode="auto">
            <a:xfrm>
              <a:off x="3996" y="1056"/>
              <a:ext cx="1428" cy="1152"/>
              <a:chOff x="3840" y="1008"/>
              <a:chExt cx="1428" cy="1152"/>
            </a:xfrm>
          </p:grpSpPr>
          <p:sp>
            <p:nvSpPr>
              <p:cNvPr id="90177" name="Line 1089"/>
              <p:cNvSpPr>
                <a:spLocks noChangeShapeType="1"/>
              </p:cNvSpPr>
              <p:nvPr/>
            </p:nvSpPr>
            <p:spPr bwMode="auto">
              <a:xfrm>
                <a:off x="4792" y="1505"/>
                <a:ext cx="476" cy="0"/>
              </a:xfrm>
              <a:prstGeom prst="line">
                <a:avLst/>
              </a:prstGeom>
              <a:noFill/>
              <a:ln w="57150">
                <a:solidFill>
                  <a:srgbClr val="0000FF"/>
                </a:solidFill>
                <a:round/>
              </a:ln>
              <a:effectLst/>
            </p:spPr>
            <p:txBody>
              <a:bodyPr wrap="none" anchor="ctr"/>
              <a:lstStyle/>
              <a:p>
                <a:endParaRPr lang="zh-CN" altLang="en-US">
                  <a:solidFill>
                    <a:prstClr val="black"/>
                  </a:solidFill>
                </a:endParaRPr>
              </a:p>
            </p:txBody>
          </p:sp>
          <p:sp>
            <p:nvSpPr>
              <p:cNvPr id="90178" name="Line 1090"/>
              <p:cNvSpPr>
                <a:spLocks noChangeShapeType="1"/>
              </p:cNvSpPr>
              <p:nvPr/>
            </p:nvSpPr>
            <p:spPr bwMode="auto">
              <a:xfrm>
                <a:off x="4792" y="1785"/>
                <a:ext cx="476" cy="0"/>
              </a:xfrm>
              <a:prstGeom prst="line">
                <a:avLst/>
              </a:prstGeom>
              <a:noFill/>
              <a:ln w="57150">
                <a:solidFill>
                  <a:srgbClr val="0000FF"/>
                </a:solidFill>
                <a:round/>
              </a:ln>
              <a:effectLst/>
            </p:spPr>
            <p:txBody>
              <a:bodyPr wrap="none" anchor="ctr"/>
              <a:lstStyle/>
              <a:p>
                <a:endParaRPr lang="zh-CN" altLang="en-US">
                  <a:solidFill>
                    <a:prstClr val="black"/>
                  </a:solidFill>
                </a:endParaRPr>
              </a:p>
            </p:txBody>
          </p:sp>
          <p:sp>
            <p:nvSpPr>
              <p:cNvPr id="90179" name="Line 1091"/>
              <p:cNvSpPr>
                <a:spLocks noChangeShapeType="1"/>
              </p:cNvSpPr>
              <p:nvPr/>
            </p:nvSpPr>
            <p:spPr bwMode="auto">
              <a:xfrm>
                <a:off x="4212" y="2160"/>
                <a:ext cx="816" cy="0"/>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180" name="Freeform 1092"/>
              <p:cNvSpPr/>
              <p:nvPr/>
            </p:nvSpPr>
            <p:spPr bwMode="auto">
              <a:xfrm>
                <a:off x="4060" y="1319"/>
                <a:ext cx="329" cy="591"/>
              </a:xfrm>
              <a:custGeom>
                <a:avLst/>
                <a:gdLst/>
                <a:ahLst/>
                <a:cxnLst>
                  <a:cxn ang="0">
                    <a:pos x="392" y="0"/>
                  </a:cxn>
                  <a:cxn ang="0">
                    <a:pos x="8" y="192"/>
                  </a:cxn>
                  <a:cxn ang="0">
                    <a:pos x="392" y="336"/>
                  </a:cxn>
                  <a:cxn ang="0">
                    <a:pos x="824" y="288"/>
                  </a:cxn>
                  <a:cxn ang="0">
                    <a:pos x="392" y="240"/>
                  </a:cxn>
                  <a:cxn ang="0">
                    <a:pos x="8" y="432"/>
                  </a:cxn>
                  <a:cxn ang="0">
                    <a:pos x="392" y="624"/>
                  </a:cxn>
                  <a:cxn ang="0">
                    <a:pos x="824" y="576"/>
                  </a:cxn>
                  <a:cxn ang="0">
                    <a:pos x="392" y="528"/>
                  </a:cxn>
                  <a:cxn ang="0">
                    <a:pos x="8" y="720"/>
                  </a:cxn>
                  <a:cxn ang="0">
                    <a:pos x="392" y="960"/>
                  </a:cxn>
                  <a:cxn ang="0">
                    <a:pos x="824" y="864"/>
                  </a:cxn>
                  <a:cxn ang="0">
                    <a:pos x="344" y="816"/>
                  </a:cxn>
                  <a:cxn ang="0">
                    <a:pos x="8" y="1008"/>
                  </a:cxn>
                  <a:cxn ang="0">
                    <a:pos x="392" y="1248"/>
                  </a:cxn>
                  <a:cxn ang="0">
                    <a:pos x="824" y="1152"/>
                  </a:cxn>
                  <a:cxn ang="0">
                    <a:pos x="392" y="1104"/>
                  </a:cxn>
                  <a:cxn ang="0">
                    <a:pos x="8" y="1344"/>
                  </a:cxn>
                  <a:cxn ang="0">
                    <a:pos x="392" y="1536"/>
                  </a:cxn>
                  <a:cxn ang="0">
                    <a:pos x="824" y="1440"/>
                  </a:cxn>
                  <a:cxn ang="0">
                    <a:pos x="392" y="1392"/>
                  </a:cxn>
                  <a:cxn ang="0">
                    <a:pos x="8" y="1632"/>
                  </a:cxn>
                  <a:cxn ang="0">
                    <a:pos x="392" y="1776"/>
                  </a:cxn>
                  <a:cxn ang="0">
                    <a:pos x="824" y="1728"/>
                  </a:cxn>
                  <a:cxn ang="0">
                    <a:pos x="392" y="1680"/>
                  </a:cxn>
                  <a:cxn ang="0">
                    <a:pos x="8" y="1920"/>
                  </a:cxn>
                  <a:cxn ang="0">
                    <a:pos x="392" y="2064"/>
                  </a:cxn>
                </a:cxnLst>
                <a:rect l="0" t="0" r="r" b="b"/>
                <a:pathLst>
                  <a:path w="832" h="2064">
                    <a:moveTo>
                      <a:pt x="392" y="0"/>
                    </a:moveTo>
                    <a:cubicBezTo>
                      <a:pt x="200" y="68"/>
                      <a:pt x="8" y="136"/>
                      <a:pt x="8" y="192"/>
                    </a:cubicBezTo>
                    <a:cubicBezTo>
                      <a:pt x="8" y="248"/>
                      <a:pt x="256" y="320"/>
                      <a:pt x="392" y="336"/>
                    </a:cubicBezTo>
                    <a:cubicBezTo>
                      <a:pt x="528" y="352"/>
                      <a:pt x="824" y="304"/>
                      <a:pt x="824" y="288"/>
                    </a:cubicBezTo>
                    <a:cubicBezTo>
                      <a:pt x="824" y="272"/>
                      <a:pt x="528" y="216"/>
                      <a:pt x="392" y="240"/>
                    </a:cubicBezTo>
                    <a:cubicBezTo>
                      <a:pt x="256" y="264"/>
                      <a:pt x="8" y="368"/>
                      <a:pt x="8" y="432"/>
                    </a:cubicBezTo>
                    <a:cubicBezTo>
                      <a:pt x="8" y="496"/>
                      <a:pt x="256" y="600"/>
                      <a:pt x="392" y="624"/>
                    </a:cubicBezTo>
                    <a:cubicBezTo>
                      <a:pt x="528" y="648"/>
                      <a:pt x="824" y="592"/>
                      <a:pt x="824" y="576"/>
                    </a:cubicBezTo>
                    <a:cubicBezTo>
                      <a:pt x="824" y="560"/>
                      <a:pt x="528" y="504"/>
                      <a:pt x="392" y="528"/>
                    </a:cubicBezTo>
                    <a:cubicBezTo>
                      <a:pt x="256" y="552"/>
                      <a:pt x="8" y="648"/>
                      <a:pt x="8" y="720"/>
                    </a:cubicBezTo>
                    <a:cubicBezTo>
                      <a:pt x="8" y="792"/>
                      <a:pt x="256" y="936"/>
                      <a:pt x="392" y="960"/>
                    </a:cubicBezTo>
                    <a:cubicBezTo>
                      <a:pt x="528" y="984"/>
                      <a:pt x="832" y="888"/>
                      <a:pt x="824" y="864"/>
                    </a:cubicBezTo>
                    <a:cubicBezTo>
                      <a:pt x="816" y="840"/>
                      <a:pt x="480" y="792"/>
                      <a:pt x="344" y="816"/>
                    </a:cubicBezTo>
                    <a:cubicBezTo>
                      <a:pt x="208" y="840"/>
                      <a:pt x="0" y="936"/>
                      <a:pt x="8" y="1008"/>
                    </a:cubicBezTo>
                    <a:cubicBezTo>
                      <a:pt x="16" y="1080"/>
                      <a:pt x="256" y="1224"/>
                      <a:pt x="392" y="1248"/>
                    </a:cubicBezTo>
                    <a:cubicBezTo>
                      <a:pt x="528" y="1272"/>
                      <a:pt x="824" y="1176"/>
                      <a:pt x="824" y="1152"/>
                    </a:cubicBezTo>
                    <a:cubicBezTo>
                      <a:pt x="824" y="1128"/>
                      <a:pt x="528" y="1072"/>
                      <a:pt x="392" y="1104"/>
                    </a:cubicBezTo>
                    <a:cubicBezTo>
                      <a:pt x="256" y="1136"/>
                      <a:pt x="8" y="1272"/>
                      <a:pt x="8" y="1344"/>
                    </a:cubicBezTo>
                    <a:cubicBezTo>
                      <a:pt x="8" y="1416"/>
                      <a:pt x="256" y="1520"/>
                      <a:pt x="392" y="1536"/>
                    </a:cubicBezTo>
                    <a:cubicBezTo>
                      <a:pt x="528" y="1552"/>
                      <a:pt x="824" y="1464"/>
                      <a:pt x="824" y="1440"/>
                    </a:cubicBezTo>
                    <a:cubicBezTo>
                      <a:pt x="824" y="1416"/>
                      <a:pt x="528" y="1360"/>
                      <a:pt x="392" y="1392"/>
                    </a:cubicBezTo>
                    <a:cubicBezTo>
                      <a:pt x="256" y="1424"/>
                      <a:pt x="8" y="1568"/>
                      <a:pt x="8" y="1632"/>
                    </a:cubicBezTo>
                    <a:cubicBezTo>
                      <a:pt x="8" y="1696"/>
                      <a:pt x="256" y="1760"/>
                      <a:pt x="392" y="1776"/>
                    </a:cubicBezTo>
                    <a:cubicBezTo>
                      <a:pt x="528" y="1792"/>
                      <a:pt x="824" y="1744"/>
                      <a:pt x="824" y="1728"/>
                    </a:cubicBezTo>
                    <a:cubicBezTo>
                      <a:pt x="824" y="1712"/>
                      <a:pt x="528" y="1648"/>
                      <a:pt x="392" y="1680"/>
                    </a:cubicBezTo>
                    <a:cubicBezTo>
                      <a:pt x="256" y="1712"/>
                      <a:pt x="8" y="1856"/>
                      <a:pt x="8" y="1920"/>
                    </a:cubicBezTo>
                    <a:cubicBezTo>
                      <a:pt x="8" y="1984"/>
                      <a:pt x="328" y="2040"/>
                      <a:pt x="392" y="2064"/>
                    </a:cubicBezTo>
                  </a:path>
                </a:pathLst>
              </a:custGeom>
              <a:noFill/>
              <a:ln w="28575" cmpd="sng">
                <a:solidFill>
                  <a:srgbClr val="CC0066"/>
                </a:solidFill>
                <a:round/>
              </a:ln>
              <a:effectLst/>
            </p:spPr>
            <p:txBody>
              <a:bodyPr wrap="none" anchor="ctr"/>
              <a:lstStyle/>
              <a:p>
                <a:endParaRPr lang="zh-CN" altLang="en-US">
                  <a:solidFill>
                    <a:prstClr val="black"/>
                  </a:solidFill>
                </a:endParaRPr>
              </a:p>
            </p:txBody>
          </p:sp>
          <p:sp>
            <p:nvSpPr>
              <p:cNvPr id="90181" name="Line 1093"/>
              <p:cNvSpPr>
                <a:spLocks noChangeShapeType="1"/>
              </p:cNvSpPr>
              <p:nvPr/>
            </p:nvSpPr>
            <p:spPr bwMode="auto">
              <a:xfrm>
                <a:off x="5012" y="1785"/>
                <a:ext cx="0" cy="373"/>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182" name="Line 1094"/>
              <p:cNvSpPr>
                <a:spLocks noChangeShapeType="1"/>
              </p:cNvSpPr>
              <p:nvPr/>
            </p:nvSpPr>
            <p:spPr bwMode="auto">
              <a:xfrm>
                <a:off x="4206" y="1008"/>
                <a:ext cx="0" cy="311"/>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183" name="Line 1095"/>
              <p:cNvSpPr>
                <a:spLocks noChangeShapeType="1"/>
              </p:cNvSpPr>
              <p:nvPr/>
            </p:nvSpPr>
            <p:spPr bwMode="auto">
              <a:xfrm>
                <a:off x="5012" y="1008"/>
                <a:ext cx="0" cy="497"/>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184" name="Line 1096"/>
              <p:cNvSpPr>
                <a:spLocks noChangeShapeType="1"/>
              </p:cNvSpPr>
              <p:nvPr/>
            </p:nvSpPr>
            <p:spPr bwMode="auto">
              <a:xfrm>
                <a:off x="4193" y="1008"/>
                <a:ext cx="816" cy="0"/>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185" name="Text Box 1097"/>
              <p:cNvSpPr txBox="1">
                <a:spLocks noChangeArrowheads="1"/>
              </p:cNvSpPr>
              <p:nvPr/>
            </p:nvSpPr>
            <p:spPr bwMode="auto">
              <a:xfrm>
                <a:off x="3840" y="1536"/>
                <a:ext cx="233" cy="288"/>
              </a:xfrm>
              <a:prstGeom prst="rect">
                <a:avLst/>
              </a:prstGeom>
              <a:noFill/>
              <a:ln w="9525">
                <a:noFill/>
                <a:miter lim="800000"/>
              </a:ln>
              <a:effectLst/>
            </p:spPr>
            <p:txBody>
              <a:bodyPr wrap="none">
                <a:spAutoFit/>
              </a:bodyPr>
              <a:lstStyle/>
              <a:p>
                <a:pPr>
                  <a:spcBef>
                    <a:spcPct val="50000"/>
                  </a:spcBef>
                </a:pPr>
                <a:r>
                  <a:rPr lang="en-US" altLang="zh-CN" sz="2400" i="1">
                    <a:solidFill>
                      <a:prstClr val="black"/>
                    </a:solidFill>
                  </a:rPr>
                  <a:t>L</a:t>
                </a:r>
              </a:p>
            </p:txBody>
          </p:sp>
          <p:sp>
            <p:nvSpPr>
              <p:cNvPr id="90186" name="Line 1098"/>
              <p:cNvSpPr>
                <a:spLocks noChangeShapeType="1"/>
              </p:cNvSpPr>
              <p:nvPr/>
            </p:nvSpPr>
            <p:spPr bwMode="auto">
              <a:xfrm>
                <a:off x="4224" y="1920"/>
                <a:ext cx="0" cy="240"/>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187" name="Line 1099"/>
              <p:cNvSpPr>
                <a:spLocks noChangeShapeType="1"/>
              </p:cNvSpPr>
              <p:nvPr/>
            </p:nvSpPr>
            <p:spPr bwMode="auto">
              <a:xfrm>
                <a:off x="4848" y="1536"/>
                <a:ext cx="0" cy="240"/>
              </a:xfrm>
              <a:prstGeom prst="line">
                <a:avLst/>
              </a:prstGeom>
              <a:noFill/>
              <a:ln w="19050">
                <a:solidFill>
                  <a:srgbClr val="FF0000"/>
                </a:solidFill>
                <a:round/>
                <a:headEnd type="triangle" w="sm" len="lg"/>
              </a:ln>
              <a:effectLst/>
            </p:spPr>
            <p:txBody>
              <a:bodyPr wrap="none" anchor="ctr"/>
              <a:lstStyle/>
              <a:p>
                <a:endParaRPr lang="zh-CN" altLang="en-US">
                  <a:solidFill>
                    <a:prstClr val="black"/>
                  </a:solidFill>
                </a:endParaRPr>
              </a:p>
            </p:txBody>
          </p:sp>
          <p:sp>
            <p:nvSpPr>
              <p:cNvPr id="90188" name="Line 1100"/>
              <p:cNvSpPr>
                <a:spLocks noChangeShapeType="1"/>
              </p:cNvSpPr>
              <p:nvPr/>
            </p:nvSpPr>
            <p:spPr bwMode="auto">
              <a:xfrm>
                <a:off x="4944" y="1536"/>
                <a:ext cx="0" cy="240"/>
              </a:xfrm>
              <a:prstGeom prst="line">
                <a:avLst/>
              </a:prstGeom>
              <a:noFill/>
              <a:ln w="19050">
                <a:solidFill>
                  <a:srgbClr val="FF0000"/>
                </a:solidFill>
                <a:round/>
                <a:headEnd type="triangle" w="sm" len="lg"/>
              </a:ln>
              <a:effectLst/>
            </p:spPr>
            <p:txBody>
              <a:bodyPr wrap="none" anchor="ctr"/>
              <a:lstStyle/>
              <a:p>
                <a:endParaRPr lang="zh-CN" altLang="en-US">
                  <a:solidFill>
                    <a:prstClr val="black"/>
                  </a:solidFill>
                </a:endParaRPr>
              </a:p>
            </p:txBody>
          </p:sp>
          <p:sp>
            <p:nvSpPr>
              <p:cNvPr id="90189" name="Line 1101"/>
              <p:cNvSpPr>
                <a:spLocks noChangeShapeType="1"/>
              </p:cNvSpPr>
              <p:nvPr/>
            </p:nvSpPr>
            <p:spPr bwMode="auto">
              <a:xfrm>
                <a:off x="5040" y="1536"/>
                <a:ext cx="0" cy="240"/>
              </a:xfrm>
              <a:prstGeom prst="line">
                <a:avLst/>
              </a:prstGeom>
              <a:noFill/>
              <a:ln w="19050">
                <a:solidFill>
                  <a:srgbClr val="FF0000"/>
                </a:solidFill>
                <a:round/>
                <a:headEnd type="triangle" w="sm" len="lg"/>
              </a:ln>
              <a:effectLst/>
            </p:spPr>
            <p:txBody>
              <a:bodyPr wrap="none" anchor="ctr"/>
              <a:lstStyle/>
              <a:p>
                <a:endParaRPr lang="zh-CN" altLang="en-US">
                  <a:solidFill>
                    <a:prstClr val="black"/>
                  </a:solidFill>
                </a:endParaRPr>
              </a:p>
            </p:txBody>
          </p:sp>
          <p:sp>
            <p:nvSpPr>
              <p:cNvPr id="90190" name="Line 1102"/>
              <p:cNvSpPr>
                <a:spLocks noChangeShapeType="1"/>
              </p:cNvSpPr>
              <p:nvPr/>
            </p:nvSpPr>
            <p:spPr bwMode="auto">
              <a:xfrm>
                <a:off x="5136" y="1536"/>
                <a:ext cx="0" cy="240"/>
              </a:xfrm>
              <a:prstGeom prst="line">
                <a:avLst/>
              </a:prstGeom>
              <a:noFill/>
              <a:ln w="19050">
                <a:solidFill>
                  <a:srgbClr val="FF0000"/>
                </a:solidFill>
                <a:round/>
                <a:headEnd type="triangle" w="sm" len="lg"/>
              </a:ln>
              <a:effectLst/>
            </p:spPr>
            <p:txBody>
              <a:bodyPr wrap="none" anchor="ctr"/>
              <a:lstStyle/>
              <a:p>
                <a:endParaRPr lang="zh-CN" altLang="en-US">
                  <a:solidFill>
                    <a:prstClr val="black"/>
                  </a:solidFill>
                </a:endParaRPr>
              </a:p>
            </p:txBody>
          </p:sp>
          <p:sp>
            <p:nvSpPr>
              <p:cNvPr id="90191" name="Line 1103"/>
              <p:cNvSpPr>
                <a:spLocks noChangeShapeType="1"/>
              </p:cNvSpPr>
              <p:nvPr/>
            </p:nvSpPr>
            <p:spPr bwMode="auto">
              <a:xfrm>
                <a:off x="5232" y="1536"/>
                <a:ext cx="0" cy="240"/>
              </a:xfrm>
              <a:prstGeom prst="line">
                <a:avLst/>
              </a:prstGeom>
              <a:noFill/>
              <a:ln w="19050">
                <a:solidFill>
                  <a:srgbClr val="FF0000"/>
                </a:solidFill>
                <a:round/>
                <a:headEnd type="triangle" w="sm" len="lg"/>
              </a:ln>
              <a:effectLst/>
            </p:spPr>
            <p:txBody>
              <a:bodyPr wrap="none" anchor="ctr"/>
              <a:lstStyle/>
              <a:p>
                <a:endParaRPr lang="zh-CN" altLang="en-US">
                  <a:solidFill>
                    <a:prstClr val="black"/>
                  </a:solidFill>
                </a:endParaRPr>
              </a:p>
            </p:txBody>
          </p:sp>
          <p:grpSp>
            <p:nvGrpSpPr>
              <p:cNvPr id="13" name="Group 1104"/>
              <p:cNvGrpSpPr/>
              <p:nvPr/>
            </p:nvGrpSpPr>
            <p:grpSpPr bwMode="auto">
              <a:xfrm>
                <a:off x="4800" y="1776"/>
                <a:ext cx="436" cy="288"/>
                <a:chOff x="1248" y="2928"/>
                <a:chExt cx="436" cy="288"/>
              </a:xfrm>
            </p:grpSpPr>
            <p:graphicFrame>
              <p:nvGraphicFramePr>
                <p:cNvPr id="90193" name="Object 1105"/>
                <p:cNvGraphicFramePr>
                  <a:graphicFrameLocks noChangeAspect="1"/>
                </p:cNvGraphicFramePr>
                <p:nvPr/>
              </p:nvGraphicFramePr>
              <p:xfrm>
                <a:off x="1440" y="2928"/>
                <a:ext cx="244" cy="288"/>
              </p:xfrm>
              <a:graphic>
                <a:graphicData uri="http://schemas.openxmlformats.org/presentationml/2006/ole">
                  <mc:AlternateContent xmlns:mc="http://schemas.openxmlformats.org/markup-compatibility/2006">
                    <mc:Choice xmlns:v="urn:schemas-microsoft-com:vml" Requires="v">
                      <p:oleObj spid="_x0000_s146863" name="公式" r:id="rId8" imgW="279400" imgH="330200" progId="Equation.3">
                        <p:embed/>
                      </p:oleObj>
                    </mc:Choice>
                    <mc:Fallback>
                      <p:oleObj name="公式" r:id="rId8" imgW="279400" imgH="330200" progId="Equation.3">
                        <p:embed/>
                        <p:pic>
                          <p:nvPicPr>
                            <p:cNvPr id="0" name="Picture 3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 y="2928"/>
                              <a:ext cx="244"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0194" name="Text Box 1106"/>
                <p:cNvSpPr txBox="1">
                  <a:spLocks noChangeArrowheads="1"/>
                </p:cNvSpPr>
                <p:nvPr/>
              </p:nvSpPr>
              <p:spPr bwMode="auto">
                <a:xfrm>
                  <a:off x="1248" y="2928"/>
                  <a:ext cx="225" cy="288"/>
                </a:xfrm>
                <a:prstGeom prst="rect">
                  <a:avLst/>
                </a:prstGeom>
                <a:noFill/>
                <a:ln w="9525">
                  <a:noFill/>
                  <a:miter lim="800000"/>
                </a:ln>
                <a:effectLst/>
              </p:spPr>
              <p:txBody>
                <a:bodyPr wrap="none">
                  <a:spAutoFit/>
                </a:bodyPr>
                <a:lstStyle/>
                <a:p>
                  <a:pPr>
                    <a:spcBef>
                      <a:spcPct val="50000"/>
                    </a:spcBef>
                  </a:pPr>
                  <a:r>
                    <a:rPr lang="zh-CN" altLang="en-US" sz="2400">
                      <a:solidFill>
                        <a:srgbClr val="FF0000"/>
                      </a:solidFill>
                    </a:rPr>
                    <a:t>+</a:t>
                  </a:r>
                  <a:endParaRPr lang="zh-CN" altLang="en-US" sz="2400">
                    <a:solidFill>
                      <a:prstClr val="black"/>
                    </a:solidFill>
                  </a:endParaRPr>
                </a:p>
              </p:txBody>
            </p:sp>
          </p:grpSp>
          <p:grpSp>
            <p:nvGrpSpPr>
              <p:cNvPr id="14" name="Group 1107"/>
              <p:cNvGrpSpPr/>
              <p:nvPr/>
            </p:nvGrpSpPr>
            <p:grpSpPr bwMode="auto">
              <a:xfrm>
                <a:off x="4848" y="1200"/>
                <a:ext cx="388" cy="288"/>
                <a:chOff x="1728" y="2928"/>
                <a:chExt cx="388" cy="288"/>
              </a:xfrm>
            </p:grpSpPr>
            <p:graphicFrame>
              <p:nvGraphicFramePr>
                <p:cNvPr id="90196" name="Object 1108"/>
                <p:cNvGraphicFramePr>
                  <a:graphicFrameLocks noChangeAspect="1"/>
                </p:cNvGraphicFramePr>
                <p:nvPr/>
              </p:nvGraphicFramePr>
              <p:xfrm>
                <a:off x="1872" y="2928"/>
                <a:ext cx="244" cy="288"/>
              </p:xfrm>
              <a:graphic>
                <a:graphicData uri="http://schemas.openxmlformats.org/presentationml/2006/ole">
                  <mc:AlternateContent xmlns:mc="http://schemas.openxmlformats.org/markup-compatibility/2006">
                    <mc:Choice xmlns:v="urn:schemas-microsoft-com:vml" Requires="v">
                      <p:oleObj spid="_x0000_s146864" name="公式" r:id="rId9" imgW="279400" imgH="330200" progId="Equation.3">
                        <p:embed/>
                      </p:oleObj>
                    </mc:Choice>
                    <mc:Fallback>
                      <p:oleObj name="公式" r:id="rId9" imgW="279400" imgH="330200" progId="Equation.3">
                        <p:embed/>
                        <p:pic>
                          <p:nvPicPr>
                            <p:cNvPr id="0" name="Picture 3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 y="2928"/>
                              <a:ext cx="244"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0197" name="Line 1109"/>
                <p:cNvSpPr>
                  <a:spLocks noChangeShapeType="1"/>
                </p:cNvSpPr>
                <p:nvPr/>
              </p:nvSpPr>
              <p:spPr bwMode="auto">
                <a:xfrm>
                  <a:off x="1728" y="3072"/>
                  <a:ext cx="144" cy="0"/>
                </a:xfrm>
                <a:prstGeom prst="line">
                  <a:avLst/>
                </a:prstGeom>
                <a:noFill/>
                <a:ln w="28575">
                  <a:solidFill>
                    <a:srgbClr val="0000FF"/>
                  </a:solidFill>
                  <a:round/>
                </a:ln>
                <a:effectLst/>
              </p:spPr>
              <p:txBody>
                <a:bodyPr wrap="none" anchor="ctr"/>
                <a:lstStyle/>
                <a:p>
                  <a:endParaRPr lang="zh-CN" altLang="en-US">
                    <a:solidFill>
                      <a:prstClr val="black"/>
                    </a:solidFill>
                  </a:endParaRPr>
                </a:p>
              </p:txBody>
            </p:sp>
          </p:grpSp>
          <p:sp>
            <p:nvSpPr>
              <p:cNvPr id="90198" name="Rectangle 1110"/>
              <p:cNvSpPr>
                <a:spLocks noChangeArrowheads="1"/>
              </p:cNvSpPr>
              <p:nvPr/>
            </p:nvSpPr>
            <p:spPr bwMode="auto">
              <a:xfrm>
                <a:off x="4608" y="1296"/>
                <a:ext cx="244" cy="288"/>
              </a:xfrm>
              <a:prstGeom prst="rect">
                <a:avLst/>
              </a:prstGeom>
              <a:noFill/>
              <a:ln w="9525">
                <a:noFill/>
                <a:miter lim="800000"/>
              </a:ln>
              <a:effectLst/>
            </p:spPr>
            <p:txBody>
              <a:bodyPr wrap="none">
                <a:spAutoFit/>
              </a:bodyPr>
              <a:lstStyle/>
              <a:p>
                <a:r>
                  <a:rPr lang="en-US" altLang="zh-CN" sz="2400" i="1">
                    <a:solidFill>
                      <a:prstClr val="black"/>
                    </a:solidFill>
                  </a:rPr>
                  <a:t>C</a:t>
                </a:r>
              </a:p>
            </p:txBody>
          </p:sp>
          <p:graphicFrame>
            <p:nvGraphicFramePr>
              <p:cNvPr id="90199" name="Object 1111"/>
              <p:cNvGraphicFramePr>
                <a:graphicFrameLocks noChangeAspect="1"/>
              </p:cNvGraphicFramePr>
              <p:nvPr/>
            </p:nvGraphicFramePr>
            <p:xfrm>
              <a:off x="4608" y="1536"/>
              <a:ext cx="194" cy="240"/>
            </p:xfrm>
            <a:graphic>
              <a:graphicData uri="http://schemas.openxmlformats.org/presentationml/2006/ole">
                <mc:AlternateContent xmlns:mc="http://schemas.openxmlformats.org/markup-compatibility/2006">
                  <mc:Choice xmlns:v="urn:schemas-microsoft-com:vml" Requires="v">
                    <p:oleObj spid="_x0000_s146865" name="Equation" r:id="rId10" imgW="215900" imgH="266065" progId="Equation.3">
                      <p:embed/>
                    </p:oleObj>
                  </mc:Choice>
                  <mc:Fallback>
                    <p:oleObj name="Equation" r:id="rId10" imgW="215900" imgH="266065" progId="Equation.3">
                      <p:embed/>
                      <p:pic>
                        <p:nvPicPr>
                          <p:cNvPr id="0" name="Picture 3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08" y="1536"/>
                            <a:ext cx="194"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0200" name="Text Box 1112"/>
            <p:cNvSpPr txBox="1">
              <a:spLocks noChangeArrowheads="1"/>
            </p:cNvSpPr>
            <p:nvPr/>
          </p:nvSpPr>
          <p:spPr bwMode="auto">
            <a:xfrm>
              <a:off x="4618" y="2208"/>
              <a:ext cx="265" cy="327"/>
            </a:xfrm>
            <a:prstGeom prst="rect">
              <a:avLst/>
            </a:prstGeom>
            <a:noFill/>
            <a:ln w="9525">
              <a:noFill/>
              <a:miter lim="800000"/>
            </a:ln>
            <a:effectLst/>
          </p:spPr>
          <p:txBody>
            <a:bodyPr wrap="none">
              <a:spAutoFit/>
            </a:bodyPr>
            <a:lstStyle/>
            <a:p>
              <a:r>
                <a:rPr lang="en-US" altLang="zh-CN">
                  <a:solidFill>
                    <a:prstClr val="black"/>
                  </a:solidFill>
                </a:rPr>
                <a:t>C</a:t>
              </a:r>
            </a:p>
          </p:txBody>
        </p:sp>
      </p:grpSp>
      <p:grpSp>
        <p:nvGrpSpPr>
          <p:cNvPr id="15" name="Group 1113"/>
          <p:cNvGrpSpPr/>
          <p:nvPr/>
        </p:nvGrpSpPr>
        <p:grpSpPr bwMode="auto">
          <a:xfrm>
            <a:off x="3829050" y="4064000"/>
            <a:ext cx="2266950" cy="2362200"/>
            <a:chOff x="2412" y="2592"/>
            <a:chExt cx="1428" cy="1488"/>
          </a:xfrm>
        </p:grpSpPr>
        <p:grpSp>
          <p:nvGrpSpPr>
            <p:cNvPr id="16" name="Group 1114"/>
            <p:cNvGrpSpPr/>
            <p:nvPr/>
          </p:nvGrpSpPr>
          <p:grpSpPr bwMode="auto">
            <a:xfrm>
              <a:off x="2412" y="2592"/>
              <a:ext cx="1428" cy="1152"/>
              <a:chOff x="2256" y="2688"/>
              <a:chExt cx="1428" cy="1152"/>
            </a:xfrm>
          </p:grpSpPr>
          <p:grpSp>
            <p:nvGrpSpPr>
              <p:cNvPr id="17" name="Group 1115"/>
              <p:cNvGrpSpPr/>
              <p:nvPr/>
            </p:nvGrpSpPr>
            <p:grpSpPr bwMode="auto">
              <a:xfrm>
                <a:off x="2256" y="2688"/>
                <a:ext cx="1428" cy="1152"/>
                <a:chOff x="2256" y="2688"/>
                <a:chExt cx="1428" cy="1152"/>
              </a:xfrm>
            </p:grpSpPr>
            <p:sp>
              <p:nvSpPr>
                <p:cNvPr id="90204" name="Line 1116"/>
                <p:cNvSpPr>
                  <a:spLocks noChangeShapeType="1"/>
                </p:cNvSpPr>
                <p:nvPr/>
              </p:nvSpPr>
              <p:spPr bwMode="auto">
                <a:xfrm>
                  <a:off x="3208" y="3185"/>
                  <a:ext cx="476" cy="0"/>
                </a:xfrm>
                <a:prstGeom prst="line">
                  <a:avLst/>
                </a:prstGeom>
                <a:noFill/>
                <a:ln w="57150">
                  <a:solidFill>
                    <a:srgbClr val="0000FF"/>
                  </a:solidFill>
                  <a:round/>
                </a:ln>
                <a:effectLst/>
              </p:spPr>
              <p:txBody>
                <a:bodyPr wrap="none" anchor="ctr"/>
                <a:lstStyle/>
                <a:p>
                  <a:endParaRPr lang="zh-CN" altLang="en-US">
                    <a:solidFill>
                      <a:prstClr val="black"/>
                    </a:solidFill>
                  </a:endParaRPr>
                </a:p>
              </p:txBody>
            </p:sp>
            <p:sp>
              <p:nvSpPr>
                <p:cNvPr id="90205" name="Line 1117"/>
                <p:cNvSpPr>
                  <a:spLocks noChangeShapeType="1"/>
                </p:cNvSpPr>
                <p:nvPr/>
              </p:nvSpPr>
              <p:spPr bwMode="auto">
                <a:xfrm>
                  <a:off x="3208" y="3465"/>
                  <a:ext cx="476" cy="0"/>
                </a:xfrm>
                <a:prstGeom prst="line">
                  <a:avLst/>
                </a:prstGeom>
                <a:noFill/>
                <a:ln w="57150">
                  <a:solidFill>
                    <a:srgbClr val="0000FF"/>
                  </a:solidFill>
                  <a:round/>
                </a:ln>
                <a:effectLst/>
              </p:spPr>
              <p:txBody>
                <a:bodyPr wrap="none" anchor="ctr"/>
                <a:lstStyle/>
                <a:p>
                  <a:endParaRPr lang="zh-CN" altLang="en-US">
                    <a:solidFill>
                      <a:prstClr val="black"/>
                    </a:solidFill>
                  </a:endParaRPr>
                </a:p>
              </p:txBody>
            </p:sp>
            <p:sp>
              <p:nvSpPr>
                <p:cNvPr id="90206" name="Line 1118"/>
                <p:cNvSpPr>
                  <a:spLocks noChangeShapeType="1"/>
                </p:cNvSpPr>
                <p:nvPr/>
              </p:nvSpPr>
              <p:spPr bwMode="auto">
                <a:xfrm>
                  <a:off x="2620" y="3840"/>
                  <a:ext cx="816" cy="0"/>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207" name="Freeform 1119"/>
                <p:cNvSpPr/>
                <p:nvPr/>
              </p:nvSpPr>
              <p:spPr bwMode="auto">
                <a:xfrm>
                  <a:off x="2476" y="2999"/>
                  <a:ext cx="329" cy="591"/>
                </a:xfrm>
                <a:custGeom>
                  <a:avLst/>
                  <a:gdLst/>
                  <a:ahLst/>
                  <a:cxnLst>
                    <a:cxn ang="0">
                      <a:pos x="392" y="0"/>
                    </a:cxn>
                    <a:cxn ang="0">
                      <a:pos x="8" y="192"/>
                    </a:cxn>
                    <a:cxn ang="0">
                      <a:pos x="392" y="336"/>
                    </a:cxn>
                    <a:cxn ang="0">
                      <a:pos x="824" y="288"/>
                    </a:cxn>
                    <a:cxn ang="0">
                      <a:pos x="392" y="240"/>
                    </a:cxn>
                    <a:cxn ang="0">
                      <a:pos x="8" y="432"/>
                    </a:cxn>
                    <a:cxn ang="0">
                      <a:pos x="392" y="624"/>
                    </a:cxn>
                    <a:cxn ang="0">
                      <a:pos x="824" y="576"/>
                    </a:cxn>
                    <a:cxn ang="0">
                      <a:pos x="392" y="528"/>
                    </a:cxn>
                    <a:cxn ang="0">
                      <a:pos x="8" y="720"/>
                    </a:cxn>
                    <a:cxn ang="0">
                      <a:pos x="392" y="960"/>
                    </a:cxn>
                    <a:cxn ang="0">
                      <a:pos x="824" y="864"/>
                    </a:cxn>
                    <a:cxn ang="0">
                      <a:pos x="344" y="816"/>
                    </a:cxn>
                    <a:cxn ang="0">
                      <a:pos x="8" y="1008"/>
                    </a:cxn>
                    <a:cxn ang="0">
                      <a:pos x="392" y="1248"/>
                    </a:cxn>
                    <a:cxn ang="0">
                      <a:pos x="824" y="1152"/>
                    </a:cxn>
                    <a:cxn ang="0">
                      <a:pos x="392" y="1104"/>
                    </a:cxn>
                    <a:cxn ang="0">
                      <a:pos x="8" y="1344"/>
                    </a:cxn>
                    <a:cxn ang="0">
                      <a:pos x="392" y="1536"/>
                    </a:cxn>
                    <a:cxn ang="0">
                      <a:pos x="824" y="1440"/>
                    </a:cxn>
                    <a:cxn ang="0">
                      <a:pos x="392" y="1392"/>
                    </a:cxn>
                    <a:cxn ang="0">
                      <a:pos x="8" y="1632"/>
                    </a:cxn>
                    <a:cxn ang="0">
                      <a:pos x="392" y="1776"/>
                    </a:cxn>
                    <a:cxn ang="0">
                      <a:pos x="824" y="1728"/>
                    </a:cxn>
                    <a:cxn ang="0">
                      <a:pos x="392" y="1680"/>
                    </a:cxn>
                    <a:cxn ang="0">
                      <a:pos x="8" y="1920"/>
                    </a:cxn>
                    <a:cxn ang="0">
                      <a:pos x="392" y="2064"/>
                    </a:cxn>
                  </a:cxnLst>
                  <a:rect l="0" t="0" r="r" b="b"/>
                  <a:pathLst>
                    <a:path w="832" h="2064">
                      <a:moveTo>
                        <a:pt x="392" y="0"/>
                      </a:moveTo>
                      <a:cubicBezTo>
                        <a:pt x="200" y="68"/>
                        <a:pt x="8" y="136"/>
                        <a:pt x="8" y="192"/>
                      </a:cubicBezTo>
                      <a:cubicBezTo>
                        <a:pt x="8" y="248"/>
                        <a:pt x="256" y="320"/>
                        <a:pt x="392" y="336"/>
                      </a:cubicBezTo>
                      <a:cubicBezTo>
                        <a:pt x="528" y="352"/>
                        <a:pt x="824" y="304"/>
                        <a:pt x="824" y="288"/>
                      </a:cubicBezTo>
                      <a:cubicBezTo>
                        <a:pt x="824" y="272"/>
                        <a:pt x="528" y="216"/>
                        <a:pt x="392" y="240"/>
                      </a:cubicBezTo>
                      <a:cubicBezTo>
                        <a:pt x="256" y="264"/>
                        <a:pt x="8" y="368"/>
                        <a:pt x="8" y="432"/>
                      </a:cubicBezTo>
                      <a:cubicBezTo>
                        <a:pt x="8" y="496"/>
                        <a:pt x="256" y="600"/>
                        <a:pt x="392" y="624"/>
                      </a:cubicBezTo>
                      <a:cubicBezTo>
                        <a:pt x="528" y="648"/>
                        <a:pt x="824" y="592"/>
                        <a:pt x="824" y="576"/>
                      </a:cubicBezTo>
                      <a:cubicBezTo>
                        <a:pt x="824" y="560"/>
                        <a:pt x="528" y="504"/>
                        <a:pt x="392" y="528"/>
                      </a:cubicBezTo>
                      <a:cubicBezTo>
                        <a:pt x="256" y="552"/>
                        <a:pt x="8" y="648"/>
                        <a:pt x="8" y="720"/>
                      </a:cubicBezTo>
                      <a:cubicBezTo>
                        <a:pt x="8" y="792"/>
                        <a:pt x="256" y="936"/>
                        <a:pt x="392" y="960"/>
                      </a:cubicBezTo>
                      <a:cubicBezTo>
                        <a:pt x="528" y="984"/>
                        <a:pt x="832" y="888"/>
                        <a:pt x="824" y="864"/>
                      </a:cubicBezTo>
                      <a:cubicBezTo>
                        <a:pt x="816" y="840"/>
                        <a:pt x="480" y="792"/>
                        <a:pt x="344" y="816"/>
                      </a:cubicBezTo>
                      <a:cubicBezTo>
                        <a:pt x="208" y="840"/>
                        <a:pt x="0" y="936"/>
                        <a:pt x="8" y="1008"/>
                      </a:cubicBezTo>
                      <a:cubicBezTo>
                        <a:pt x="16" y="1080"/>
                        <a:pt x="256" y="1224"/>
                        <a:pt x="392" y="1248"/>
                      </a:cubicBezTo>
                      <a:cubicBezTo>
                        <a:pt x="528" y="1272"/>
                        <a:pt x="824" y="1176"/>
                        <a:pt x="824" y="1152"/>
                      </a:cubicBezTo>
                      <a:cubicBezTo>
                        <a:pt x="824" y="1128"/>
                        <a:pt x="528" y="1072"/>
                        <a:pt x="392" y="1104"/>
                      </a:cubicBezTo>
                      <a:cubicBezTo>
                        <a:pt x="256" y="1136"/>
                        <a:pt x="8" y="1272"/>
                        <a:pt x="8" y="1344"/>
                      </a:cubicBezTo>
                      <a:cubicBezTo>
                        <a:pt x="8" y="1416"/>
                        <a:pt x="256" y="1520"/>
                        <a:pt x="392" y="1536"/>
                      </a:cubicBezTo>
                      <a:cubicBezTo>
                        <a:pt x="528" y="1552"/>
                        <a:pt x="824" y="1464"/>
                        <a:pt x="824" y="1440"/>
                      </a:cubicBezTo>
                      <a:cubicBezTo>
                        <a:pt x="824" y="1416"/>
                        <a:pt x="528" y="1360"/>
                        <a:pt x="392" y="1392"/>
                      </a:cubicBezTo>
                      <a:cubicBezTo>
                        <a:pt x="256" y="1424"/>
                        <a:pt x="8" y="1568"/>
                        <a:pt x="8" y="1632"/>
                      </a:cubicBezTo>
                      <a:cubicBezTo>
                        <a:pt x="8" y="1696"/>
                        <a:pt x="256" y="1760"/>
                        <a:pt x="392" y="1776"/>
                      </a:cubicBezTo>
                      <a:cubicBezTo>
                        <a:pt x="528" y="1792"/>
                        <a:pt x="824" y="1744"/>
                        <a:pt x="824" y="1728"/>
                      </a:cubicBezTo>
                      <a:cubicBezTo>
                        <a:pt x="824" y="1712"/>
                        <a:pt x="528" y="1648"/>
                        <a:pt x="392" y="1680"/>
                      </a:cubicBezTo>
                      <a:cubicBezTo>
                        <a:pt x="256" y="1712"/>
                        <a:pt x="8" y="1856"/>
                        <a:pt x="8" y="1920"/>
                      </a:cubicBezTo>
                      <a:cubicBezTo>
                        <a:pt x="8" y="1984"/>
                        <a:pt x="328" y="2040"/>
                        <a:pt x="392" y="2064"/>
                      </a:cubicBezTo>
                    </a:path>
                  </a:pathLst>
                </a:custGeom>
                <a:noFill/>
                <a:ln w="28575" cmpd="sng">
                  <a:solidFill>
                    <a:srgbClr val="CC0066"/>
                  </a:solidFill>
                  <a:round/>
                </a:ln>
                <a:effectLst/>
              </p:spPr>
              <p:txBody>
                <a:bodyPr wrap="none" anchor="ctr"/>
                <a:lstStyle/>
                <a:p>
                  <a:endParaRPr lang="zh-CN" altLang="en-US">
                    <a:solidFill>
                      <a:prstClr val="black"/>
                    </a:solidFill>
                  </a:endParaRPr>
                </a:p>
              </p:txBody>
            </p:sp>
            <p:sp>
              <p:nvSpPr>
                <p:cNvPr id="90208" name="Line 1120"/>
                <p:cNvSpPr>
                  <a:spLocks noChangeShapeType="1"/>
                </p:cNvSpPr>
                <p:nvPr/>
              </p:nvSpPr>
              <p:spPr bwMode="auto">
                <a:xfrm>
                  <a:off x="3428" y="3465"/>
                  <a:ext cx="0" cy="373"/>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209" name="Line 1121"/>
                <p:cNvSpPr>
                  <a:spLocks noChangeShapeType="1"/>
                </p:cNvSpPr>
                <p:nvPr/>
              </p:nvSpPr>
              <p:spPr bwMode="auto">
                <a:xfrm>
                  <a:off x="2622" y="2688"/>
                  <a:ext cx="0" cy="311"/>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210" name="Line 1122"/>
                <p:cNvSpPr>
                  <a:spLocks noChangeShapeType="1"/>
                </p:cNvSpPr>
                <p:nvPr/>
              </p:nvSpPr>
              <p:spPr bwMode="auto">
                <a:xfrm>
                  <a:off x="3428" y="2688"/>
                  <a:ext cx="0" cy="497"/>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211" name="Line 1123"/>
                <p:cNvSpPr>
                  <a:spLocks noChangeShapeType="1"/>
                </p:cNvSpPr>
                <p:nvPr/>
              </p:nvSpPr>
              <p:spPr bwMode="auto">
                <a:xfrm>
                  <a:off x="2620" y="2688"/>
                  <a:ext cx="816" cy="0"/>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212" name="Text Box 1124"/>
                <p:cNvSpPr txBox="1">
                  <a:spLocks noChangeArrowheads="1"/>
                </p:cNvSpPr>
                <p:nvPr/>
              </p:nvSpPr>
              <p:spPr bwMode="auto">
                <a:xfrm>
                  <a:off x="2256" y="3216"/>
                  <a:ext cx="233" cy="288"/>
                </a:xfrm>
                <a:prstGeom prst="rect">
                  <a:avLst/>
                </a:prstGeom>
                <a:noFill/>
                <a:ln w="9525">
                  <a:noFill/>
                  <a:miter lim="800000"/>
                </a:ln>
                <a:effectLst/>
              </p:spPr>
              <p:txBody>
                <a:bodyPr wrap="none">
                  <a:spAutoFit/>
                </a:bodyPr>
                <a:lstStyle/>
                <a:p>
                  <a:pPr>
                    <a:spcBef>
                      <a:spcPct val="50000"/>
                    </a:spcBef>
                  </a:pPr>
                  <a:r>
                    <a:rPr lang="en-US" altLang="zh-CN" sz="2400" i="1">
                      <a:solidFill>
                        <a:prstClr val="black"/>
                      </a:solidFill>
                    </a:rPr>
                    <a:t>L</a:t>
                  </a:r>
                </a:p>
              </p:txBody>
            </p:sp>
            <p:sp>
              <p:nvSpPr>
                <p:cNvPr id="90213" name="Text Box 1125"/>
                <p:cNvSpPr txBox="1">
                  <a:spLocks noChangeArrowheads="1"/>
                </p:cNvSpPr>
                <p:nvPr/>
              </p:nvSpPr>
              <p:spPr bwMode="auto">
                <a:xfrm>
                  <a:off x="2988" y="3216"/>
                  <a:ext cx="244" cy="288"/>
                </a:xfrm>
                <a:prstGeom prst="rect">
                  <a:avLst/>
                </a:prstGeom>
                <a:noFill/>
                <a:ln w="9525">
                  <a:noFill/>
                  <a:miter lim="800000"/>
                </a:ln>
                <a:effectLst/>
              </p:spPr>
              <p:txBody>
                <a:bodyPr wrap="none">
                  <a:spAutoFit/>
                </a:bodyPr>
                <a:lstStyle/>
                <a:p>
                  <a:pPr>
                    <a:spcBef>
                      <a:spcPct val="50000"/>
                    </a:spcBef>
                  </a:pPr>
                  <a:r>
                    <a:rPr lang="en-US" altLang="zh-CN" sz="2400" i="1">
                      <a:solidFill>
                        <a:prstClr val="black"/>
                      </a:solidFill>
                    </a:rPr>
                    <a:t>C</a:t>
                  </a:r>
                </a:p>
              </p:txBody>
            </p:sp>
            <p:sp>
              <p:nvSpPr>
                <p:cNvPr id="90214" name="Line 1126"/>
                <p:cNvSpPr>
                  <a:spLocks noChangeShapeType="1"/>
                </p:cNvSpPr>
                <p:nvPr/>
              </p:nvSpPr>
              <p:spPr bwMode="auto">
                <a:xfrm>
                  <a:off x="2640" y="3600"/>
                  <a:ext cx="0" cy="240"/>
                </a:xfrm>
                <a:prstGeom prst="line">
                  <a:avLst/>
                </a:prstGeom>
                <a:noFill/>
                <a:ln w="28575">
                  <a:solidFill>
                    <a:schemeClr val="tx1"/>
                  </a:solidFill>
                  <a:round/>
                </a:ln>
                <a:effectLst/>
              </p:spPr>
              <p:txBody>
                <a:bodyPr wrap="none" anchor="ctr"/>
                <a:lstStyle/>
                <a:p>
                  <a:endParaRPr lang="zh-CN" altLang="en-US">
                    <a:solidFill>
                      <a:prstClr val="black"/>
                    </a:solidFill>
                  </a:endParaRPr>
                </a:p>
              </p:txBody>
            </p:sp>
          </p:grpSp>
          <p:sp>
            <p:nvSpPr>
              <p:cNvPr id="90215" name="Line 1127"/>
              <p:cNvSpPr>
                <a:spLocks noChangeShapeType="1"/>
              </p:cNvSpPr>
              <p:nvPr/>
            </p:nvSpPr>
            <p:spPr bwMode="auto">
              <a:xfrm flipV="1">
                <a:off x="2640" y="2880"/>
                <a:ext cx="0" cy="768"/>
              </a:xfrm>
              <a:prstGeom prst="line">
                <a:avLst/>
              </a:prstGeom>
              <a:noFill/>
              <a:ln w="19050">
                <a:solidFill>
                  <a:srgbClr val="0000FF"/>
                </a:solidFill>
                <a:round/>
                <a:tailEnd type="triangle" w="sm" len="lg"/>
              </a:ln>
              <a:effectLst/>
            </p:spPr>
            <p:txBody>
              <a:bodyPr wrap="none" anchor="ctr"/>
              <a:lstStyle/>
              <a:p>
                <a:endParaRPr lang="zh-CN" altLang="en-US">
                  <a:solidFill>
                    <a:prstClr val="black"/>
                  </a:solidFill>
                </a:endParaRPr>
              </a:p>
            </p:txBody>
          </p:sp>
          <p:sp>
            <p:nvSpPr>
              <p:cNvPr id="90216" name="Line 1128"/>
              <p:cNvSpPr>
                <a:spLocks noChangeShapeType="1"/>
              </p:cNvSpPr>
              <p:nvPr/>
            </p:nvSpPr>
            <p:spPr bwMode="auto">
              <a:xfrm flipV="1">
                <a:off x="2736" y="2880"/>
                <a:ext cx="0" cy="768"/>
              </a:xfrm>
              <a:prstGeom prst="line">
                <a:avLst/>
              </a:prstGeom>
              <a:noFill/>
              <a:ln w="19050">
                <a:solidFill>
                  <a:srgbClr val="0000FF"/>
                </a:solidFill>
                <a:round/>
                <a:tailEnd type="triangle" w="sm" len="lg"/>
              </a:ln>
              <a:effectLst/>
            </p:spPr>
            <p:txBody>
              <a:bodyPr wrap="none" anchor="ctr"/>
              <a:lstStyle/>
              <a:p>
                <a:endParaRPr lang="zh-CN" altLang="en-US">
                  <a:solidFill>
                    <a:prstClr val="black"/>
                  </a:solidFill>
                </a:endParaRPr>
              </a:p>
            </p:txBody>
          </p:sp>
          <p:sp>
            <p:nvSpPr>
              <p:cNvPr id="90217" name="Line 1129"/>
              <p:cNvSpPr>
                <a:spLocks noChangeShapeType="1"/>
              </p:cNvSpPr>
              <p:nvPr/>
            </p:nvSpPr>
            <p:spPr bwMode="auto">
              <a:xfrm flipV="1">
                <a:off x="2544" y="2880"/>
                <a:ext cx="0" cy="768"/>
              </a:xfrm>
              <a:prstGeom prst="line">
                <a:avLst/>
              </a:prstGeom>
              <a:noFill/>
              <a:ln w="19050">
                <a:solidFill>
                  <a:srgbClr val="0000FF"/>
                </a:solidFill>
                <a:round/>
                <a:tailEnd type="triangle" w="sm" len="lg"/>
              </a:ln>
              <a:effectLst/>
            </p:spPr>
            <p:txBody>
              <a:bodyPr wrap="none" anchor="ctr"/>
              <a:lstStyle/>
              <a:p>
                <a:endParaRPr lang="zh-CN" altLang="en-US">
                  <a:solidFill>
                    <a:prstClr val="black"/>
                  </a:solidFill>
                </a:endParaRPr>
              </a:p>
            </p:txBody>
          </p:sp>
          <p:graphicFrame>
            <p:nvGraphicFramePr>
              <p:cNvPr id="90218" name="Object 1130"/>
              <p:cNvGraphicFramePr>
                <a:graphicFrameLocks noChangeAspect="1"/>
              </p:cNvGraphicFramePr>
              <p:nvPr/>
            </p:nvGraphicFramePr>
            <p:xfrm>
              <a:off x="2304" y="2784"/>
              <a:ext cx="214" cy="264"/>
            </p:xfrm>
            <a:graphic>
              <a:graphicData uri="http://schemas.openxmlformats.org/presentationml/2006/ole">
                <mc:AlternateContent xmlns:mc="http://schemas.openxmlformats.org/markup-compatibility/2006">
                  <mc:Choice xmlns:v="urn:schemas-microsoft-com:vml" Requires="v">
                    <p:oleObj spid="_x0000_s146866" name="Equation" r:id="rId12" imgW="215900" imgH="266065" progId="Equation.3">
                      <p:embed/>
                    </p:oleObj>
                  </mc:Choice>
                  <mc:Fallback>
                    <p:oleObj name="Equation" r:id="rId12" imgW="215900" imgH="266065" progId="Equation.3">
                      <p:embed/>
                      <p:pic>
                        <p:nvPicPr>
                          <p:cNvPr id="0" name="Picture 3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04" y="2784"/>
                            <a:ext cx="214"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0219" name="Text Box 1131"/>
            <p:cNvSpPr txBox="1">
              <a:spLocks noChangeArrowheads="1"/>
            </p:cNvSpPr>
            <p:nvPr/>
          </p:nvSpPr>
          <p:spPr bwMode="auto">
            <a:xfrm>
              <a:off x="3024" y="3753"/>
              <a:ext cx="265" cy="327"/>
            </a:xfrm>
            <a:prstGeom prst="rect">
              <a:avLst/>
            </a:prstGeom>
            <a:noFill/>
            <a:ln w="9525">
              <a:noFill/>
              <a:miter lim="800000"/>
            </a:ln>
            <a:effectLst/>
          </p:spPr>
          <p:txBody>
            <a:bodyPr wrap="none">
              <a:spAutoFit/>
            </a:bodyPr>
            <a:lstStyle/>
            <a:p>
              <a:r>
                <a:rPr lang="en-US" altLang="zh-CN">
                  <a:solidFill>
                    <a:prstClr val="black"/>
                  </a:solidFill>
                </a:rPr>
                <a:t>B</a:t>
              </a:r>
            </a:p>
          </p:txBody>
        </p:sp>
      </p:grpSp>
      <p:grpSp>
        <p:nvGrpSpPr>
          <p:cNvPr id="18" name="Group 1132"/>
          <p:cNvGrpSpPr/>
          <p:nvPr/>
        </p:nvGrpSpPr>
        <p:grpSpPr bwMode="auto">
          <a:xfrm>
            <a:off x="6419850" y="4064000"/>
            <a:ext cx="2266950" cy="2347913"/>
            <a:chOff x="4044" y="2592"/>
            <a:chExt cx="1428" cy="1479"/>
          </a:xfrm>
        </p:grpSpPr>
        <p:grpSp>
          <p:nvGrpSpPr>
            <p:cNvPr id="19" name="Group 1133"/>
            <p:cNvGrpSpPr/>
            <p:nvPr/>
          </p:nvGrpSpPr>
          <p:grpSpPr bwMode="auto">
            <a:xfrm>
              <a:off x="4044" y="2592"/>
              <a:ext cx="1428" cy="1152"/>
              <a:chOff x="3888" y="2688"/>
              <a:chExt cx="1428" cy="1152"/>
            </a:xfrm>
          </p:grpSpPr>
          <p:grpSp>
            <p:nvGrpSpPr>
              <p:cNvPr id="20" name="Group 1134"/>
              <p:cNvGrpSpPr/>
              <p:nvPr/>
            </p:nvGrpSpPr>
            <p:grpSpPr bwMode="auto">
              <a:xfrm>
                <a:off x="3888" y="2688"/>
                <a:ext cx="1428" cy="1152"/>
                <a:chOff x="3888" y="2688"/>
                <a:chExt cx="1428" cy="1152"/>
              </a:xfrm>
            </p:grpSpPr>
            <p:sp>
              <p:nvSpPr>
                <p:cNvPr id="90223" name="Line 1135"/>
                <p:cNvSpPr>
                  <a:spLocks noChangeShapeType="1"/>
                </p:cNvSpPr>
                <p:nvPr/>
              </p:nvSpPr>
              <p:spPr bwMode="auto">
                <a:xfrm>
                  <a:off x="4840" y="3185"/>
                  <a:ext cx="476" cy="0"/>
                </a:xfrm>
                <a:prstGeom prst="line">
                  <a:avLst/>
                </a:prstGeom>
                <a:noFill/>
                <a:ln w="57150">
                  <a:solidFill>
                    <a:srgbClr val="0000FF"/>
                  </a:solidFill>
                  <a:round/>
                </a:ln>
                <a:effectLst/>
              </p:spPr>
              <p:txBody>
                <a:bodyPr wrap="none" anchor="ctr"/>
                <a:lstStyle/>
                <a:p>
                  <a:endParaRPr lang="zh-CN" altLang="en-US">
                    <a:solidFill>
                      <a:prstClr val="black"/>
                    </a:solidFill>
                  </a:endParaRPr>
                </a:p>
              </p:txBody>
            </p:sp>
            <p:sp>
              <p:nvSpPr>
                <p:cNvPr id="90224" name="Line 1136"/>
                <p:cNvSpPr>
                  <a:spLocks noChangeShapeType="1"/>
                </p:cNvSpPr>
                <p:nvPr/>
              </p:nvSpPr>
              <p:spPr bwMode="auto">
                <a:xfrm>
                  <a:off x="4840" y="3465"/>
                  <a:ext cx="476" cy="0"/>
                </a:xfrm>
                <a:prstGeom prst="line">
                  <a:avLst/>
                </a:prstGeom>
                <a:noFill/>
                <a:ln w="57150">
                  <a:solidFill>
                    <a:srgbClr val="0000FF"/>
                  </a:solidFill>
                  <a:round/>
                </a:ln>
                <a:effectLst/>
              </p:spPr>
              <p:txBody>
                <a:bodyPr wrap="none" anchor="ctr"/>
                <a:lstStyle/>
                <a:p>
                  <a:endParaRPr lang="zh-CN" altLang="en-US">
                    <a:solidFill>
                      <a:prstClr val="black"/>
                    </a:solidFill>
                  </a:endParaRPr>
                </a:p>
              </p:txBody>
            </p:sp>
            <p:sp>
              <p:nvSpPr>
                <p:cNvPr id="90225" name="Line 1137"/>
                <p:cNvSpPr>
                  <a:spLocks noChangeShapeType="1"/>
                </p:cNvSpPr>
                <p:nvPr/>
              </p:nvSpPr>
              <p:spPr bwMode="auto">
                <a:xfrm>
                  <a:off x="4261" y="3840"/>
                  <a:ext cx="816" cy="0"/>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226" name="Freeform 1138"/>
                <p:cNvSpPr/>
                <p:nvPr/>
              </p:nvSpPr>
              <p:spPr bwMode="auto">
                <a:xfrm>
                  <a:off x="4108" y="2999"/>
                  <a:ext cx="329" cy="591"/>
                </a:xfrm>
                <a:custGeom>
                  <a:avLst/>
                  <a:gdLst/>
                  <a:ahLst/>
                  <a:cxnLst>
                    <a:cxn ang="0">
                      <a:pos x="392" y="0"/>
                    </a:cxn>
                    <a:cxn ang="0">
                      <a:pos x="8" y="192"/>
                    </a:cxn>
                    <a:cxn ang="0">
                      <a:pos x="392" y="336"/>
                    </a:cxn>
                    <a:cxn ang="0">
                      <a:pos x="824" y="288"/>
                    </a:cxn>
                    <a:cxn ang="0">
                      <a:pos x="392" y="240"/>
                    </a:cxn>
                    <a:cxn ang="0">
                      <a:pos x="8" y="432"/>
                    </a:cxn>
                    <a:cxn ang="0">
                      <a:pos x="392" y="624"/>
                    </a:cxn>
                    <a:cxn ang="0">
                      <a:pos x="824" y="576"/>
                    </a:cxn>
                    <a:cxn ang="0">
                      <a:pos x="392" y="528"/>
                    </a:cxn>
                    <a:cxn ang="0">
                      <a:pos x="8" y="720"/>
                    </a:cxn>
                    <a:cxn ang="0">
                      <a:pos x="392" y="960"/>
                    </a:cxn>
                    <a:cxn ang="0">
                      <a:pos x="824" y="864"/>
                    </a:cxn>
                    <a:cxn ang="0">
                      <a:pos x="344" y="816"/>
                    </a:cxn>
                    <a:cxn ang="0">
                      <a:pos x="8" y="1008"/>
                    </a:cxn>
                    <a:cxn ang="0">
                      <a:pos x="392" y="1248"/>
                    </a:cxn>
                    <a:cxn ang="0">
                      <a:pos x="824" y="1152"/>
                    </a:cxn>
                    <a:cxn ang="0">
                      <a:pos x="392" y="1104"/>
                    </a:cxn>
                    <a:cxn ang="0">
                      <a:pos x="8" y="1344"/>
                    </a:cxn>
                    <a:cxn ang="0">
                      <a:pos x="392" y="1536"/>
                    </a:cxn>
                    <a:cxn ang="0">
                      <a:pos x="824" y="1440"/>
                    </a:cxn>
                    <a:cxn ang="0">
                      <a:pos x="392" y="1392"/>
                    </a:cxn>
                    <a:cxn ang="0">
                      <a:pos x="8" y="1632"/>
                    </a:cxn>
                    <a:cxn ang="0">
                      <a:pos x="392" y="1776"/>
                    </a:cxn>
                    <a:cxn ang="0">
                      <a:pos x="824" y="1728"/>
                    </a:cxn>
                    <a:cxn ang="0">
                      <a:pos x="392" y="1680"/>
                    </a:cxn>
                    <a:cxn ang="0">
                      <a:pos x="8" y="1920"/>
                    </a:cxn>
                    <a:cxn ang="0">
                      <a:pos x="392" y="2064"/>
                    </a:cxn>
                  </a:cxnLst>
                  <a:rect l="0" t="0" r="r" b="b"/>
                  <a:pathLst>
                    <a:path w="832" h="2064">
                      <a:moveTo>
                        <a:pt x="392" y="0"/>
                      </a:moveTo>
                      <a:cubicBezTo>
                        <a:pt x="200" y="68"/>
                        <a:pt x="8" y="136"/>
                        <a:pt x="8" y="192"/>
                      </a:cubicBezTo>
                      <a:cubicBezTo>
                        <a:pt x="8" y="248"/>
                        <a:pt x="256" y="320"/>
                        <a:pt x="392" y="336"/>
                      </a:cubicBezTo>
                      <a:cubicBezTo>
                        <a:pt x="528" y="352"/>
                        <a:pt x="824" y="304"/>
                        <a:pt x="824" y="288"/>
                      </a:cubicBezTo>
                      <a:cubicBezTo>
                        <a:pt x="824" y="272"/>
                        <a:pt x="528" y="216"/>
                        <a:pt x="392" y="240"/>
                      </a:cubicBezTo>
                      <a:cubicBezTo>
                        <a:pt x="256" y="264"/>
                        <a:pt x="8" y="368"/>
                        <a:pt x="8" y="432"/>
                      </a:cubicBezTo>
                      <a:cubicBezTo>
                        <a:pt x="8" y="496"/>
                        <a:pt x="256" y="600"/>
                        <a:pt x="392" y="624"/>
                      </a:cubicBezTo>
                      <a:cubicBezTo>
                        <a:pt x="528" y="648"/>
                        <a:pt x="824" y="592"/>
                        <a:pt x="824" y="576"/>
                      </a:cubicBezTo>
                      <a:cubicBezTo>
                        <a:pt x="824" y="560"/>
                        <a:pt x="528" y="504"/>
                        <a:pt x="392" y="528"/>
                      </a:cubicBezTo>
                      <a:cubicBezTo>
                        <a:pt x="256" y="552"/>
                        <a:pt x="8" y="648"/>
                        <a:pt x="8" y="720"/>
                      </a:cubicBezTo>
                      <a:cubicBezTo>
                        <a:pt x="8" y="792"/>
                        <a:pt x="256" y="936"/>
                        <a:pt x="392" y="960"/>
                      </a:cubicBezTo>
                      <a:cubicBezTo>
                        <a:pt x="528" y="984"/>
                        <a:pt x="832" y="888"/>
                        <a:pt x="824" y="864"/>
                      </a:cubicBezTo>
                      <a:cubicBezTo>
                        <a:pt x="816" y="840"/>
                        <a:pt x="480" y="792"/>
                        <a:pt x="344" y="816"/>
                      </a:cubicBezTo>
                      <a:cubicBezTo>
                        <a:pt x="208" y="840"/>
                        <a:pt x="0" y="936"/>
                        <a:pt x="8" y="1008"/>
                      </a:cubicBezTo>
                      <a:cubicBezTo>
                        <a:pt x="16" y="1080"/>
                        <a:pt x="256" y="1224"/>
                        <a:pt x="392" y="1248"/>
                      </a:cubicBezTo>
                      <a:cubicBezTo>
                        <a:pt x="528" y="1272"/>
                        <a:pt x="824" y="1176"/>
                        <a:pt x="824" y="1152"/>
                      </a:cubicBezTo>
                      <a:cubicBezTo>
                        <a:pt x="824" y="1128"/>
                        <a:pt x="528" y="1072"/>
                        <a:pt x="392" y="1104"/>
                      </a:cubicBezTo>
                      <a:cubicBezTo>
                        <a:pt x="256" y="1136"/>
                        <a:pt x="8" y="1272"/>
                        <a:pt x="8" y="1344"/>
                      </a:cubicBezTo>
                      <a:cubicBezTo>
                        <a:pt x="8" y="1416"/>
                        <a:pt x="256" y="1520"/>
                        <a:pt x="392" y="1536"/>
                      </a:cubicBezTo>
                      <a:cubicBezTo>
                        <a:pt x="528" y="1552"/>
                        <a:pt x="824" y="1464"/>
                        <a:pt x="824" y="1440"/>
                      </a:cubicBezTo>
                      <a:cubicBezTo>
                        <a:pt x="824" y="1416"/>
                        <a:pt x="528" y="1360"/>
                        <a:pt x="392" y="1392"/>
                      </a:cubicBezTo>
                      <a:cubicBezTo>
                        <a:pt x="256" y="1424"/>
                        <a:pt x="8" y="1568"/>
                        <a:pt x="8" y="1632"/>
                      </a:cubicBezTo>
                      <a:cubicBezTo>
                        <a:pt x="8" y="1696"/>
                        <a:pt x="256" y="1760"/>
                        <a:pt x="392" y="1776"/>
                      </a:cubicBezTo>
                      <a:cubicBezTo>
                        <a:pt x="528" y="1792"/>
                        <a:pt x="824" y="1744"/>
                        <a:pt x="824" y="1728"/>
                      </a:cubicBezTo>
                      <a:cubicBezTo>
                        <a:pt x="824" y="1712"/>
                        <a:pt x="528" y="1648"/>
                        <a:pt x="392" y="1680"/>
                      </a:cubicBezTo>
                      <a:cubicBezTo>
                        <a:pt x="256" y="1712"/>
                        <a:pt x="8" y="1856"/>
                        <a:pt x="8" y="1920"/>
                      </a:cubicBezTo>
                      <a:cubicBezTo>
                        <a:pt x="8" y="1984"/>
                        <a:pt x="328" y="2040"/>
                        <a:pt x="392" y="2064"/>
                      </a:cubicBezTo>
                    </a:path>
                  </a:pathLst>
                </a:custGeom>
                <a:noFill/>
                <a:ln w="28575" cmpd="sng">
                  <a:solidFill>
                    <a:srgbClr val="CC0066"/>
                  </a:solidFill>
                  <a:round/>
                </a:ln>
                <a:effectLst/>
              </p:spPr>
              <p:txBody>
                <a:bodyPr wrap="none" anchor="ctr"/>
                <a:lstStyle/>
                <a:p>
                  <a:endParaRPr lang="zh-CN" altLang="en-US">
                    <a:solidFill>
                      <a:prstClr val="black"/>
                    </a:solidFill>
                  </a:endParaRPr>
                </a:p>
              </p:txBody>
            </p:sp>
            <p:sp>
              <p:nvSpPr>
                <p:cNvPr id="90227" name="Line 1139"/>
                <p:cNvSpPr>
                  <a:spLocks noChangeShapeType="1"/>
                </p:cNvSpPr>
                <p:nvPr/>
              </p:nvSpPr>
              <p:spPr bwMode="auto">
                <a:xfrm>
                  <a:off x="5060" y="3465"/>
                  <a:ext cx="0" cy="373"/>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228" name="Line 1140"/>
                <p:cNvSpPr>
                  <a:spLocks noChangeShapeType="1"/>
                </p:cNvSpPr>
                <p:nvPr/>
              </p:nvSpPr>
              <p:spPr bwMode="auto">
                <a:xfrm>
                  <a:off x="4254" y="2688"/>
                  <a:ext cx="0" cy="311"/>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229" name="Line 1141"/>
                <p:cNvSpPr>
                  <a:spLocks noChangeShapeType="1"/>
                </p:cNvSpPr>
                <p:nvPr/>
              </p:nvSpPr>
              <p:spPr bwMode="auto">
                <a:xfrm>
                  <a:off x="5060" y="2688"/>
                  <a:ext cx="0" cy="497"/>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230" name="Line 1142"/>
                <p:cNvSpPr>
                  <a:spLocks noChangeShapeType="1"/>
                </p:cNvSpPr>
                <p:nvPr/>
              </p:nvSpPr>
              <p:spPr bwMode="auto">
                <a:xfrm>
                  <a:off x="4250" y="2688"/>
                  <a:ext cx="816" cy="0"/>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0231" name="Text Box 1143"/>
                <p:cNvSpPr txBox="1">
                  <a:spLocks noChangeArrowheads="1"/>
                </p:cNvSpPr>
                <p:nvPr/>
              </p:nvSpPr>
              <p:spPr bwMode="auto">
                <a:xfrm>
                  <a:off x="3888" y="3216"/>
                  <a:ext cx="233" cy="288"/>
                </a:xfrm>
                <a:prstGeom prst="rect">
                  <a:avLst/>
                </a:prstGeom>
                <a:noFill/>
                <a:ln w="9525">
                  <a:noFill/>
                  <a:miter lim="800000"/>
                </a:ln>
                <a:effectLst/>
              </p:spPr>
              <p:txBody>
                <a:bodyPr wrap="none">
                  <a:spAutoFit/>
                </a:bodyPr>
                <a:lstStyle/>
                <a:p>
                  <a:pPr>
                    <a:spcBef>
                      <a:spcPct val="50000"/>
                    </a:spcBef>
                  </a:pPr>
                  <a:r>
                    <a:rPr lang="en-US" altLang="zh-CN" sz="2400" i="1">
                      <a:solidFill>
                        <a:prstClr val="black"/>
                      </a:solidFill>
                    </a:rPr>
                    <a:t>L</a:t>
                  </a:r>
                </a:p>
              </p:txBody>
            </p:sp>
            <p:sp>
              <p:nvSpPr>
                <p:cNvPr id="90232" name="Text Box 1144"/>
                <p:cNvSpPr txBox="1">
                  <a:spLocks noChangeArrowheads="1"/>
                </p:cNvSpPr>
                <p:nvPr/>
              </p:nvSpPr>
              <p:spPr bwMode="auto">
                <a:xfrm>
                  <a:off x="4620" y="3216"/>
                  <a:ext cx="244" cy="288"/>
                </a:xfrm>
                <a:prstGeom prst="rect">
                  <a:avLst/>
                </a:prstGeom>
                <a:noFill/>
                <a:ln w="9525">
                  <a:noFill/>
                  <a:miter lim="800000"/>
                </a:ln>
                <a:effectLst/>
              </p:spPr>
              <p:txBody>
                <a:bodyPr wrap="none">
                  <a:spAutoFit/>
                </a:bodyPr>
                <a:lstStyle/>
                <a:p>
                  <a:pPr>
                    <a:spcBef>
                      <a:spcPct val="50000"/>
                    </a:spcBef>
                  </a:pPr>
                  <a:r>
                    <a:rPr lang="en-US" altLang="zh-CN" sz="2400" i="1">
                      <a:solidFill>
                        <a:prstClr val="black"/>
                      </a:solidFill>
                    </a:rPr>
                    <a:t>C</a:t>
                  </a:r>
                </a:p>
              </p:txBody>
            </p:sp>
            <p:sp>
              <p:nvSpPr>
                <p:cNvPr id="90233" name="Line 1145"/>
                <p:cNvSpPr>
                  <a:spLocks noChangeShapeType="1"/>
                </p:cNvSpPr>
                <p:nvPr/>
              </p:nvSpPr>
              <p:spPr bwMode="auto">
                <a:xfrm>
                  <a:off x="4272" y="3600"/>
                  <a:ext cx="0" cy="240"/>
                </a:xfrm>
                <a:prstGeom prst="line">
                  <a:avLst/>
                </a:prstGeom>
                <a:noFill/>
                <a:ln w="28575">
                  <a:solidFill>
                    <a:schemeClr val="tx1"/>
                  </a:solidFill>
                  <a:round/>
                </a:ln>
                <a:effectLst/>
              </p:spPr>
              <p:txBody>
                <a:bodyPr wrap="none" anchor="ctr"/>
                <a:lstStyle/>
                <a:p>
                  <a:endParaRPr lang="zh-CN" altLang="en-US">
                    <a:solidFill>
                      <a:prstClr val="black"/>
                    </a:solidFill>
                  </a:endParaRPr>
                </a:p>
              </p:txBody>
            </p:sp>
          </p:grpSp>
          <p:sp>
            <p:nvSpPr>
              <p:cNvPr id="90234" name="Line 1146"/>
              <p:cNvSpPr>
                <a:spLocks noChangeShapeType="1"/>
              </p:cNvSpPr>
              <p:nvPr/>
            </p:nvSpPr>
            <p:spPr bwMode="auto">
              <a:xfrm flipV="1">
                <a:off x="4272" y="2928"/>
                <a:ext cx="0" cy="768"/>
              </a:xfrm>
              <a:prstGeom prst="line">
                <a:avLst/>
              </a:prstGeom>
              <a:noFill/>
              <a:ln w="19050">
                <a:solidFill>
                  <a:srgbClr val="0000FF"/>
                </a:solidFill>
                <a:round/>
                <a:headEnd type="triangle" w="sm" len="lg"/>
              </a:ln>
              <a:effectLst/>
            </p:spPr>
            <p:txBody>
              <a:bodyPr wrap="none" anchor="ctr"/>
              <a:lstStyle/>
              <a:p>
                <a:endParaRPr lang="zh-CN" altLang="en-US">
                  <a:solidFill>
                    <a:prstClr val="black"/>
                  </a:solidFill>
                </a:endParaRPr>
              </a:p>
            </p:txBody>
          </p:sp>
          <p:sp>
            <p:nvSpPr>
              <p:cNvPr id="90235" name="Line 1147"/>
              <p:cNvSpPr>
                <a:spLocks noChangeShapeType="1"/>
              </p:cNvSpPr>
              <p:nvPr/>
            </p:nvSpPr>
            <p:spPr bwMode="auto">
              <a:xfrm flipV="1">
                <a:off x="4368" y="2928"/>
                <a:ext cx="0" cy="768"/>
              </a:xfrm>
              <a:prstGeom prst="line">
                <a:avLst/>
              </a:prstGeom>
              <a:noFill/>
              <a:ln w="19050">
                <a:solidFill>
                  <a:srgbClr val="0000FF"/>
                </a:solidFill>
                <a:round/>
                <a:headEnd type="triangle" w="sm" len="lg"/>
              </a:ln>
              <a:effectLst/>
            </p:spPr>
            <p:txBody>
              <a:bodyPr wrap="none" anchor="ctr"/>
              <a:lstStyle/>
              <a:p>
                <a:endParaRPr lang="zh-CN" altLang="en-US">
                  <a:solidFill>
                    <a:prstClr val="black"/>
                  </a:solidFill>
                </a:endParaRPr>
              </a:p>
            </p:txBody>
          </p:sp>
          <p:sp>
            <p:nvSpPr>
              <p:cNvPr id="90236" name="Line 1148"/>
              <p:cNvSpPr>
                <a:spLocks noChangeShapeType="1"/>
              </p:cNvSpPr>
              <p:nvPr/>
            </p:nvSpPr>
            <p:spPr bwMode="auto">
              <a:xfrm flipV="1">
                <a:off x="4176" y="2928"/>
                <a:ext cx="0" cy="768"/>
              </a:xfrm>
              <a:prstGeom prst="line">
                <a:avLst/>
              </a:prstGeom>
              <a:noFill/>
              <a:ln w="19050">
                <a:solidFill>
                  <a:srgbClr val="0000FF"/>
                </a:solidFill>
                <a:round/>
                <a:headEnd type="triangle" w="sm" len="lg"/>
              </a:ln>
              <a:effectLst/>
            </p:spPr>
            <p:txBody>
              <a:bodyPr wrap="none" anchor="ctr"/>
              <a:lstStyle/>
              <a:p>
                <a:endParaRPr lang="zh-CN" altLang="en-US">
                  <a:solidFill>
                    <a:prstClr val="black"/>
                  </a:solidFill>
                </a:endParaRPr>
              </a:p>
            </p:txBody>
          </p:sp>
          <p:graphicFrame>
            <p:nvGraphicFramePr>
              <p:cNvPr id="90237" name="Object 1149"/>
              <p:cNvGraphicFramePr>
                <a:graphicFrameLocks noChangeAspect="1"/>
              </p:cNvGraphicFramePr>
              <p:nvPr/>
            </p:nvGraphicFramePr>
            <p:xfrm>
              <a:off x="4368" y="3552"/>
              <a:ext cx="214" cy="264"/>
            </p:xfrm>
            <a:graphic>
              <a:graphicData uri="http://schemas.openxmlformats.org/presentationml/2006/ole">
                <mc:AlternateContent xmlns:mc="http://schemas.openxmlformats.org/markup-compatibility/2006">
                  <mc:Choice xmlns:v="urn:schemas-microsoft-com:vml" Requires="v">
                    <p:oleObj spid="_x0000_s146867" name="Equation" r:id="rId14" imgW="215900" imgH="266065" progId="Equation.3">
                      <p:embed/>
                    </p:oleObj>
                  </mc:Choice>
                  <mc:Fallback>
                    <p:oleObj name="Equation" r:id="rId14" imgW="215900" imgH="266065" progId="Equation.3">
                      <p:embed/>
                      <p:pic>
                        <p:nvPicPr>
                          <p:cNvPr id="0" name="Picture 3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68" y="3552"/>
                            <a:ext cx="214"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0238" name="Text Box 1150"/>
            <p:cNvSpPr txBox="1">
              <a:spLocks noChangeArrowheads="1"/>
            </p:cNvSpPr>
            <p:nvPr/>
          </p:nvSpPr>
          <p:spPr bwMode="auto">
            <a:xfrm>
              <a:off x="4714" y="3744"/>
              <a:ext cx="278" cy="327"/>
            </a:xfrm>
            <a:prstGeom prst="rect">
              <a:avLst/>
            </a:prstGeom>
            <a:noFill/>
            <a:ln w="9525">
              <a:noFill/>
              <a:miter lim="800000"/>
            </a:ln>
            <a:effectLst/>
          </p:spPr>
          <p:txBody>
            <a:bodyPr wrap="none">
              <a:spAutoFit/>
            </a:bodyPr>
            <a:lstStyle/>
            <a:p>
              <a:r>
                <a:rPr lang="en-US" altLang="zh-CN">
                  <a:solidFill>
                    <a:prstClr val="black"/>
                  </a:solidFill>
                </a:rPr>
                <a:t>D</a:t>
              </a: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ox(ou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ox(i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ox(out)">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2443163" y="5988050"/>
            <a:ext cx="3398837" cy="533400"/>
            <a:chOff x="1539" y="3580"/>
            <a:chExt cx="2141" cy="336"/>
          </a:xfrm>
        </p:grpSpPr>
        <p:sp>
          <p:nvSpPr>
            <p:cNvPr id="91139" name="Rectangle 3"/>
            <p:cNvSpPr>
              <a:spLocks noChangeArrowheads="1"/>
            </p:cNvSpPr>
            <p:nvPr/>
          </p:nvSpPr>
          <p:spPr bwMode="auto">
            <a:xfrm>
              <a:off x="1539" y="3580"/>
              <a:ext cx="447" cy="336"/>
            </a:xfrm>
            <a:prstGeom prst="rect">
              <a:avLst/>
            </a:prstGeom>
            <a:solidFill>
              <a:schemeClr val="accent1"/>
            </a:solidFill>
            <a:ln w="12700">
              <a:solidFill>
                <a:schemeClr val="tx2"/>
              </a:solidFill>
              <a:miter lim="800000"/>
            </a:ln>
            <a:effectLst/>
          </p:spPr>
          <p:txBody>
            <a:bodyPr wrap="none" anchor="ctr"/>
            <a:lstStyle/>
            <a:p>
              <a:endParaRPr lang="zh-CN" altLang="en-US">
                <a:solidFill>
                  <a:prstClr val="black"/>
                </a:solidFill>
              </a:endParaRPr>
            </a:p>
          </p:txBody>
        </p:sp>
        <p:sp>
          <p:nvSpPr>
            <p:cNvPr id="91140" name="Rectangle 4"/>
            <p:cNvSpPr>
              <a:spLocks noChangeArrowheads="1"/>
            </p:cNvSpPr>
            <p:nvPr/>
          </p:nvSpPr>
          <p:spPr bwMode="auto">
            <a:xfrm>
              <a:off x="3423" y="3580"/>
              <a:ext cx="257" cy="336"/>
            </a:xfrm>
            <a:prstGeom prst="rect">
              <a:avLst/>
            </a:prstGeom>
            <a:solidFill>
              <a:schemeClr val="accent1"/>
            </a:solidFill>
            <a:ln w="12700">
              <a:solidFill>
                <a:schemeClr val="tx2"/>
              </a:solidFill>
              <a:miter lim="800000"/>
            </a:ln>
            <a:effectLst/>
          </p:spPr>
          <p:txBody>
            <a:bodyPr wrap="none" anchor="ctr"/>
            <a:lstStyle/>
            <a:p>
              <a:endParaRPr lang="zh-CN" altLang="en-US">
                <a:solidFill>
                  <a:prstClr val="black"/>
                </a:solidFill>
              </a:endParaRPr>
            </a:p>
          </p:txBody>
        </p:sp>
      </p:grpSp>
      <p:graphicFrame>
        <p:nvGraphicFramePr>
          <p:cNvPr id="91141" name="Object 5"/>
          <p:cNvGraphicFramePr>
            <a:graphicFrameLocks noChangeAspect="1"/>
          </p:cNvGraphicFramePr>
          <p:nvPr/>
        </p:nvGraphicFramePr>
        <p:xfrm>
          <a:off x="669925" y="5678488"/>
          <a:ext cx="7940675" cy="1079500"/>
        </p:xfrm>
        <a:graphic>
          <a:graphicData uri="http://schemas.openxmlformats.org/presentationml/2006/ole">
            <mc:AlternateContent xmlns:mc="http://schemas.openxmlformats.org/markup-compatibility/2006">
              <mc:Choice xmlns:v="urn:schemas-microsoft-com:vml" Requires="v">
                <p:oleObj spid="_x0000_s148043" name="Equation" r:id="rId3" imgW="2832100" imgH="393700" progId="Equation.3">
                  <p:embed/>
                </p:oleObj>
              </mc:Choice>
              <mc:Fallback>
                <p:oleObj name="Equation" r:id="rId3" imgW="2832100" imgH="393700" progId="Equation.3">
                  <p:embed/>
                  <p:pic>
                    <p:nvPicPr>
                      <p:cNvPr id="0" name="Picture 4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925" y="5678488"/>
                        <a:ext cx="7940675" cy="1079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1142" name="Text Box 6"/>
          <p:cNvSpPr txBox="1">
            <a:spLocks noChangeArrowheads="1"/>
          </p:cNvSpPr>
          <p:nvPr/>
        </p:nvSpPr>
        <p:spPr bwMode="auto">
          <a:xfrm>
            <a:off x="701675" y="253425"/>
            <a:ext cx="6308725" cy="584775"/>
          </a:xfrm>
          <a:prstGeom prst="rect">
            <a:avLst/>
          </a:prstGeom>
          <a:noFill/>
          <a:ln w="9525">
            <a:noFill/>
            <a:miter lim="800000"/>
          </a:ln>
          <a:effectLst/>
        </p:spPr>
        <p:txBody>
          <a:bodyPr>
            <a:spAutoFit/>
          </a:bodyPr>
          <a:lstStyle/>
          <a:p>
            <a:pPr>
              <a:spcBef>
                <a:spcPct val="50000"/>
              </a:spcBef>
              <a:buClr>
                <a:srgbClr val="0000FF"/>
              </a:buClr>
            </a:pPr>
            <a:r>
              <a:rPr lang="zh-CN" altLang="en-US" sz="3200" b="1" dirty="0">
                <a:solidFill>
                  <a:srgbClr val="00B050"/>
                </a:solidFill>
                <a:latin typeface="黑体" panose="02010609060101010101" pitchFamily="49" charset="-122"/>
                <a:ea typeface="黑体" panose="02010609060101010101" pitchFamily="49" charset="-122"/>
              </a:rPr>
              <a:t>阻尼电磁振荡的振荡方程</a:t>
            </a:r>
          </a:p>
        </p:txBody>
      </p:sp>
      <p:graphicFrame>
        <p:nvGraphicFramePr>
          <p:cNvPr id="91143" name="Object 7"/>
          <p:cNvGraphicFramePr>
            <a:graphicFrameLocks noChangeAspect="1"/>
          </p:cNvGraphicFramePr>
          <p:nvPr/>
        </p:nvGraphicFramePr>
        <p:xfrm>
          <a:off x="4648200" y="1552575"/>
          <a:ext cx="3519488" cy="1038225"/>
        </p:xfrm>
        <a:graphic>
          <a:graphicData uri="http://schemas.openxmlformats.org/presentationml/2006/ole">
            <mc:AlternateContent xmlns:mc="http://schemas.openxmlformats.org/markup-compatibility/2006">
              <mc:Choice xmlns:v="urn:schemas-microsoft-com:vml" Requires="v">
                <p:oleObj spid="_x0000_s148044" name="Equation" r:id="rId5" imgW="2070100" imgH="609600" progId="Equation.3">
                  <p:embed/>
                </p:oleObj>
              </mc:Choice>
              <mc:Fallback>
                <p:oleObj name="Equation" r:id="rId5" imgW="2070100" imgH="609600" progId="Equation.3">
                  <p:embed/>
                  <p:pic>
                    <p:nvPicPr>
                      <p:cNvPr id="0" name="Picture 4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1552575"/>
                        <a:ext cx="3519488" cy="1038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44" name="Object 8"/>
          <p:cNvGraphicFramePr>
            <a:graphicFrameLocks noChangeAspect="1"/>
          </p:cNvGraphicFramePr>
          <p:nvPr/>
        </p:nvGraphicFramePr>
        <p:xfrm>
          <a:off x="4419600" y="2895600"/>
          <a:ext cx="1676400" cy="555625"/>
        </p:xfrm>
        <a:graphic>
          <a:graphicData uri="http://schemas.openxmlformats.org/presentationml/2006/ole">
            <mc:AlternateContent xmlns:mc="http://schemas.openxmlformats.org/markup-compatibility/2006">
              <mc:Choice xmlns:v="urn:schemas-microsoft-com:vml" Requires="v">
                <p:oleObj spid="_x0000_s148045" name="Equation" r:id="rId7" imgW="951865" imgH="317500" progId="Equation.3">
                  <p:embed/>
                </p:oleObj>
              </mc:Choice>
              <mc:Fallback>
                <p:oleObj name="Equation" r:id="rId7" imgW="951865" imgH="317500" progId="Equation.3">
                  <p:embed/>
                  <p:pic>
                    <p:nvPicPr>
                      <p:cNvPr id="0" name="Picture 4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9600" y="2895600"/>
                        <a:ext cx="1676400" cy="555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45" name="Object 9"/>
          <p:cNvGraphicFramePr>
            <a:graphicFrameLocks noChangeAspect="1"/>
          </p:cNvGraphicFramePr>
          <p:nvPr/>
        </p:nvGraphicFramePr>
        <p:xfrm>
          <a:off x="6400800" y="2547938"/>
          <a:ext cx="2362200" cy="1109662"/>
        </p:xfrm>
        <a:graphic>
          <a:graphicData uri="http://schemas.openxmlformats.org/presentationml/2006/ole">
            <mc:AlternateContent xmlns:mc="http://schemas.openxmlformats.org/markup-compatibility/2006">
              <mc:Choice xmlns:v="urn:schemas-microsoft-com:vml" Requires="v">
                <p:oleObj spid="_x0000_s148046" name="Equation" r:id="rId9" imgW="1396365" imgH="723900" progId="Equation.3">
                  <p:embed/>
                </p:oleObj>
              </mc:Choice>
              <mc:Fallback>
                <p:oleObj name="Equation" r:id="rId9" imgW="1396365" imgH="723900" progId="Equation.3">
                  <p:embed/>
                  <p:pic>
                    <p:nvPicPr>
                      <p:cNvPr id="0" name="Picture 4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00800" y="2547938"/>
                        <a:ext cx="2362200" cy="1109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46" name="Object 10"/>
          <p:cNvGraphicFramePr>
            <a:graphicFrameLocks noChangeAspect="1"/>
          </p:cNvGraphicFramePr>
          <p:nvPr/>
        </p:nvGraphicFramePr>
        <p:xfrm>
          <a:off x="4343400" y="4114800"/>
          <a:ext cx="1920875" cy="581025"/>
        </p:xfrm>
        <a:graphic>
          <a:graphicData uri="http://schemas.openxmlformats.org/presentationml/2006/ole">
            <mc:AlternateContent xmlns:mc="http://schemas.openxmlformats.org/markup-compatibility/2006">
              <mc:Choice xmlns:v="urn:schemas-microsoft-com:vml" Requires="v">
                <p:oleObj spid="_x0000_s148047" name="公式" r:id="rId11" imgW="1091565" imgH="330200" progId="Equation.3">
                  <p:embed/>
                </p:oleObj>
              </mc:Choice>
              <mc:Fallback>
                <p:oleObj name="公式" r:id="rId11" imgW="1091565" imgH="330200" progId="Equation.3">
                  <p:embed/>
                  <p:pic>
                    <p:nvPicPr>
                      <p:cNvPr id="0" name="Picture 4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43400" y="4114800"/>
                        <a:ext cx="1920875"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47" name="Object 11"/>
          <p:cNvGraphicFramePr>
            <a:graphicFrameLocks noChangeAspect="1"/>
          </p:cNvGraphicFramePr>
          <p:nvPr/>
        </p:nvGraphicFramePr>
        <p:xfrm>
          <a:off x="6445250" y="3744913"/>
          <a:ext cx="2012950" cy="1131887"/>
        </p:xfrm>
        <a:graphic>
          <a:graphicData uri="http://schemas.openxmlformats.org/presentationml/2006/ole">
            <mc:AlternateContent xmlns:mc="http://schemas.openxmlformats.org/markup-compatibility/2006">
              <mc:Choice xmlns:v="urn:schemas-microsoft-com:vml" Requires="v">
                <p:oleObj spid="_x0000_s148048" name="Equation" r:id="rId13" imgW="1282700" imgH="723900" progId="Equation.3">
                  <p:embed/>
                </p:oleObj>
              </mc:Choice>
              <mc:Fallback>
                <p:oleObj name="Equation" r:id="rId13" imgW="1282700" imgH="723900" progId="Equation.3">
                  <p:embed/>
                  <p:pic>
                    <p:nvPicPr>
                      <p:cNvPr id="0" name="Picture 4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45250" y="3744913"/>
                        <a:ext cx="2012950" cy="1131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48" name="Object 12"/>
          <p:cNvGraphicFramePr>
            <a:graphicFrameLocks noChangeAspect="1"/>
          </p:cNvGraphicFramePr>
          <p:nvPr/>
        </p:nvGraphicFramePr>
        <p:xfrm>
          <a:off x="990600" y="5068888"/>
          <a:ext cx="4046538" cy="646112"/>
        </p:xfrm>
        <a:graphic>
          <a:graphicData uri="http://schemas.openxmlformats.org/presentationml/2006/ole">
            <mc:AlternateContent xmlns:mc="http://schemas.openxmlformats.org/markup-compatibility/2006">
              <mc:Choice xmlns:v="urn:schemas-microsoft-com:vml" Requires="v">
                <p:oleObj spid="_x0000_s148049" name="公式" r:id="rId15" imgW="1866900" imgH="330200" progId="Equation.3">
                  <p:embed/>
                </p:oleObj>
              </mc:Choice>
              <mc:Fallback>
                <p:oleObj name="公式" r:id="rId15" imgW="1866900" imgH="330200" progId="Equation.3">
                  <p:embed/>
                  <p:pic>
                    <p:nvPicPr>
                      <p:cNvPr id="0" name="Picture 4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0600" y="5068888"/>
                        <a:ext cx="4046538" cy="646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49" name="Object 13"/>
          <p:cNvGraphicFramePr>
            <a:graphicFrameLocks noChangeAspect="1"/>
          </p:cNvGraphicFramePr>
          <p:nvPr/>
        </p:nvGraphicFramePr>
        <p:xfrm>
          <a:off x="5664200" y="5057775"/>
          <a:ext cx="2311400" cy="682625"/>
        </p:xfrm>
        <a:graphic>
          <a:graphicData uri="http://schemas.openxmlformats.org/presentationml/2006/ole">
            <mc:AlternateContent xmlns:mc="http://schemas.openxmlformats.org/markup-compatibility/2006">
              <mc:Choice xmlns:v="urn:schemas-microsoft-com:vml" Requires="v">
                <p:oleObj spid="_x0000_s148050" name="Equation" r:id="rId17" imgW="812165" imgH="241300" progId="Equation.3">
                  <p:embed/>
                </p:oleObj>
              </mc:Choice>
              <mc:Fallback>
                <p:oleObj name="Equation" r:id="rId17" imgW="812165" imgH="241300" progId="Equation.3">
                  <p:embed/>
                  <p:pic>
                    <p:nvPicPr>
                      <p:cNvPr id="0" name="Picture 4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64200" y="5057775"/>
                        <a:ext cx="2311400" cy="682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14"/>
          <p:cNvGrpSpPr/>
          <p:nvPr/>
        </p:nvGrpSpPr>
        <p:grpSpPr bwMode="auto">
          <a:xfrm>
            <a:off x="457200" y="1524000"/>
            <a:ext cx="3657600" cy="2895600"/>
            <a:chOff x="288" y="912"/>
            <a:chExt cx="2304" cy="1824"/>
          </a:xfrm>
        </p:grpSpPr>
        <p:sp>
          <p:nvSpPr>
            <p:cNvPr id="91151" name="Rectangle 15"/>
            <p:cNvSpPr>
              <a:spLocks noChangeArrowheads="1"/>
            </p:cNvSpPr>
            <p:nvPr/>
          </p:nvSpPr>
          <p:spPr bwMode="auto">
            <a:xfrm>
              <a:off x="288" y="912"/>
              <a:ext cx="2304" cy="1824"/>
            </a:xfrm>
            <a:prstGeom prst="rect">
              <a:avLst/>
            </a:prstGeom>
            <a:solidFill>
              <a:schemeClr val="bg1"/>
            </a:solidFill>
            <a:ln w="12700">
              <a:solidFill>
                <a:schemeClr val="tx2"/>
              </a:solidFill>
              <a:miter lim="800000"/>
            </a:ln>
            <a:effectLst/>
          </p:spPr>
          <p:txBody>
            <a:bodyPr wrap="none" anchor="ctr"/>
            <a:lstStyle/>
            <a:p>
              <a:endParaRPr lang="zh-CN" altLang="en-US">
                <a:solidFill>
                  <a:prstClr val="black"/>
                </a:solidFill>
              </a:endParaRPr>
            </a:p>
          </p:txBody>
        </p:sp>
        <p:grpSp>
          <p:nvGrpSpPr>
            <p:cNvPr id="4" name="Group 16"/>
            <p:cNvGrpSpPr/>
            <p:nvPr/>
          </p:nvGrpSpPr>
          <p:grpSpPr bwMode="auto">
            <a:xfrm>
              <a:off x="336" y="1056"/>
              <a:ext cx="2064" cy="1392"/>
              <a:chOff x="336" y="1056"/>
              <a:chExt cx="2064" cy="1392"/>
            </a:xfrm>
          </p:grpSpPr>
          <p:sp>
            <p:nvSpPr>
              <p:cNvPr id="91153" name="Line 17"/>
              <p:cNvSpPr>
                <a:spLocks noChangeShapeType="1"/>
              </p:cNvSpPr>
              <p:nvPr/>
            </p:nvSpPr>
            <p:spPr bwMode="auto">
              <a:xfrm>
                <a:off x="1299" y="1493"/>
                <a:ext cx="434" cy="0"/>
              </a:xfrm>
              <a:prstGeom prst="line">
                <a:avLst/>
              </a:prstGeom>
              <a:noFill/>
              <a:ln w="57150">
                <a:solidFill>
                  <a:srgbClr val="0000FF"/>
                </a:solidFill>
                <a:round/>
              </a:ln>
              <a:effectLst/>
            </p:spPr>
            <p:txBody>
              <a:bodyPr wrap="none" anchor="ctr"/>
              <a:lstStyle/>
              <a:p>
                <a:endParaRPr lang="zh-CN" altLang="en-US">
                  <a:solidFill>
                    <a:prstClr val="black"/>
                  </a:solidFill>
                </a:endParaRPr>
              </a:p>
            </p:txBody>
          </p:sp>
          <p:sp>
            <p:nvSpPr>
              <p:cNvPr id="91154" name="Line 18"/>
              <p:cNvSpPr>
                <a:spLocks noChangeShapeType="1"/>
              </p:cNvSpPr>
              <p:nvPr/>
            </p:nvSpPr>
            <p:spPr bwMode="auto">
              <a:xfrm>
                <a:off x="1299" y="1738"/>
                <a:ext cx="434" cy="0"/>
              </a:xfrm>
              <a:prstGeom prst="line">
                <a:avLst/>
              </a:prstGeom>
              <a:noFill/>
              <a:ln w="57150">
                <a:solidFill>
                  <a:srgbClr val="0000FF"/>
                </a:solidFill>
                <a:round/>
              </a:ln>
              <a:effectLst/>
            </p:spPr>
            <p:txBody>
              <a:bodyPr wrap="none" anchor="ctr"/>
              <a:lstStyle/>
              <a:p>
                <a:endParaRPr lang="zh-CN" altLang="en-US">
                  <a:solidFill>
                    <a:prstClr val="black"/>
                  </a:solidFill>
                </a:endParaRPr>
              </a:p>
            </p:txBody>
          </p:sp>
          <p:grpSp>
            <p:nvGrpSpPr>
              <p:cNvPr id="5" name="Group 19"/>
              <p:cNvGrpSpPr/>
              <p:nvPr/>
            </p:nvGrpSpPr>
            <p:grpSpPr bwMode="auto">
              <a:xfrm>
                <a:off x="2167" y="1465"/>
                <a:ext cx="233" cy="273"/>
                <a:chOff x="2832" y="1824"/>
                <a:chExt cx="336" cy="480"/>
              </a:xfrm>
            </p:grpSpPr>
            <p:grpSp>
              <p:nvGrpSpPr>
                <p:cNvPr id="6" name="Group 20"/>
                <p:cNvGrpSpPr/>
                <p:nvPr/>
              </p:nvGrpSpPr>
              <p:grpSpPr bwMode="auto">
                <a:xfrm>
                  <a:off x="2832" y="1824"/>
                  <a:ext cx="336" cy="96"/>
                  <a:chOff x="2832" y="1824"/>
                  <a:chExt cx="336" cy="96"/>
                </a:xfrm>
              </p:grpSpPr>
              <p:sp>
                <p:nvSpPr>
                  <p:cNvPr id="91157" name="Line 21"/>
                  <p:cNvSpPr>
                    <a:spLocks noChangeShapeType="1"/>
                  </p:cNvSpPr>
                  <p:nvPr/>
                </p:nvSpPr>
                <p:spPr bwMode="auto">
                  <a:xfrm>
                    <a:off x="2832" y="1824"/>
                    <a:ext cx="336" cy="0"/>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1158" name="Line 22"/>
                  <p:cNvSpPr>
                    <a:spLocks noChangeShapeType="1"/>
                  </p:cNvSpPr>
                  <p:nvPr/>
                </p:nvSpPr>
                <p:spPr bwMode="auto">
                  <a:xfrm>
                    <a:off x="2880" y="1920"/>
                    <a:ext cx="240" cy="0"/>
                  </a:xfrm>
                  <a:prstGeom prst="line">
                    <a:avLst/>
                  </a:prstGeom>
                  <a:noFill/>
                  <a:ln w="38100">
                    <a:solidFill>
                      <a:schemeClr val="tx1"/>
                    </a:solidFill>
                    <a:round/>
                  </a:ln>
                  <a:effectLst/>
                </p:spPr>
                <p:txBody>
                  <a:bodyPr wrap="none" anchor="ctr"/>
                  <a:lstStyle/>
                  <a:p>
                    <a:endParaRPr lang="zh-CN" altLang="en-US">
                      <a:solidFill>
                        <a:prstClr val="black"/>
                      </a:solidFill>
                    </a:endParaRPr>
                  </a:p>
                </p:txBody>
              </p:sp>
            </p:grpSp>
            <p:grpSp>
              <p:nvGrpSpPr>
                <p:cNvPr id="7" name="Group 23"/>
                <p:cNvGrpSpPr/>
                <p:nvPr/>
              </p:nvGrpSpPr>
              <p:grpSpPr bwMode="auto">
                <a:xfrm>
                  <a:off x="2832" y="2016"/>
                  <a:ext cx="336" cy="96"/>
                  <a:chOff x="2832" y="1824"/>
                  <a:chExt cx="336" cy="96"/>
                </a:xfrm>
              </p:grpSpPr>
              <p:sp>
                <p:nvSpPr>
                  <p:cNvPr id="91160" name="Line 24"/>
                  <p:cNvSpPr>
                    <a:spLocks noChangeShapeType="1"/>
                  </p:cNvSpPr>
                  <p:nvPr/>
                </p:nvSpPr>
                <p:spPr bwMode="auto">
                  <a:xfrm>
                    <a:off x="2832" y="1824"/>
                    <a:ext cx="336" cy="0"/>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1161" name="Line 25"/>
                  <p:cNvSpPr>
                    <a:spLocks noChangeShapeType="1"/>
                  </p:cNvSpPr>
                  <p:nvPr/>
                </p:nvSpPr>
                <p:spPr bwMode="auto">
                  <a:xfrm>
                    <a:off x="2880" y="1920"/>
                    <a:ext cx="240" cy="0"/>
                  </a:xfrm>
                  <a:prstGeom prst="line">
                    <a:avLst/>
                  </a:prstGeom>
                  <a:noFill/>
                  <a:ln w="38100">
                    <a:solidFill>
                      <a:schemeClr val="tx1"/>
                    </a:solidFill>
                    <a:round/>
                  </a:ln>
                  <a:effectLst/>
                </p:spPr>
                <p:txBody>
                  <a:bodyPr wrap="none" anchor="ctr"/>
                  <a:lstStyle/>
                  <a:p>
                    <a:endParaRPr lang="zh-CN" altLang="en-US">
                      <a:solidFill>
                        <a:prstClr val="black"/>
                      </a:solidFill>
                    </a:endParaRPr>
                  </a:p>
                </p:txBody>
              </p:sp>
            </p:grpSp>
            <p:grpSp>
              <p:nvGrpSpPr>
                <p:cNvPr id="8" name="Group 26"/>
                <p:cNvGrpSpPr/>
                <p:nvPr/>
              </p:nvGrpSpPr>
              <p:grpSpPr bwMode="auto">
                <a:xfrm>
                  <a:off x="2832" y="2208"/>
                  <a:ext cx="336" cy="96"/>
                  <a:chOff x="2832" y="1824"/>
                  <a:chExt cx="336" cy="96"/>
                </a:xfrm>
              </p:grpSpPr>
              <p:sp>
                <p:nvSpPr>
                  <p:cNvPr id="91163" name="Line 27"/>
                  <p:cNvSpPr>
                    <a:spLocks noChangeShapeType="1"/>
                  </p:cNvSpPr>
                  <p:nvPr/>
                </p:nvSpPr>
                <p:spPr bwMode="auto">
                  <a:xfrm>
                    <a:off x="2832" y="1824"/>
                    <a:ext cx="336" cy="0"/>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1164" name="Line 28"/>
                  <p:cNvSpPr>
                    <a:spLocks noChangeShapeType="1"/>
                  </p:cNvSpPr>
                  <p:nvPr/>
                </p:nvSpPr>
                <p:spPr bwMode="auto">
                  <a:xfrm>
                    <a:off x="2880" y="1920"/>
                    <a:ext cx="240" cy="0"/>
                  </a:xfrm>
                  <a:prstGeom prst="line">
                    <a:avLst/>
                  </a:prstGeom>
                  <a:noFill/>
                  <a:ln w="38100">
                    <a:solidFill>
                      <a:schemeClr val="tx1"/>
                    </a:solidFill>
                    <a:round/>
                  </a:ln>
                  <a:effectLst/>
                </p:spPr>
                <p:txBody>
                  <a:bodyPr wrap="none" anchor="ctr"/>
                  <a:lstStyle/>
                  <a:p>
                    <a:endParaRPr lang="zh-CN" altLang="en-US">
                      <a:solidFill>
                        <a:prstClr val="black"/>
                      </a:solidFill>
                    </a:endParaRPr>
                  </a:p>
                </p:txBody>
              </p:sp>
            </p:grpSp>
          </p:grpSp>
          <p:sp>
            <p:nvSpPr>
              <p:cNvPr id="91165" name="Line 29"/>
              <p:cNvSpPr>
                <a:spLocks noChangeShapeType="1"/>
              </p:cNvSpPr>
              <p:nvPr/>
            </p:nvSpPr>
            <p:spPr bwMode="auto">
              <a:xfrm>
                <a:off x="766" y="2175"/>
                <a:ext cx="633" cy="0"/>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1166" name="Freeform 30"/>
              <p:cNvSpPr/>
              <p:nvPr/>
            </p:nvSpPr>
            <p:spPr bwMode="auto">
              <a:xfrm>
                <a:off x="632" y="1329"/>
                <a:ext cx="300" cy="518"/>
              </a:xfrm>
              <a:custGeom>
                <a:avLst/>
                <a:gdLst/>
                <a:ahLst/>
                <a:cxnLst>
                  <a:cxn ang="0">
                    <a:pos x="392" y="0"/>
                  </a:cxn>
                  <a:cxn ang="0">
                    <a:pos x="8" y="192"/>
                  </a:cxn>
                  <a:cxn ang="0">
                    <a:pos x="392" y="336"/>
                  </a:cxn>
                  <a:cxn ang="0">
                    <a:pos x="824" y="288"/>
                  </a:cxn>
                  <a:cxn ang="0">
                    <a:pos x="392" y="240"/>
                  </a:cxn>
                  <a:cxn ang="0">
                    <a:pos x="8" y="432"/>
                  </a:cxn>
                  <a:cxn ang="0">
                    <a:pos x="392" y="624"/>
                  </a:cxn>
                  <a:cxn ang="0">
                    <a:pos x="824" y="576"/>
                  </a:cxn>
                  <a:cxn ang="0">
                    <a:pos x="392" y="528"/>
                  </a:cxn>
                  <a:cxn ang="0">
                    <a:pos x="8" y="720"/>
                  </a:cxn>
                  <a:cxn ang="0">
                    <a:pos x="392" y="960"/>
                  </a:cxn>
                  <a:cxn ang="0">
                    <a:pos x="824" y="864"/>
                  </a:cxn>
                  <a:cxn ang="0">
                    <a:pos x="344" y="816"/>
                  </a:cxn>
                  <a:cxn ang="0">
                    <a:pos x="8" y="1008"/>
                  </a:cxn>
                  <a:cxn ang="0">
                    <a:pos x="392" y="1248"/>
                  </a:cxn>
                  <a:cxn ang="0">
                    <a:pos x="824" y="1152"/>
                  </a:cxn>
                  <a:cxn ang="0">
                    <a:pos x="392" y="1104"/>
                  </a:cxn>
                  <a:cxn ang="0">
                    <a:pos x="8" y="1344"/>
                  </a:cxn>
                  <a:cxn ang="0">
                    <a:pos x="392" y="1536"/>
                  </a:cxn>
                  <a:cxn ang="0">
                    <a:pos x="824" y="1440"/>
                  </a:cxn>
                  <a:cxn ang="0">
                    <a:pos x="392" y="1392"/>
                  </a:cxn>
                  <a:cxn ang="0">
                    <a:pos x="8" y="1632"/>
                  </a:cxn>
                  <a:cxn ang="0">
                    <a:pos x="392" y="1776"/>
                  </a:cxn>
                  <a:cxn ang="0">
                    <a:pos x="824" y="1728"/>
                  </a:cxn>
                  <a:cxn ang="0">
                    <a:pos x="392" y="1680"/>
                  </a:cxn>
                  <a:cxn ang="0">
                    <a:pos x="8" y="1920"/>
                  </a:cxn>
                  <a:cxn ang="0">
                    <a:pos x="392" y="2064"/>
                  </a:cxn>
                </a:cxnLst>
                <a:rect l="0" t="0" r="r" b="b"/>
                <a:pathLst>
                  <a:path w="832" h="2064">
                    <a:moveTo>
                      <a:pt x="392" y="0"/>
                    </a:moveTo>
                    <a:cubicBezTo>
                      <a:pt x="200" y="68"/>
                      <a:pt x="8" y="136"/>
                      <a:pt x="8" y="192"/>
                    </a:cubicBezTo>
                    <a:cubicBezTo>
                      <a:pt x="8" y="248"/>
                      <a:pt x="256" y="320"/>
                      <a:pt x="392" y="336"/>
                    </a:cubicBezTo>
                    <a:cubicBezTo>
                      <a:pt x="528" y="352"/>
                      <a:pt x="824" y="304"/>
                      <a:pt x="824" y="288"/>
                    </a:cubicBezTo>
                    <a:cubicBezTo>
                      <a:pt x="824" y="272"/>
                      <a:pt x="528" y="216"/>
                      <a:pt x="392" y="240"/>
                    </a:cubicBezTo>
                    <a:cubicBezTo>
                      <a:pt x="256" y="264"/>
                      <a:pt x="8" y="368"/>
                      <a:pt x="8" y="432"/>
                    </a:cubicBezTo>
                    <a:cubicBezTo>
                      <a:pt x="8" y="496"/>
                      <a:pt x="256" y="600"/>
                      <a:pt x="392" y="624"/>
                    </a:cubicBezTo>
                    <a:cubicBezTo>
                      <a:pt x="528" y="648"/>
                      <a:pt x="824" y="592"/>
                      <a:pt x="824" y="576"/>
                    </a:cubicBezTo>
                    <a:cubicBezTo>
                      <a:pt x="824" y="560"/>
                      <a:pt x="528" y="504"/>
                      <a:pt x="392" y="528"/>
                    </a:cubicBezTo>
                    <a:cubicBezTo>
                      <a:pt x="256" y="552"/>
                      <a:pt x="8" y="648"/>
                      <a:pt x="8" y="720"/>
                    </a:cubicBezTo>
                    <a:cubicBezTo>
                      <a:pt x="8" y="792"/>
                      <a:pt x="256" y="936"/>
                      <a:pt x="392" y="960"/>
                    </a:cubicBezTo>
                    <a:cubicBezTo>
                      <a:pt x="528" y="984"/>
                      <a:pt x="832" y="888"/>
                      <a:pt x="824" y="864"/>
                    </a:cubicBezTo>
                    <a:cubicBezTo>
                      <a:pt x="816" y="840"/>
                      <a:pt x="480" y="792"/>
                      <a:pt x="344" y="816"/>
                    </a:cubicBezTo>
                    <a:cubicBezTo>
                      <a:pt x="208" y="840"/>
                      <a:pt x="0" y="936"/>
                      <a:pt x="8" y="1008"/>
                    </a:cubicBezTo>
                    <a:cubicBezTo>
                      <a:pt x="16" y="1080"/>
                      <a:pt x="256" y="1224"/>
                      <a:pt x="392" y="1248"/>
                    </a:cubicBezTo>
                    <a:cubicBezTo>
                      <a:pt x="528" y="1272"/>
                      <a:pt x="824" y="1176"/>
                      <a:pt x="824" y="1152"/>
                    </a:cubicBezTo>
                    <a:cubicBezTo>
                      <a:pt x="824" y="1128"/>
                      <a:pt x="528" y="1072"/>
                      <a:pt x="392" y="1104"/>
                    </a:cubicBezTo>
                    <a:cubicBezTo>
                      <a:pt x="256" y="1136"/>
                      <a:pt x="8" y="1272"/>
                      <a:pt x="8" y="1344"/>
                    </a:cubicBezTo>
                    <a:cubicBezTo>
                      <a:pt x="8" y="1416"/>
                      <a:pt x="256" y="1520"/>
                      <a:pt x="392" y="1536"/>
                    </a:cubicBezTo>
                    <a:cubicBezTo>
                      <a:pt x="528" y="1552"/>
                      <a:pt x="824" y="1464"/>
                      <a:pt x="824" y="1440"/>
                    </a:cubicBezTo>
                    <a:cubicBezTo>
                      <a:pt x="824" y="1416"/>
                      <a:pt x="528" y="1360"/>
                      <a:pt x="392" y="1392"/>
                    </a:cubicBezTo>
                    <a:cubicBezTo>
                      <a:pt x="256" y="1424"/>
                      <a:pt x="8" y="1568"/>
                      <a:pt x="8" y="1632"/>
                    </a:cubicBezTo>
                    <a:cubicBezTo>
                      <a:pt x="8" y="1696"/>
                      <a:pt x="256" y="1760"/>
                      <a:pt x="392" y="1776"/>
                    </a:cubicBezTo>
                    <a:cubicBezTo>
                      <a:pt x="528" y="1792"/>
                      <a:pt x="824" y="1744"/>
                      <a:pt x="824" y="1728"/>
                    </a:cubicBezTo>
                    <a:cubicBezTo>
                      <a:pt x="824" y="1712"/>
                      <a:pt x="528" y="1648"/>
                      <a:pt x="392" y="1680"/>
                    </a:cubicBezTo>
                    <a:cubicBezTo>
                      <a:pt x="256" y="1712"/>
                      <a:pt x="8" y="1856"/>
                      <a:pt x="8" y="1920"/>
                    </a:cubicBezTo>
                    <a:cubicBezTo>
                      <a:pt x="8" y="1984"/>
                      <a:pt x="328" y="2040"/>
                      <a:pt x="392" y="2064"/>
                    </a:cubicBezTo>
                  </a:path>
                </a:pathLst>
              </a:custGeom>
              <a:noFill/>
              <a:ln w="28575" cmpd="sng">
                <a:solidFill>
                  <a:srgbClr val="CC0066"/>
                </a:solidFill>
                <a:round/>
              </a:ln>
              <a:effectLst/>
            </p:spPr>
            <p:txBody>
              <a:bodyPr wrap="none" anchor="ctr"/>
              <a:lstStyle/>
              <a:p>
                <a:endParaRPr lang="zh-CN" altLang="en-US">
                  <a:solidFill>
                    <a:prstClr val="black"/>
                  </a:solidFill>
                </a:endParaRPr>
              </a:p>
            </p:txBody>
          </p:sp>
          <p:sp>
            <p:nvSpPr>
              <p:cNvPr id="91167" name="Line 31"/>
              <p:cNvSpPr>
                <a:spLocks noChangeShapeType="1"/>
              </p:cNvSpPr>
              <p:nvPr/>
            </p:nvSpPr>
            <p:spPr bwMode="auto">
              <a:xfrm>
                <a:off x="766" y="1847"/>
                <a:ext cx="0" cy="328"/>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1168" name="Line 32"/>
              <p:cNvSpPr>
                <a:spLocks noChangeShapeType="1"/>
              </p:cNvSpPr>
              <p:nvPr/>
            </p:nvSpPr>
            <p:spPr bwMode="auto">
              <a:xfrm>
                <a:off x="1499" y="1738"/>
                <a:ext cx="0" cy="328"/>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1169" name="Line 33"/>
              <p:cNvSpPr>
                <a:spLocks noChangeShapeType="1"/>
              </p:cNvSpPr>
              <p:nvPr/>
            </p:nvSpPr>
            <p:spPr bwMode="auto">
              <a:xfrm>
                <a:off x="2267" y="1738"/>
                <a:ext cx="0" cy="437"/>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1170" name="Line 34"/>
              <p:cNvSpPr>
                <a:spLocks noChangeShapeType="1"/>
              </p:cNvSpPr>
              <p:nvPr/>
            </p:nvSpPr>
            <p:spPr bwMode="auto">
              <a:xfrm>
                <a:off x="766" y="1056"/>
                <a:ext cx="0" cy="273"/>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1171" name="Line 35"/>
              <p:cNvSpPr>
                <a:spLocks noChangeShapeType="1"/>
              </p:cNvSpPr>
              <p:nvPr/>
            </p:nvSpPr>
            <p:spPr bwMode="auto">
              <a:xfrm>
                <a:off x="1499" y="1056"/>
                <a:ext cx="0" cy="437"/>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1172" name="Line 36"/>
              <p:cNvSpPr>
                <a:spLocks noChangeShapeType="1"/>
              </p:cNvSpPr>
              <p:nvPr/>
            </p:nvSpPr>
            <p:spPr bwMode="auto">
              <a:xfrm>
                <a:off x="2267" y="1056"/>
                <a:ext cx="0" cy="409"/>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1173" name="Line 37"/>
              <p:cNvSpPr>
                <a:spLocks noChangeShapeType="1"/>
              </p:cNvSpPr>
              <p:nvPr/>
            </p:nvSpPr>
            <p:spPr bwMode="auto">
              <a:xfrm>
                <a:off x="1633" y="2175"/>
                <a:ext cx="634" cy="0"/>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1174" name="Line 38"/>
              <p:cNvSpPr>
                <a:spLocks noChangeShapeType="1"/>
              </p:cNvSpPr>
              <p:nvPr/>
            </p:nvSpPr>
            <p:spPr bwMode="auto">
              <a:xfrm>
                <a:off x="766" y="1056"/>
                <a:ext cx="1501" cy="0"/>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91175" name="Oval 39"/>
              <p:cNvSpPr>
                <a:spLocks noChangeArrowheads="1"/>
              </p:cNvSpPr>
              <p:nvPr/>
            </p:nvSpPr>
            <p:spPr bwMode="auto">
              <a:xfrm>
                <a:off x="1366" y="2175"/>
                <a:ext cx="33" cy="27"/>
              </a:xfrm>
              <a:prstGeom prst="ellipse">
                <a:avLst/>
              </a:prstGeom>
              <a:noFill/>
              <a:ln w="28575">
                <a:solidFill>
                  <a:schemeClr val="tx1"/>
                </a:solidFill>
                <a:round/>
              </a:ln>
              <a:effectLst/>
            </p:spPr>
            <p:txBody>
              <a:bodyPr wrap="none" anchor="ctr"/>
              <a:lstStyle/>
              <a:p>
                <a:endParaRPr lang="zh-CN" altLang="en-US">
                  <a:solidFill>
                    <a:prstClr val="black"/>
                  </a:solidFill>
                </a:endParaRPr>
              </a:p>
            </p:txBody>
          </p:sp>
          <p:sp>
            <p:nvSpPr>
              <p:cNvPr id="91176" name="Oval 40"/>
              <p:cNvSpPr>
                <a:spLocks noChangeArrowheads="1"/>
              </p:cNvSpPr>
              <p:nvPr/>
            </p:nvSpPr>
            <p:spPr bwMode="auto">
              <a:xfrm>
                <a:off x="1633" y="2175"/>
                <a:ext cx="33" cy="27"/>
              </a:xfrm>
              <a:prstGeom prst="ellipse">
                <a:avLst/>
              </a:prstGeom>
              <a:noFill/>
              <a:ln w="28575">
                <a:solidFill>
                  <a:schemeClr val="tx1"/>
                </a:solidFill>
                <a:round/>
              </a:ln>
              <a:effectLst/>
            </p:spPr>
            <p:txBody>
              <a:bodyPr wrap="none" anchor="ctr"/>
              <a:lstStyle/>
              <a:p>
                <a:endParaRPr lang="zh-CN" altLang="en-US">
                  <a:solidFill>
                    <a:prstClr val="black"/>
                  </a:solidFill>
                </a:endParaRPr>
              </a:p>
            </p:txBody>
          </p:sp>
          <p:sp>
            <p:nvSpPr>
              <p:cNvPr id="91177" name="Oval 41"/>
              <p:cNvSpPr>
                <a:spLocks noChangeArrowheads="1"/>
              </p:cNvSpPr>
              <p:nvPr/>
            </p:nvSpPr>
            <p:spPr bwMode="auto">
              <a:xfrm>
                <a:off x="1466" y="2038"/>
                <a:ext cx="33" cy="28"/>
              </a:xfrm>
              <a:prstGeom prst="ellipse">
                <a:avLst/>
              </a:prstGeom>
              <a:noFill/>
              <a:ln w="28575">
                <a:solidFill>
                  <a:schemeClr val="tx1"/>
                </a:solidFill>
                <a:round/>
              </a:ln>
              <a:effectLst/>
            </p:spPr>
            <p:txBody>
              <a:bodyPr wrap="none" anchor="ctr"/>
              <a:lstStyle/>
              <a:p>
                <a:endParaRPr lang="zh-CN" altLang="en-US">
                  <a:solidFill>
                    <a:prstClr val="black"/>
                  </a:solidFill>
                </a:endParaRPr>
              </a:p>
            </p:txBody>
          </p:sp>
          <p:sp>
            <p:nvSpPr>
              <p:cNvPr id="91178" name="Line 42"/>
              <p:cNvSpPr>
                <a:spLocks noChangeShapeType="1"/>
              </p:cNvSpPr>
              <p:nvPr/>
            </p:nvSpPr>
            <p:spPr bwMode="auto">
              <a:xfrm flipH="1">
                <a:off x="1399" y="2038"/>
                <a:ext cx="100" cy="191"/>
              </a:xfrm>
              <a:prstGeom prst="line">
                <a:avLst/>
              </a:prstGeom>
              <a:noFill/>
              <a:ln w="38100">
                <a:solidFill>
                  <a:schemeClr val="tx1"/>
                </a:solidFill>
                <a:round/>
              </a:ln>
              <a:effectLst/>
            </p:spPr>
            <p:txBody>
              <a:bodyPr wrap="none" anchor="ctr"/>
              <a:lstStyle/>
              <a:p>
                <a:endParaRPr lang="zh-CN" altLang="en-US">
                  <a:solidFill>
                    <a:prstClr val="black"/>
                  </a:solidFill>
                </a:endParaRPr>
              </a:p>
            </p:txBody>
          </p:sp>
          <p:sp>
            <p:nvSpPr>
              <p:cNvPr id="91179" name="Text Box 43"/>
              <p:cNvSpPr txBox="1">
                <a:spLocks noChangeArrowheads="1"/>
              </p:cNvSpPr>
              <p:nvPr/>
            </p:nvSpPr>
            <p:spPr bwMode="auto">
              <a:xfrm>
                <a:off x="1392" y="2160"/>
                <a:ext cx="265" cy="288"/>
              </a:xfrm>
              <a:prstGeom prst="rect">
                <a:avLst/>
              </a:prstGeom>
              <a:noFill/>
              <a:ln w="9525">
                <a:noFill/>
                <a:miter lim="800000"/>
              </a:ln>
              <a:effectLst/>
            </p:spPr>
            <p:txBody>
              <a:bodyPr wrap="none">
                <a:spAutoFit/>
              </a:bodyPr>
              <a:lstStyle/>
              <a:p>
                <a:pPr>
                  <a:spcBef>
                    <a:spcPct val="50000"/>
                  </a:spcBef>
                </a:pPr>
                <a:r>
                  <a:rPr lang="en-US" altLang="zh-CN" sz="2400">
                    <a:solidFill>
                      <a:prstClr val="black"/>
                    </a:solidFill>
                  </a:rPr>
                  <a:t>K</a:t>
                </a:r>
              </a:p>
            </p:txBody>
          </p:sp>
          <p:sp>
            <p:nvSpPr>
              <p:cNvPr id="91180" name="Text Box 44"/>
              <p:cNvSpPr txBox="1">
                <a:spLocks noChangeArrowheads="1"/>
              </p:cNvSpPr>
              <p:nvPr/>
            </p:nvSpPr>
            <p:spPr bwMode="auto">
              <a:xfrm>
                <a:off x="1536" y="1248"/>
                <a:ext cx="255" cy="288"/>
              </a:xfrm>
              <a:prstGeom prst="rect">
                <a:avLst/>
              </a:prstGeom>
              <a:noFill/>
              <a:ln w="9525">
                <a:noFill/>
                <a:miter lim="800000"/>
              </a:ln>
              <a:effectLst/>
            </p:spPr>
            <p:txBody>
              <a:bodyPr wrap="none">
                <a:spAutoFit/>
              </a:bodyPr>
              <a:lstStyle/>
              <a:p>
                <a:pPr>
                  <a:spcBef>
                    <a:spcPct val="50000"/>
                  </a:spcBef>
                </a:pPr>
                <a:r>
                  <a:rPr lang="en-US" altLang="zh-CN" sz="2400">
                    <a:solidFill>
                      <a:prstClr val="black"/>
                    </a:solidFill>
                  </a:rPr>
                  <a:t>A</a:t>
                </a:r>
              </a:p>
            </p:txBody>
          </p:sp>
          <p:sp>
            <p:nvSpPr>
              <p:cNvPr id="91181" name="Text Box 45"/>
              <p:cNvSpPr txBox="1">
                <a:spLocks noChangeArrowheads="1"/>
              </p:cNvSpPr>
              <p:nvPr/>
            </p:nvSpPr>
            <p:spPr bwMode="auto">
              <a:xfrm>
                <a:off x="1488" y="1728"/>
                <a:ext cx="244" cy="288"/>
              </a:xfrm>
              <a:prstGeom prst="rect">
                <a:avLst/>
              </a:prstGeom>
              <a:noFill/>
              <a:ln w="9525">
                <a:noFill/>
                <a:miter lim="800000"/>
              </a:ln>
              <a:effectLst/>
            </p:spPr>
            <p:txBody>
              <a:bodyPr wrap="none">
                <a:spAutoFit/>
              </a:bodyPr>
              <a:lstStyle/>
              <a:p>
                <a:pPr>
                  <a:spcBef>
                    <a:spcPct val="50000"/>
                  </a:spcBef>
                </a:pPr>
                <a:r>
                  <a:rPr lang="en-US" altLang="zh-CN" sz="2400">
                    <a:solidFill>
                      <a:prstClr val="black"/>
                    </a:solidFill>
                  </a:rPr>
                  <a:t>B</a:t>
                </a:r>
              </a:p>
            </p:txBody>
          </p:sp>
          <p:graphicFrame>
            <p:nvGraphicFramePr>
              <p:cNvPr id="91182" name="Object 46"/>
              <p:cNvGraphicFramePr>
                <a:graphicFrameLocks noChangeAspect="1"/>
              </p:cNvGraphicFramePr>
              <p:nvPr/>
            </p:nvGraphicFramePr>
            <p:xfrm>
              <a:off x="336" y="1488"/>
              <a:ext cx="240" cy="288"/>
            </p:xfrm>
            <a:graphic>
              <a:graphicData uri="http://schemas.openxmlformats.org/presentationml/2006/ole">
                <mc:AlternateContent xmlns:mc="http://schemas.openxmlformats.org/markup-compatibility/2006">
                  <mc:Choice xmlns:v="urn:schemas-microsoft-com:vml" Requires="v">
                    <p:oleObj spid="_x0000_s148051" name="Equation" r:id="rId19" imgW="190500" imgH="228600" progId="Equation.3">
                      <p:embed/>
                    </p:oleObj>
                  </mc:Choice>
                  <mc:Fallback>
                    <p:oleObj name="Equation" r:id="rId19" imgW="190500" imgH="228600" progId="Equation.3">
                      <p:embed/>
                      <p:pic>
                        <p:nvPicPr>
                          <p:cNvPr id="0" name="Picture 42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6" y="1488"/>
                            <a:ext cx="240"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83" name="Object 47"/>
              <p:cNvGraphicFramePr>
                <a:graphicFrameLocks noChangeAspect="1"/>
              </p:cNvGraphicFramePr>
              <p:nvPr/>
            </p:nvGraphicFramePr>
            <p:xfrm>
              <a:off x="1056" y="1488"/>
              <a:ext cx="197" cy="220"/>
            </p:xfrm>
            <a:graphic>
              <a:graphicData uri="http://schemas.openxmlformats.org/presentationml/2006/ole">
                <mc:AlternateContent xmlns:mc="http://schemas.openxmlformats.org/markup-compatibility/2006">
                  <mc:Choice xmlns:v="urn:schemas-microsoft-com:vml" Requires="v">
                    <p:oleObj spid="_x0000_s148052" name="Equation" r:id="rId21" imgW="215900" imgH="241300" progId="Equation.3">
                      <p:embed/>
                    </p:oleObj>
                  </mc:Choice>
                  <mc:Fallback>
                    <p:oleObj name="Equation" r:id="rId21" imgW="215900" imgH="241300" progId="Equation.3">
                      <p:embed/>
                      <p:pic>
                        <p:nvPicPr>
                          <p:cNvPr id="0" name="Picture 42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56" y="1488"/>
                            <a:ext cx="197" cy="2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84" name="Object 48"/>
              <p:cNvGraphicFramePr>
                <a:graphicFrameLocks noChangeAspect="1"/>
              </p:cNvGraphicFramePr>
              <p:nvPr/>
            </p:nvGraphicFramePr>
            <p:xfrm>
              <a:off x="1914" y="1482"/>
              <a:ext cx="239" cy="253"/>
            </p:xfrm>
            <a:graphic>
              <a:graphicData uri="http://schemas.openxmlformats.org/presentationml/2006/ole">
                <mc:AlternateContent xmlns:mc="http://schemas.openxmlformats.org/markup-compatibility/2006">
                  <mc:Choice xmlns:v="urn:schemas-microsoft-com:vml" Requires="v">
                    <p:oleObj spid="_x0000_s148053" name="Equation" r:id="rId23" imgW="228600" imgH="241300" progId="Equation.3">
                      <p:embed/>
                    </p:oleObj>
                  </mc:Choice>
                  <mc:Fallback>
                    <p:oleObj name="Equation" r:id="rId23" imgW="228600" imgH="241300" progId="Equation.3">
                      <p:embed/>
                      <p:pic>
                        <p:nvPicPr>
                          <p:cNvPr id="0" name="Picture 43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14" y="1482"/>
                            <a:ext cx="239" cy="2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1185" name="Text Box 49"/>
            <p:cNvSpPr txBox="1">
              <a:spLocks noChangeArrowheads="1"/>
            </p:cNvSpPr>
            <p:nvPr/>
          </p:nvSpPr>
          <p:spPr bwMode="auto">
            <a:xfrm>
              <a:off x="576" y="2403"/>
              <a:ext cx="1863" cy="330"/>
            </a:xfrm>
            <a:prstGeom prst="rect">
              <a:avLst/>
            </a:prstGeom>
            <a:noFill/>
            <a:ln w="9525">
              <a:noFill/>
              <a:miter lim="800000"/>
            </a:ln>
            <a:effectLst/>
          </p:spPr>
          <p:txBody>
            <a:bodyPr wrap="none">
              <a:spAutoFit/>
            </a:bodyPr>
            <a:lstStyle/>
            <a:p>
              <a:pPr>
                <a:spcBef>
                  <a:spcPct val="50000"/>
                </a:spcBef>
              </a:pPr>
              <a:r>
                <a:rPr lang="en-US" altLang="zh-CN" sz="2800" i="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LC</a:t>
              </a:r>
              <a:r>
                <a:rPr lang="en-US" altLang="zh-CN" sz="2800" i="1" dirty="0">
                  <a:solidFill>
                    <a:prstClr val="black"/>
                  </a:solidFill>
                  <a:latin typeface="黑体" panose="02010609060101010101" pitchFamily="49" charset="-122"/>
                  <a:ea typeface="黑体" panose="02010609060101010101" pitchFamily="49" charset="-122"/>
                </a:rPr>
                <a:t> </a:t>
              </a:r>
              <a:r>
                <a:rPr lang="zh-CN" altLang="zh-CN" sz="2800" dirty="0">
                  <a:solidFill>
                    <a:prstClr val="black"/>
                  </a:solidFill>
                  <a:latin typeface="黑体" panose="02010609060101010101" pitchFamily="49" charset="-122"/>
                  <a:ea typeface="黑体" panose="02010609060101010101" pitchFamily="49" charset="-122"/>
                </a:rPr>
                <a:t>电磁振荡电路</a:t>
              </a:r>
              <a:endParaRPr lang="zh-CN" altLang="en-US" sz="2800" dirty="0">
                <a:solidFill>
                  <a:prstClr val="black"/>
                </a:solidFill>
                <a:latin typeface="黑体" panose="02010609060101010101" pitchFamily="49" charset="-122"/>
                <a:ea typeface="黑体" panose="02010609060101010101" pitchFamily="49" charset="-122"/>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1143"/>
                                        </p:tgtEl>
                                        <p:attrNameLst>
                                          <p:attrName>style.visibility</p:attrName>
                                        </p:attrNameLst>
                                      </p:cBhvr>
                                      <p:to>
                                        <p:strVal val="visible"/>
                                      </p:to>
                                    </p:set>
                                    <p:animEffect transition="in" filter="blinds(horizontal)">
                                      <p:cBhvr>
                                        <p:cTn id="7" dur="500"/>
                                        <p:tgtEl>
                                          <p:spTgt spid="9114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1144"/>
                                        </p:tgtEl>
                                        <p:attrNameLst>
                                          <p:attrName>style.visibility</p:attrName>
                                        </p:attrNameLst>
                                      </p:cBhvr>
                                      <p:to>
                                        <p:strVal val="visible"/>
                                      </p:to>
                                    </p:set>
                                    <p:animEffect transition="in" filter="blinds(horizontal)">
                                      <p:cBhvr>
                                        <p:cTn id="12" dur="500"/>
                                        <p:tgtEl>
                                          <p:spTgt spid="9114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91145"/>
                                        </p:tgtEl>
                                        <p:attrNameLst>
                                          <p:attrName>style.visibility</p:attrName>
                                        </p:attrNameLst>
                                      </p:cBhvr>
                                      <p:to>
                                        <p:strVal val="visible"/>
                                      </p:to>
                                    </p:set>
                                    <p:animEffect transition="in" filter="blinds(vertical)">
                                      <p:cBhvr>
                                        <p:cTn id="17" dur="500"/>
                                        <p:tgtEl>
                                          <p:spTgt spid="9114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91146"/>
                                        </p:tgtEl>
                                        <p:attrNameLst>
                                          <p:attrName>style.visibility</p:attrName>
                                        </p:attrNameLst>
                                      </p:cBhvr>
                                      <p:to>
                                        <p:strVal val="visible"/>
                                      </p:to>
                                    </p:set>
                                    <p:animEffect transition="in" filter="blinds(vertical)">
                                      <p:cBhvr>
                                        <p:cTn id="22" dur="500"/>
                                        <p:tgtEl>
                                          <p:spTgt spid="9114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91147"/>
                                        </p:tgtEl>
                                        <p:attrNameLst>
                                          <p:attrName>style.visibility</p:attrName>
                                        </p:attrNameLst>
                                      </p:cBhvr>
                                      <p:to>
                                        <p:strVal val="visible"/>
                                      </p:to>
                                    </p:set>
                                    <p:animEffect transition="in" filter="blinds(vertical)">
                                      <p:cBhvr>
                                        <p:cTn id="27" dur="500"/>
                                        <p:tgtEl>
                                          <p:spTgt spid="9114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91148"/>
                                        </p:tgtEl>
                                        <p:attrNameLst>
                                          <p:attrName>style.visibility</p:attrName>
                                        </p:attrNameLst>
                                      </p:cBhvr>
                                      <p:to>
                                        <p:strVal val="visible"/>
                                      </p:to>
                                    </p:set>
                                    <p:animEffect transition="in" filter="blinds(vertical)">
                                      <p:cBhvr>
                                        <p:cTn id="32" dur="500"/>
                                        <p:tgtEl>
                                          <p:spTgt spid="9114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91149"/>
                                        </p:tgtEl>
                                        <p:attrNameLst>
                                          <p:attrName>style.visibility</p:attrName>
                                        </p:attrNameLst>
                                      </p:cBhvr>
                                      <p:to>
                                        <p:strVal val="visible"/>
                                      </p:to>
                                    </p:set>
                                    <p:animEffect transition="in" filter="blinds(vertical)">
                                      <p:cBhvr>
                                        <p:cTn id="37" dur="500"/>
                                        <p:tgtEl>
                                          <p:spTgt spid="9114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nodeType="clickEffect">
                                  <p:stCondLst>
                                    <p:cond delay="0"/>
                                  </p:stCondLst>
                                  <p:childTnLst>
                                    <p:set>
                                      <p:cBhvr>
                                        <p:cTn id="41" dur="1" fill="hold">
                                          <p:stCondLst>
                                            <p:cond delay="0"/>
                                          </p:stCondLst>
                                        </p:cTn>
                                        <p:tgtEl>
                                          <p:spTgt spid="91141"/>
                                        </p:tgtEl>
                                        <p:attrNameLst>
                                          <p:attrName>style.visibility</p:attrName>
                                        </p:attrNameLst>
                                      </p:cBhvr>
                                      <p:to>
                                        <p:strVal val="visible"/>
                                      </p:to>
                                    </p:set>
                                    <p:animEffect transition="in" filter="blinds(vertical)">
                                      <p:cBhvr>
                                        <p:cTn id="42" dur="500"/>
                                        <p:tgtEl>
                                          <p:spTgt spid="91141"/>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box(in)">
                                      <p:cBhvr>
                                        <p:cTn id="4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2680" y="2057400"/>
            <a:ext cx="6939720" cy="2862322"/>
          </a:xfrm>
          <a:prstGeom prst="rect">
            <a:avLst/>
          </a:prstGeom>
        </p:spPr>
        <p:txBody>
          <a:bodyPr wrap="none">
            <a:spAutoFit/>
          </a:bodyPr>
          <a:lstStyle/>
          <a:p>
            <a:pPr algn="ctr">
              <a:lnSpc>
                <a:spcPct val="150000"/>
              </a:lnSpc>
            </a:pPr>
            <a:r>
              <a:rPr lang="en-US" altLang="zh-CN" sz="6000" b="1" baseline="30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6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9.6 </a:t>
            </a:r>
            <a:r>
              <a:rPr lang="zh-CN" altLang="zh-CN" sz="6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位移电流 </a:t>
            </a:r>
            <a:endParaRPr lang="en-US" altLang="zh-CN" sz="6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6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6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麦克斯韦方程组</a:t>
            </a:r>
            <a:endParaRPr lang="zh-CN" altLang="zh-CN" sz="6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6"/>
          <p:cNvGrpSpPr/>
          <p:nvPr/>
        </p:nvGrpSpPr>
        <p:grpSpPr bwMode="auto">
          <a:xfrm>
            <a:off x="838200" y="2087563"/>
            <a:ext cx="7373938" cy="4456113"/>
            <a:chOff x="528" y="1315"/>
            <a:chExt cx="4645" cy="2807"/>
          </a:xfrm>
        </p:grpSpPr>
        <p:grpSp>
          <p:nvGrpSpPr>
            <p:cNvPr id="3" name="Group 43"/>
            <p:cNvGrpSpPr/>
            <p:nvPr/>
          </p:nvGrpSpPr>
          <p:grpSpPr bwMode="auto">
            <a:xfrm>
              <a:off x="528" y="1315"/>
              <a:ext cx="4645" cy="2807"/>
              <a:chOff x="528" y="1315"/>
              <a:chExt cx="4645" cy="2807"/>
            </a:xfrm>
          </p:grpSpPr>
          <p:sp>
            <p:nvSpPr>
              <p:cNvPr id="92163" name="Rectangle 3"/>
              <p:cNvSpPr>
                <a:spLocks noChangeArrowheads="1"/>
              </p:cNvSpPr>
              <p:nvPr/>
            </p:nvSpPr>
            <p:spPr bwMode="auto">
              <a:xfrm>
                <a:off x="574" y="1315"/>
                <a:ext cx="4555" cy="2774"/>
              </a:xfrm>
              <a:prstGeom prst="rect">
                <a:avLst/>
              </a:prstGeom>
              <a:solidFill>
                <a:schemeClr val="bg1"/>
              </a:solidFill>
              <a:ln w="12700">
                <a:solidFill>
                  <a:schemeClr val="tx2"/>
                </a:solidFill>
                <a:miter lim="800000"/>
              </a:ln>
              <a:effectLst/>
            </p:spPr>
            <p:txBody>
              <a:bodyPr wrap="none" anchor="ctr"/>
              <a:lstStyle/>
              <a:p>
                <a:endParaRPr lang="zh-CN" altLang="en-US">
                  <a:solidFill>
                    <a:prstClr val="black"/>
                  </a:solidFill>
                </a:endParaRPr>
              </a:p>
            </p:txBody>
          </p:sp>
          <p:sp>
            <p:nvSpPr>
              <p:cNvPr id="92164" name="Line 4"/>
              <p:cNvSpPr>
                <a:spLocks noChangeShapeType="1"/>
              </p:cNvSpPr>
              <p:nvPr/>
            </p:nvSpPr>
            <p:spPr bwMode="auto">
              <a:xfrm>
                <a:off x="847" y="2600"/>
                <a:ext cx="4160" cy="0"/>
              </a:xfrm>
              <a:prstGeom prst="line">
                <a:avLst/>
              </a:prstGeom>
              <a:noFill/>
              <a:ln w="12700">
                <a:solidFill>
                  <a:schemeClr val="tx1"/>
                </a:solidFill>
                <a:round/>
                <a:tailEnd type="triangle" w="sm" len="lg"/>
              </a:ln>
              <a:effectLst/>
            </p:spPr>
            <p:txBody>
              <a:bodyPr wrap="none"/>
              <a:lstStyle/>
              <a:p>
                <a:endParaRPr lang="zh-CN" altLang="en-US">
                  <a:solidFill>
                    <a:prstClr val="black"/>
                  </a:solidFill>
                </a:endParaRPr>
              </a:p>
            </p:txBody>
          </p:sp>
          <p:graphicFrame>
            <p:nvGraphicFramePr>
              <p:cNvPr id="92165" name="Object 5"/>
              <p:cNvGraphicFramePr>
                <a:graphicFrameLocks noChangeAspect="1"/>
              </p:cNvGraphicFramePr>
              <p:nvPr/>
            </p:nvGraphicFramePr>
            <p:xfrm>
              <a:off x="1119" y="1352"/>
              <a:ext cx="473" cy="325"/>
            </p:xfrm>
            <a:graphic>
              <a:graphicData uri="http://schemas.openxmlformats.org/presentationml/2006/ole">
                <mc:AlternateContent xmlns:mc="http://schemas.openxmlformats.org/markup-compatibility/2006">
                  <mc:Choice xmlns:v="urn:schemas-microsoft-com:vml" Requires="v">
                    <p:oleObj spid="_x0000_s149067" name="Equation" r:id="rId3" imgW="215900" imgH="190500" progId="Equation.3">
                      <p:embed/>
                    </p:oleObj>
                  </mc:Choice>
                  <mc:Fallback>
                    <p:oleObj name="Equation" r:id="rId3" imgW="215900" imgH="190500" progId="Equation.3">
                      <p:embed/>
                      <p:pic>
                        <p:nvPicPr>
                          <p:cNvPr id="0" name="Picture 4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 y="1352"/>
                            <a:ext cx="473" cy="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66" name="Object 6"/>
              <p:cNvGraphicFramePr>
                <a:graphicFrameLocks noChangeAspect="1"/>
              </p:cNvGraphicFramePr>
              <p:nvPr/>
            </p:nvGraphicFramePr>
            <p:xfrm>
              <a:off x="3221" y="2648"/>
              <a:ext cx="394" cy="336"/>
            </p:xfrm>
            <a:graphic>
              <a:graphicData uri="http://schemas.openxmlformats.org/presentationml/2006/ole">
                <mc:AlternateContent xmlns:mc="http://schemas.openxmlformats.org/markup-compatibility/2006">
                  <mc:Choice xmlns:v="urn:schemas-microsoft-com:vml" Requires="v">
                    <p:oleObj spid="_x0000_s149068" name="Equation" r:id="rId5" imgW="241300" imgH="203200" progId="Equation.3">
                      <p:embed/>
                    </p:oleObj>
                  </mc:Choice>
                  <mc:Fallback>
                    <p:oleObj name="Equation" r:id="rId5" imgW="241300" imgH="203200" progId="Equation.3">
                      <p:embed/>
                      <p:pic>
                        <p:nvPicPr>
                          <p:cNvPr id="0" name="Picture 4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1" y="2648"/>
                            <a:ext cx="394"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167" name="Rectangle 7"/>
              <p:cNvSpPr>
                <a:spLocks noChangeArrowheads="1"/>
              </p:cNvSpPr>
              <p:nvPr/>
            </p:nvSpPr>
            <p:spPr bwMode="auto">
              <a:xfrm>
                <a:off x="2216" y="2442"/>
                <a:ext cx="340" cy="327"/>
              </a:xfrm>
              <a:prstGeom prst="rect">
                <a:avLst/>
              </a:prstGeom>
              <a:noFill/>
              <a:ln w="9525">
                <a:noFill/>
                <a:miter lim="800000"/>
              </a:ln>
              <a:effectLst/>
            </p:spPr>
            <p:txBody>
              <a:bodyPr wrap="none">
                <a:spAutoFit/>
              </a:bodyPr>
              <a:lstStyle/>
              <a:p>
                <a:r>
                  <a:rPr lang="zh-CN" altLang="en-US">
                    <a:solidFill>
                      <a:prstClr val="black"/>
                    </a:solidFill>
                  </a:rPr>
                  <a:t>﹡</a:t>
                </a:r>
              </a:p>
            </p:txBody>
          </p:sp>
          <p:sp>
            <p:nvSpPr>
              <p:cNvPr id="92168" name="Line 8"/>
              <p:cNvSpPr>
                <a:spLocks noChangeShapeType="1"/>
              </p:cNvSpPr>
              <p:nvPr/>
            </p:nvSpPr>
            <p:spPr bwMode="auto">
              <a:xfrm flipV="1">
                <a:off x="1362" y="1549"/>
                <a:ext cx="0" cy="1974"/>
              </a:xfrm>
              <a:prstGeom prst="line">
                <a:avLst/>
              </a:prstGeom>
              <a:noFill/>
              <a:ln w="12700">
                <a:solidFill>
                  <a:schemeClr val="tx1"/>
                </a:solidFill>
                <a:round/>
                <a:tailEnd type="triangle" w="sm" len="lg"/>
              </a:ln>
              <a:effectLst/>
            </p:spPr>
            <p:txBody>
              <a:bodyPr wrap="none"/>
              <a:lstStyle/>
              <a:p>
                <a:endParaRPr lang="zh-CN" altLang="en-US">
                  <a:solidFill>
                    <a:prstClr val="black"/>
                  </a:solidFill>
                </a:endParaRPr>
              </a:p>
            </p:txBody>
          </p:sp>
          <p:sp>
            <p:nvSpPr>
              <p:cNvPr id="92169" name="Text Box 9"/>
              <p:cNvSpPr txBox="1">
                <a:spLocks noChangeArrowheads="1"/>
              </p:cNvSpPr>
              <p:nvPr/>
            </p:nvSpPr>
            <p:spPr bwMode="auto">
              <a:xfrm>
                <a:off x="528" y="3792"/>
                <a:ext cx="4645" cy="330"/>
              </a:xfrm>
              <a:prstGeom prst="rect">
                <a:avLst/>
              </a:prstGeom>
              <a:gradFill rotWithShape="0">
                <a:gsLst>
                  <a:gs pos="0">
                    <a:schemeClr val="accent1"/>
                  </a:gs>
                  <a:gs pos="50000">
                    <a:schemeClr val="bg1"/>
                  </a:gs>
                  <a:gs pos="100000">
                    <a:schemeClr val="accent1"/>
                  </a:gs>
                </a:gsLst>
                <a:lin ang="5400000" scaled="1"/>
              </a:gradFill>
              <a:ln w="9525">
                <a:solidFill>
                  <a:schemeClr val="tx2"/>
                </a:solidFill>
                <a:miter lim="800000"/>
              </a:ln>
              <a:effectLst/>
            </p:spPr>
            <p:txBody>
              <a:bodyPr wrap="square">
                <a:spAutoFit/>
              </a:bodyPr>
              <a:lstStyle/>
              <a:p>
                <a:pPr algn="ctr"/>
                <a:r>
                  <a:rPr lang="zh-CN" altLang="en-US" sz="2800" dirty="0">
                    <a:solidFill>
                      <a:prstClr val="black"/>
                    </a:solidFill>
                    <a:latin typeface="黑体" panose="02010609060101010101" pitchFamily="49" charset="-122"/>
                    <a:ea typeface="黑体" panose="02010609060101010101" pitchFamily="49" charset="-122"/>
                  </a:rPr>
                  <a:t>无阻尼自由振荡中的电荷和电流随时间的变化</a:t>
                </a:r>
              </a:p>
            </p:txBody>
          </p:sp>
        </p:grpSp>
        <p:graphicFrame>
          <p:nvGraphicFramePr>
            <p:cNvPr id="92172" name="Object 12"/>
            <p:cNvGraphicFramePr>
              <a:graphicFrameLocks noChangeAspect="1"/>
            </p:cNvGraphicFramePr>
            <p:nvPr/>
          </p:nvGraphicFramePr>
          <p:xfrm>
            <a:off x="4259" y="2640"/>
            <a:ext cx="863" cy="304"/>
          </p:xfrm>
          <a:graphic>
            <a:graphicData uri="http://schemas.openxmlformats.org/presentationml/2006/ole">
              <mc:AlternateContent xmlns:mc="http://schemas.openxmlformats.org/markup-compatibility/2006">
                <mc:Choice xmlns:v="urn:schemas-microsoft-com:vml" Requires="v">
                  <p:oleObj spid="_x0000_s149069" name="公式" r:id="rId7" imgW="850265" imgH="304800" progId="Equation.3">
                    <p:embed/>
                  </p:oleObj>
                </mc:Choice>
                <mc:Fallback>
                  <p:oleObj name="公式" r:id="rId7" imgW="850265" imgH="304800" progId="Equation.3">
                    <p:embed/>
                    <p:pic>
                      <p:nvPicPr>
                        <p:cNvPr id="0" name="Picture 4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9" y="2640"/>
                          <a:ext cx="863" cy="3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173" name="Text Box 13"/>
            <p:cNvSpPr txBox="1">
              <a:spLocks noChangeArrowheads="1"/>
            </p:cNvSpPr>
            <p:nvPr/>
          </p:nvSpPr>
          <p:spPr bwMode="auto">
            <a:xfrm>
              <a:off x="1055" y="2571"/>
              <a:ext cx="278" cy="327"/>
            </a:xfrm>
            <a:prstGeom prst="rect">
              <a:avLst/>
            </a:prstGeom>
            <a:noFill/>
            <a:ln w="9525">
              <a:noFill/>
              <a:miter lim="800000"/>
            </a:ln>
            <a:effectLst/>
          </p:spPr>
          <p:txBody>
            <a:bodyPr wrap="none">
              <a:spAutoFit/>
            </a:bodyPr>
            <a:lstStyle/>
            <a:p>
              <a:r>
                <a:rPr lang="en-US" altLang="zh-CN" i="1">
                  <a:solidFill>
                    <a:prstClr val="black"/>
                  </a:solidFill>
                </a:rPr>
                <a:t>O</a:t>
              </a:r>
            </a:p>
          </p:txBody>
        </p:sp>
        <p:graphicFrame>
          <p:nvGraphicFramePr>
            <p:cNvPr id="92176" name="Object 16"/>
            <p:cNvGraphicFramePr>
              <a:graphicFrameLocks noChangeAspect="1"/>
            </p:cNvGraphicFramePr>
            <p:nvPr/>
          </p:nvGraphicFramePr>
          <p:xfrm>
            <a:off x="2221" y="2648"/>
            <a:ext cx="290" cy="315"/>
          </p:xfrm>
          <a:graphic>
            <a:graphicData uri="http://schemas.openxmlformats.org/presentationml/2006/ole">
              <mc:AlternateContent xmlns:mc="http://schemas.openxmlformats.org/markup-compatibility/2006">
                <mc:Choice xmlns:v="urn:schemas-microsoft-com:vml" Requires="v">
                  <p:oleObj spid="_x0000_s149070" name="Equation" r:id="rId9" imgW="177800" imgH="190500" progId="Equation.3">
                    <p:embed/>
                  </p:oleObj>
                </mc:Choice>
                <mc:Fallback>
                  <p:oleObj name="Equation" r:id="rId9" imgW="177800" imgH="190500" progId="Equation.3">
                    <p:embed/>
                    <p:pic>
                      <p:nvPicPr>
                        <p:cNvPr id="0" name="Picture 4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21" y="2648"/>
                          <a:ext cx="290" cy="3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2170" name="Line 10"/>
          <p:cNvSpPr>
            <a:spLocks noChangeShapeType="1"/>
          </p:cNvSpPr>
          <p:nvPr/>
        </p:nvSpPr>
        <p:spPr bwMode="auto">
          <a:xfrm>
            <a:off x="2155825" y="4133850"/>
            <a:ext cx="79375" cy="1588"/>
          </a:xfrm>
          <a:prstGeom prst="line">
            <a:avLst/>
          </a:prstGeom>
          <a:noFill/>
          <a:ln w="15875">
            <a:solidFill>
              <a:srgbClr val="000000"/>
            </a:solidFill>
            <a:round/>
          </a:ln>
        </p:spPr>
        <p:txBody>
          <a:bodyPr/>
          <a:lstStyle/>
          <a:p>
            <a:endParaRPr lang="zh-CN" altLang="en-US">
              <a:solidFill>
                <a:prstClr val="black"/>
              </a:solidFill>
            </a:endParaRPr>
          </a:p>
        </p:txBody>
      </p:sp>
      <p:sp>
        <p:nvSpPr>
          <p:cNvPr id="92171" name="Rectangle 11"/>
          <p:cNvSpPr>
            <a:spLocks noChangeArrowheads="1"/>
          </p:cNvSpPr>
          <p:nvPr/>
        </p:nvSpPr>
        <p:spPr bwMode="auto">
          <a:xfrm>
            <a:off x="4359275" y="6016625"/>
            <a:ext cx="42863" cy="182563"/>
          </a:xfrm>
          <a:prstGeom prst="rect">
            <a:avLst/>
          </a:prstGeom>
          <a:noFill/>
          <a:ln w="9525">
            <a:noFill/>
            <a:miter lim="800000"/>
          </a:ln>
        </p:spPr>
        <p:txBody>
          <a:bodyPr wrap="none" lIns="0" tIns="0" rIns="0" bIns="0">
            <a:spAutoFit/>
          </a:bodyPr>
          <a:lstStyle/>
          <a:p>
            <a:r>
              <a:rPr lang="zh-CN" altLang="en-US" sz="1200">
                <a:solidFill>
                  <a:srgbClr val="000000"/>
                </a:solidFill>
                <a:latin typeface="Arial" panose="020B0604020202020204" pitchFamily="34" charset="0"/>
              </a:rPr>
              <a:t> </a:t>
            </a:r>
            <a:endParaRPr lang="zh-CN" altLang="en-US">
              <a:solidFill>
                <a:prstClr val="black"/>
              </a:solidFill>
            </a:endParaRPr>
          </a:p>
        </p:txBody>
      </p:sp>
      <p:graphicFrame>
        <p:nvGraphicFramePr>
          <p:cNvPr id="92174" name="Object 14"/>
          <p:cNvGraphicFramePr>
            <a:graphicFrameLocks noChangeAspect="1"/>
          </p:cNvGraphicFramePr>
          <p:nvPr/>
        </p:nvGraphicFramePr>
        <p:xfrm>
          <a:off x="712788" y="1243013"/>
          <a:ext cx="3519487" cy="622300"/>
        </p:xfrm>
        <a:graphic>
          <a:graphicData uri="http://schemas.openxmlformats.org/presentationml/2006/ole">
            <mc:AlternateContent xmlns:mc="http://schemas.openxmlformats.org/markup-compatibility/2006">
              <mc:Choice xmlns:v="urn:schemas-microsoft-com:vml" Requires="v">
                <p:oleObj spid="_x0000_s149071" name="公式" r:id="rId11" imgW="1600200" imgH="285750" progId="Equation.3">
                  <p:embed/>
                </p:oleObj>
              </mc:Choice>
              <mc:Fallback>
                <p:oleObj name="公式" r:id="rId11" imgW="1600200" imgH="285750" progId="Equation.3">
                  <p:embed/>
                  <p:pic>
                    <p:nvPicPr>
                      <p:cNvPr id="0" name="Picture 4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2788" y="1243013"/>
                        <a:ext cx="3519487"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75" name="Object 15"/>
          <p:cNvGraphicFramePr>
            <a:graphicFrameLocks noChangeAspect="1"/>
          </p:cNvGraphicFramePr>
          <p:nvPr/>
        </p:nvGraphicFramePr>
        <p:xfrm>
          <a:off x="4757738" y="965200"/>
          <a:ext cx="3846512" cy="1120775"/>
        </p:xfrm>
        <a:graphic>
          <a:graphicData uri="http://schemas.openxmlformats.org/presentationml/2006/ole">
            <mc:AlternateContent xmlns:mc="http://schemas.openxmlformats.org/markup-compatibility/2006">
              <mc:Choice xmlns:v="urn:schemas-microsoft-com:vml" Requires="v">
                <p:oleObj spid="_x0000_s149072" name="Equation" r:id="rId13" imgW="27171015" imgH="8098790" progId="Equation.3">
                  <p:embed/>
                </p:oleObj>
              </mc:Choice>
              <mc:Fallback>
                <p:oleObj name="Equation" r:id="rId13" imgW="27171015" imgH="8098790" progId="Equation.3">
                  <p:embed/>
                  <p:pic>
                    <p:nvPicPr>
                      <p:cNvPr id="0" name="Picture 4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57738" y="965200"/>
                        <a:ext cx="3846512" cy="1120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177" name="Rectangle 17"/>
          <p:cNvSpPr>
            <a:spLocks noChangeArrowheads="1"/>
          </p:cNvSpPr>
          <p:nvPr/>
        </p:nvSpPr>
        <p:spPr bwMode="auto">
          <a:xfrm>
            <a:off x="5146675" y="3863975"/>
            <a:ext cx="539750" cy="519113"/>
          </a:xfrm>
          <a:prstGeom prst="rect">
            <a:avLst/>
          </a:prstGeom>
          <a:noFill/>
          <a:ln w="9525">
            <a:noFill/>
            <a:miter lim="800000"/>
          </a:ln>
          <a:effectLst/>
        </p:spPr>
        <p:txBody>
          <a:bodyPr wrap="none">
            <a:spAutoFit/>
          </a:bodyPr>
          <a:lstStyle/>
          <a:p>
            <a:r>
              <a:rPr lang="zh-CN" altLang="en-US">
                <a:solidFill>
                  <a:prstClr val="black"/>
                </a:solidFill>
              </a:rPr>
              <a:t>﹡</a:t>
            </a:r>
          </a:p>
        </p:txBody>
      </p:sp>
      <p:grpSp>
        <p:nvGrpSpPr>
          <p:cNvPr id="4" name="Group 18"/>
          <p:cNvGrpSpPr/>
          <p:nvPr/>
        </p:nvGrpSpPr>
        <p:grpSpPr bwMode="auto">
          <a:xfrm>
            <a:off x="4108450" y="2243138"/>
            <a:ext cx="1811338" cy="1152525"/>
            <a:chOff x="2564" y="899"/>
            <a:chExt cx="1141" cy="726"/>
          </a:xfrm>
        </p:grpSpPr>
        <p:graphicFrame>
          <p:nvGraphicFramePr>
            <p:cNvPr id="92179" name="Object 19"/>
            <p:cNvGraphicFramePr>
              <a:graphicFrameLocks noChangeAspect="1"/>
            </p:cNvGraphicFramePr>
            <p:nvPr/>
          </p:nvGraphicFramePr>
          <p:xfrm>
            <a:off x="3001" y="899"/>
            <a:ext cx="251" cy="646"/>
          </p:xfrm>
          <a:graphic>
            <a:graphicData uri="http://schemas.openxmlformats.org/presentationml/2006/ole">
              <mc:AlternateContent xmlns:mc="http://schemas.openxmlformats.org/markup-compatibility/2006">
                <mc:Choice xmlns:v="urn:schemas-microsoft-com:vml" Requires="v">
                  <p:oleObj spid="_x0000_s149073" name="Equation" r:id="rId15" imgW="152400" imgH="393700" progId="Equation.3">
                    <p:embed/>
                  </p:oleObj>
                </mc:Choice>
                <mc:Fallback>
                  <p:oleObj name="Equation" r:id="rId15" imgW="152400" imgH="393700" progId="Equation.3">
                    <p:embed/>
                    <p:pic>
                      <p:nvPicPr>
                        <p:cNvPr id="0" name="Picture 4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01" y="899"/>
                          <a:ext cx="251" cy="6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180" name="Line 20"/>
            <p:cNvSpPr>
              <a:spLocks noChangeShapeType="1"/>
            </p:cNvSpPr>
            <p:nvPr/>
          </p:nvSpPr>
          <p:spPr bwMode="auto">
            <a:xfrm>
              <a:off x="3377" y="1097"/>
              <a:ext cx="0" cy="398"/>
            </a:xfrm>
            <a:prstGeom prst="line">
              <a:avLst/>
            </a:prstGeom>
            <a:noFill/>
            <a:ln w="12700">
              <a:solidFill>
                <a:schemeClr val="tx1"/>
              </a:solidFill>
              <a:round/>
            </a:ln>
            <a:effectLst/>
          </p:spPr>
          <p:txBody>
            <a:bodyPr wrap="none"/>
            <a:lstStyle/>
            <a:p>
              <a:endParaRPr lang="zh-CN" altLang="en-US">
                <a:solidFill>
                  <a:prstClr val="black"/>
                </a:solidFill>
              </a:endParaRPr>
            </a:p>
          </p:txBody>
        </p:sp>
        <p:sp>
          <p:nvSpPr>
            <p:cNvPr id="92181" name="Line 21"/>
            <p:cNvSpPr>
              <a:spLocks noChangeShapeType="1"/>
            </p:cNvSpPr>
            <p:nvPr/>
          </p:nvSpPr>
          <p:spPr bwMode="auto">
            <a:xfrm>
              <a:off x="2879" y="1116"/>
              <a:ext cx="0" cy="509"/>
            </a:xfrm>
            <a:prstGeom prst="line">
              <a:avLst/>
            </a:prstGeom>
            <a:noFill/>
            <a:ln w="12700">
              <a:solidFill>
                <a:schemeClr val="tx1"/>
              </a:solidFill>
              <a:round/>
            </a:ln>
            <a:effectLst/>
          </p:spPr>
          <p:txBody>
            <a:bodyPr wrap="none"/>
            <a:lstStyle/>
            <a:p>
              <a:endParaRPr lang="zh-CN" altLang="en-US">
                <a:solidFill>
                  <a:prstClr val="black"/>
                </a:solidFill>
              </a:endParaRPr>
            </a:p>
          </p:txBody>
        </p:sp>
        <p:sp>
          <p:nvSpPr>
            <p:cNvPr id="92182" name="Line 22"/>
            <p:cNvSpPr>
              <a:spLocks noChangeShapeType="1"/>
            </p:cNvSpPr>
            <p:nvPr/>
          </p:nvSpPr>
          <p:spPr bwMode="auto">
            <a:xfrm>
              <a:off x="2564" y="1336"/>
              <a:ext cx="314" cy="0"/>
            </a:xfrm>
            <a:prstGeom prst="line">
              <a:avLst/>
            </a:prstGeom>
            <a:noFill/>
            <a:ln w="12700">
              <a:solidFill>
                <a:schemeClr val="tx1"/>
              </a:solidFill>
              <a:round/>
              <a:tailEnd type="triangle" w="sm" len="lg"/>
            </a:ln>
            <a:effectLst/>
          </p:spPr>
          <p:txBody>
            <a:bodyPr wrap="none"/>
            <a:lstStyle/>
            <a:p>
              <a:endParaRPr lang="zh-CN" altLang="en-US">
                <a:solidFill>
                  <a:prstClr val="black"/>
                </a:solidFill>
              </a:endParaRPr>
            </a:p>
          </p:txBody>
        </p:sp>
        <p:sp>
          <p:nvSpPr>
            <p:cNvPr id="92183" name="Line 23"/>
            <p:cNvSpPr>
              <a:spLocks noChangeShapeType="1"/>
            </p:cNvSpPr>
            <p:nvPr/>
          </p:nvSpPr>
          <p:spPr bwMode="auto">
            <a:xfrm flipH="1">
              <a:off x="3362" y="1340"/>
              <a:ext cx="343" cy="0"/>
            </a:xfrm>
            <a:prstGeom prst="line">
              <a:avLst/>
            </a:prstGeom>
            <a:noFill/>
            <a:ln w="12700">
              <a:solidFill>
                <a:schemeClr val="tx1"/>
              </a:solidFill>
              <a:round/>
              <a:tailEnd type="triangle" w="sm" len="lg"/>
            </a:ln>
            <a:effectLst/>
          </p:spPr>
          <p:txBody>
            <a:bodyPr wrap="none"/>
            <a:lstStyle/>
            <a:p>
              <a:endParaRPr lang="zh-CN" altLang="en-US">
                <a:solidFill>
                  <a:prstClr val="black"/>
                </a:solidFill>
              </a:endParaRPr>
            </a:p>
          </p:txBody>
        </p:sp>
      </p:grpSp>
      <p:grpSp>
        <p:nvGrpSpPr>
          <p:cNvPr id="5" name="Group 24"/>
          <p:cNvGrpSpPr/>
          <p:nvPr/>
        </p:nvGrpSpPr>
        <p:grpSpPr bwMode="auto">
          <a:xfrm>
            <a:off x="1336675" y="3119438"/>
            <a:ext cx="6483350" cy="1935162"/>
            <a:chOff x="818" y="1451"/>
            <a:chExt cx="4084" cy="1219"/>
          </a:xfrm>
        </p:grpSpPr>
        <p:cxnSp>
          <p:nvCxnSpPr>
            <p:cNvPr id="92185" name="AutoShape 25"/>
            <p:cNvCxnSpPr>
              <a:cxnSpLocks noChangeShapeType="1"/>
            </p:cNvCxnSpPr>
            <p:nvPr/>
          </p:nvCxnSpPr>
          <p:spPr bwMode="auto">
            <a:xfrm>
              <a:off x="919" y="1451"/>
              <a:ext cx="0" cy="657"/>
            </a:xfrm>
            <a:prstGeom prst="straightConnector1">
              <a:avLst/>
            </a:prstGeom>
            <a:noFill/>
            <a:ln w="12700">
              <a:solidFill>
                <a:schemeClr val="tx1"/>
              </a:solidFill>
              <a:round/>
              <a:headEnd type="triangle" w="sm" len="lg"/>
              <a:tailEnd type="triangle" w="sm" len="lg"/>
            </a:ln>
            <a:effectLst/>
          </p:spPr>
        </p:cxnSp>
        <p:grpSp>
          <p:nvGrpSpPr>
            <p:cNvPr id="6" name="Group 26"/>
            <p:cNvGrpSpPr/>
            <p:nvPr/>
          </p:nvGrpSpPr>
          <p:grpSpPr bwMode="auto">
            <a:xfrm>
              <a:off x="818" y="1486"/>
              <a:ext cx="4084" cy="1184"/>
              <a:chOff x="818" y="1486"/>
              <a:chExt cx="4084" cy="1184"/>
            </a:xfrm>
          </p:grpSpPr>
          <p:sp>
            <p:nvSpPr>
              <p:cNvPr id="92187" name="Freeform 27"/>
              <p:cNvSpPr/>
              <p:nvPr/>
            </p:nvSpPr>
            <p:spPr bwMode="auto">
              <a:xfrm>
                <a:off x="1341" y="1487"/>
                <a:ext cx="3561" cy="1183"/>
              </a:xfrm>
              <a:custGeom>
                <a:avLst/>
                <a:gdLst/>
                <a:ahLst/>
                <a:cxnLst>
                  <a:cxn ang="0">
                    <a:pos x="34" y="6"/>
                  </a:cxn>
                  <a:cxn ang="0">
                    <a:pos x="100" y="47"/>
                  </a:cxn>
                  <a:cxn ang="0">
                    <a:pos x="166" y="130"/>
                  </a:cxn>
                  <a:cxn ang="0">
                    <a:pos x="232" y="248"/>
                  </a:cxn>
                  <a:cxn ang="0">
                    <a:pos x="299" y="397"/>
                  </a:cxn>
                  <a:cxn ang="0">
                    <a:pos x="365" y="568"/>
                  </a:cxn>
                  <a:cxn ang="0">
                    <a:pos x="431" y="754"/>
                  </a:cxn>
                  <a:cxn ang="0">
                    <a:pos x="499" y="946"/>
                  </a:cxn>
                  <a:cxn ang="0">
                    <a:pos x="565" y="1133"/>
                  </a:cxn>
                  <a:cxn ang="0">
                    <a:pos x="631" y="1306"/>
                  </a:cxn>
                  <a:cxn ang="0">
                    <a:pos x="697" y="1459"/>
                  </a:cxn>
                  <a:cxn ang="0">
                    <a:pos x="765" y="1581"/>
                  </a:cxn>
                  <a:cxn ang="0">
                    <a:pos x="831" y="1669"/>
                  </a:cxn>
                  <a:cxn ang="0">
                    <a:pos x="897" y="1717"/>
                  </a:cxn>
                  <a:cxn ang="0">
                    <a:pos x="963" y="1723"/>
                  </a:cxn>
                  <a:cxn ang="0">
                    <a:pos x="1030" y="1686"/>
                  </a:cxn>
                  <a:cxn ang="0">
                    <a:pos x="1096" y="1609"/>
                  </a:cxn>
                  <a:cxn ang="0">
                    <a:pos x="1163" y="1495"/>
                  </a:cxn>
                  <a:cxn ang="0">
                    <a:pos x="1230" y="1351"/>
                  </a:cxn>
                  <a:cxn ang="0">
                    <a:pos x="1296" y="1182"/>
                  </a:cxn>
                  <a:cxn ang="0">
                    <a:pos x="1362" y="998"/>
                  </a:cxn>
                  <a:cxn ang="0">
                    <a:pos x="1428" y="806"/>
                  </a:cxn>
                  <a:cxn ang="0">
                    <a:pos x="1496" y="618"/>
                  </a:cxn>
                  <a:cxn ang="0">
                    <a:pos x="1562" y="442"/>
                  </a:cxn>
                  <a:cxn ang="0">
                    <a:pos x="1628" y="287"/>
                  </a:cxn>
                  <a:cxn ang="0">
                    <a:pos x="1694" y="159"/>
                  </a:cxn>
                  <a:cxn ang="0">
                    <a:pos x="1762" y="66"/>
                  </a:cxn>
                  <a:cxn ang="0">
                    <a:pos x="1828" y="13"/>
                  </a:cxn>
                  <a:cxn ang="0">
                    <a:pos x="1894" y="1"/>
                  </a:cxn>
                  <a:cxn ang="0">
                    <a:pos x="1961" y="32"/>
                  </a:cxn>
                  <a:cxn ang="0">
                    <a:pos x="2027" y="104"/>
                  </a:cxn>
                  <a:cxn ang="0">
                    <a:pos x="2093" y="213"/>
                  </a:cxn>
                  <a:cxn ang="0">
                    <a:pos x="2159" y="353"/>
                  </a:cxn>
                  <a:cxn ang="0">
                    <a:pos x="2227" y="519"/>
                  </a:cxn>
                  <a:cxn ang="0">
                    <a:pos x="2293" y="701"/>
                  </a:cxn>
                  <a:cxn ang="0">
                    <a:pos x="2359" y="893"/>
                  </a:cxn>
                  <a:cxn ang="0">
                    <a:pos x="2425" y="1082"/>
                  </a:cxn>
                  <a:cxn ang="0">
                    <a:pos x="2493" y="1260"/>
                  </a:cxn>
                  <a:cxn ang="0">
                    <a:pos x="2559" y="1419"/>
                  </a:cxn>
                  <a:cxn ang="0">
                    <a:pos x="2625" y="1551"/>
                  </a:cxn>
                  <a:cxn ang="0">
                    <a:pos x="2692" y="1649"/>
                  </a:cxn>
                  <a:cxn ang="0">
                    <a:pos x="2758" y="1707"/>
                  </a:cxn>
                  <a:cxn ang="0">
                    <a:pos x="2824" y="1724"/>
                  </a:cxn>
                  <a:cxn ang="0">
                    <a:pos x="2890" y="1700"/>
                  </a:cxn>
                  <a:cxn ang="0">
                    <a:pos x="2958" y="1634"/>
                  </a:cxn>
                  <a:cxn ang="0">
                    <a:pos x="3024" y="1529"/>
                  </a:cxn>
                  <a:cxn ang="0">
                    <a:pos x="3090" y="1392"/>
                  </a:cxn>
                  <a:cxn ang="0">
                    <a:pos x="3156" y="1230"/>
                  </a:cxn>
                  <a:cxn ang="0">
                    <a:pos x="3224" y="1048"/>
                  </a:cxn>
                  <a:cxn ang="0">
                    <a:pos x="3290" y="860"/>
                  </a:cxn>
                </a:cxnLst>
                <a:rect l="0" t="0" r="r" b="b"/>
                <a:pathLst>
                  <a:path w="3290" h="1724">
                    <a:moveTo>
                      <a:pt x="0" y="0"/>
                    </a:moveTo>
                    <a:lnTo>
                      <a:pt x="34" y="6"/>
                    </a:lnTo>
                    <a:lnTo>
                      <a:pt x="66" y="21"/>
                    </a:lnTo>
                    <a:lnTo>
                      <a:pt x="100" y="47"/>
                    </a:lnTo>
                    <a:lnTo>
                      <a:pt x="133" y="84"/>
                    </a:lnTo>
                    <a:lnTo>
                      <a:pt x="166" y="130"/>
                    </a:lnTo>
                    <a:lnTo>
                      <a:pt x="199" y="185"/>
                    </a:lnTo>
                    <a:lnTo>
                      <a:pt x="232" y="248"/>
                    </a:lnTo>
                    <a:lnTo>
                      <a:pt x="265" y="319"/>
                    </a:lnTo>
                    <a:lnTo>
                      <a:pt x="299" y="397"/>
                    </a:lnTo>
                    <a:lnTo>
                      <a:pt x="332" y="480"/>
                    </a:lnTo>
                    <a:lnTo>
                      <a:pt x="365" y="568"/>
                    </a:lnTo>
                    <a:lnTo>
                      <a:pt x="399" y="660"/>
                    </a:lnTo>
                    <a:lnTo>
                      <a:pt x="431" y="754"/>
                    </a:lnTo>
                    <a:lnTo>
                      <a:pt x="465" y="849"/>
                    </a:lnTo>
                    <a:lnTo>
                      <a:pt x="499" y="946"/>
                    </a:lnTo>
                    <a:lnTo>
                      <a:pt x="531" y="1039"/>
                    </a:lnTo>
                    <a:lnTo>
                      <a:pt x="565" y="1133"/>
                    </a:lnTo>
                    <a:lnTo>
                      <a:pt x="597" y="1222"/>
                    </a:lnTo>
                    <a:lnTo>
                      <a:pt x="631" y="1306"/>
                    </a:lnTo>
                    <a:lnTo>
                      <a:pt x="665" y="1386"/>
                    </a:lnTo>
                    <a:lnTo>
                      <a:pt x="697" y="1459"/>
                    </a:lnTo>
                    <a:lnTo>
                      <a:pt x="731" y="1525"/>
                    </a:lnTo>
                    <a:lnTo>
                      <a:pt x="765" y="1581"/>
                    </a:lnTo>
                    <a:lnTo>
                      <a:pt x="797" y="1629"/>
                    </a:lnTo>
                    <a:lnTo>
                      <a:pt x="831" y="1669"/>
                    </a:lnTo>
                    <a:lnTo>
                      <a:pt x="865" y="1698"/>
                    </a:lnTo>
                    <a:lnTo>
                      <a:pt x="897" y="1717"/>
                    </a:lnTo>
                    <a:lnTo>
                      <a:pt x="931" y="1724"/>
                    </a:lnTo>
                    <a:lnTo>
                      <a:pt x="963" y="1723"/>
                    </a:lnTo>
                    <a:lnTo>
                      <a:pt x="997" y="1709"/>
                    </a:lnTo>
                    <a:lnTo>
                      <a:pt x="1030" y="1686"/>
                    </a:lnTo>
                    <a:lnTo>
                      <a:pt x="1063" y="1652"/>
                    </a:lnTo>
                    <a:lnTo>
                      <a:pt x="1096" y="1609"/>
                    </a:lnTo>
                    <a:lnTo>
                      <a:pt x="1130" y="1557"/>
                    </a:lnTo>
                    <a:lnTo>
                      <a:pt x="1163" y="1495"/>
                    </a:lnTo>
                    <a:lnTo>
                      <a:pt x="1196" y="1426"/>
                    </a:lnTo>
                    <a:lnTo>
                      <a:pt x="1230" y="1351"/>
                    </a:lnTo>
                    <a:lnTo>
                      <a:pt x="1262" y="1268"/>
                    </a:lnTo>
                    <a:lnTo>
                      <a:pt x="1296" y="1182"/>
                    </a:lnTo>
                    <a:lnTo>
                      <a:pt x="1328" y="1091"/>
                    </a:lnTo>
                    <a:lnTo>
                      <a:pt x="1362" y="998"/>
                    </a:lnTo>
                    <a:lnTo>
                      <a:pt x="1396" y="903"/>
                    </a:lnTo>
                    <a:lnTo>
                      <a:pt x="1428" y="806"/>
                    </a:lnTo>
                    <a:lnTo>
                      <a:pt x="1462" y="711"/>
                    </a:lnTo>
                    <a:lnTo>
                      <a:pt x="1496" y="618"/>
                    </a:lnTo>
                    <a:lnTo>
                      <a:pt x="1528" y="528"/>
                    </a:lnTo>
                    <a:lnTo>
                      <a:pt x="1562" y="442"/>
                    </a:lnTo>
                    <a:lnTo>
                      <a:pt x="1596" y="360"/>
                    </a:lnTo>
                    <a:lnTo>
                      <a:pt x="1628" y="287"/>
                    </a:lnTo>
                    <a:lnTo>
                      <a:pt x="1662" y="219"/>
                    </a:lnTo>
                    <a:lnTo>
                      <a:pt x="1694" y="159"/>
                    </a:lnTo>
                    <a:lnTo>
                      <a:pt x="1728" y="109"/>
                    </a:lnTo>
                    <a:lnTo>
                      <a:pt x="1762" y="66"/>
                    </a:lnTo>
                    <a:lnTo>
                      <a:pt x="1794" y="35"/>
                    </a:lnTo>
                    <a:lnTo>
                      <a:pt x="1828" y="13"/>
                    </a:lnTo>
                    <a:lnTo>
                      <a:pt x="1861" y="1"/>
                    </a:lnTo>
                    <a:lnTo>
                      <a:pt x="1894" y="1"/>
                    </a:lnTo>
                    <a:lnTo>
                      <a:pt x="1927" y="12"/>
                    </a:lnTo>
                    <a:lnTo>
                      <a:pt x="1961" y="32"/>
                    </a:lnTo>
                    <a:lnTo>
                      <a:pt x="1993" y="62"/>
                    </a:lnTo>
                    <a:lnTo>
                      <a:pt x="2027" y="104"/>
                    </a:lnTo>
                    <a:lnTo>
                      <a:pt x="2060" y="153"/>
                    </a:lnTo>
                    <a:lnTo>
                      <a:pt x="2093" y="213"/>
                    </a:lnTo>
                    <a:lnTo>
                      <a:pt x="2127" y="279"/>
                    </a:lnTo>
                    <a:lnTo>
                      <a:pt x="2159" y="353"/>
                    </a:lnTo>
                    <a:lnTo>
                      <a:pt x="2193" y="434"/>
                    </a:lnTo>
                    <a:lnTo>
                      <a:pt x="2227" y="519"/>
                    </a:lnTo>
                    <a:lnTo>
                      <a:pt x="2259" y="609"/>
                    </a:lnTo>
                    <a:lnTo>
                      <a:pt x="2293" y="701"/>
                    </a:lnTo>
                    <a:lnTo>
                      <a:pt x="2327" y="797"/>
                    </a:lnTo>
                    <a:lnTo>
                      <a:pt x="2359" y="893"/>
                    </a:lnTo>
                    <a:lnTo>
                      <a:pt x="2393" y="989"/>
                    </a:lnTo>
                    <a:lnTo>
                      <a:pt x="2425" y="1082"/>
                    </a:lnTo>
                    <a:lnTo>
                      <a:pt x="2459" y="1173"/>
                    </a:lnTo>
                    <a:lnTo>
                      <a:pt x="2493" y="1260"/>
                    </a:lnTo>
                    <a:lnTo>
                      <a:pt x="2525" y="1343"/>
                    </a:lnTo>
                    <a:lnTo>
                      <a:pt x="2559" y="1419"/>
                    </a:lnTo>
                    <a:lnTo>
                      <a:pt x="2593" y="1489"/>
                    </a:lnTo>
                    <a:lnTo>
                      <a:pt x="2625" y="1551"/>
                    </a:lnTo>
                    <a:lnTo>
                      <a:pt x="2659" y="1604"/>
                    </a:lnTo>
                    <a:lnTo>
                      <a:pt x="2692" y="1649"/>
                    </a:lnTo>
                    <a:lnTo>
                      <a:pt x="2725" y="1683"/>
                    </a:lnTo>
                    <a:lnTo>
                      <a:pt x="2758" y="1707"/>
                    </a:lnTo>
                    <a:lnTo>
                      <a:pt x="2791" y="1721"/>
                    </a:lnTo>
                    <a:lnTo>
                      <a:pt x="2824" y="1724"/>
                    </a:lnTo>
                    <a:lnTo>
                      <a:pt x="2858" y="1718"/>
                    </a:lnTo>
                    <a:lnTo>
                      <a:pt x="2890" y="1700"/>
                    </a:lnTo>
                    <a:lnTo>
                      <a:pt x="2924" y="1672"/>
                    </a:lnTo>
                    <a:lnTo>
                      <a:pt x="2958" y="1634"/>
                    </a:lnTo>
                    <a:lnTo>
                      <a:pt x="2990" y="1586"/>
                    </a:lnTo>
                    <a:lnTo>
                      <a:pt x="3024" y="1529"/>
                    </a:lnTo>
                    <a:lnTo>
                      <a:pt x="3058" y="1465"/>
                    </a:lnTo>
                    <a:lnTo>
                      <a:pt x="3090" y="1392"/>
                    </a:lnTo>
                    <a:lnTo>
                      <a:pt x="3124" y="1314"/>
                    </a:lnTo>
                    <a:lnTo>
                      <a:pt x="3156" y="1230"/>
                    </a:lnTo>
                    <a:lnTo>
                      <a:pt x="3190" y="1141"/>
                    </a:lnTo>
                    <a:lnTo>
                      <a:pt x="3224" y="1048"/>
                    </a:lnTo>
                    <a:lnTo>
                      <a:pt x="3256" y="955"/>
                    </a:lnTo>
                    <a:lnTo>
                      <a:pt x="3290" y="860"/>
                    </a:lnTo>
                  </a:path>
                </a:pathLst>
              </a:custGeom>
              <a:noFill/>
              <a:ln w="25400">
                <a:solidFill>
                  <a:srgbClr val="0000FF"/>
                </a:solidFill>
                <a:prstDash val="solid"/>
                <a:round/>
              </a:ln>
            </p:spPr>
            <p:txBody>
              <a:bodyPr/>
              <a:lstStyle/>
              <a:p>
                <a:endParaRPr lang="zh-CN" altLang="en-US">
                  <a:solidFill>
                    <a:prstClr val="black"/>
                  </a:solidFill>
                </a:endParaRPr>
              </a:p>
            </p:txBody>
          </p:sp>
          <p:sp>
            <p:nvSpPr>
              <p:cNvPr id="92188" name="Line 28"/>
              <p:cNvSpPr>
                <a:spLocks noChangeShapeType="1"/>
              </p:cNvSpPr>
              <p:nvPr/>
            </p:nvSpPr>
            <p:spPr bwMode="auto">
              <a:xfrm>
                <a:off x="848" y="1486"/>
                <a:ext cx="477" cy="0"/>
              </a:xfrm>
              <a:prstGeom prst="line">
                <a:avLst/>
              </a:prstGeom>
              <a:noFill/>
              <a:ln w="9525">
                <a:solidFill>
                  <a:schemeClr val="tx1"/>
                </a:solidFill>
                <a:round/>
              </a:ln>
              <a:effectLst/>
            </p:spPr>
            <p:txBody>
              <a:bodyPr wrap="none"/>
              <a:lstStyle/>
              <a:p>
                <a:endParaRPr lang="zh-CN" altLang="en-US">
                  <a:solidFill>
                    <a:prstClr val="black"/>
                  </a:solidFill>
                </a:endParaRPr>
              </a:p>
            </p:txBody>
          </p:sp>
          <p:graphicFrame>
            <p:nvGraphicFramePr>
              <p:cNvPr id="92189" name="Object 29"/>
              <p:cNvGraphicFramePr>
                <a:graphicFrameLocks noChangeAspect="1"/>
              </p:cNvGraphicFramePr>
              <p:nvPr/>
            </p:nvGraphicFramePr>
            <p:xfrm>
              <a:off x="818" y="1648"/>
              <a:ext cx="273" cy="328"/>
            </p:xfrm>
            <a:graphic>
              <a:graphicData uri="http://schemas.openxmlformats.org/presentationml/2006/ole">
                <mc:AlternateContent xmlns:mc="http://schemas.openxmlformats.org/markup-compatibility/2006">
                  <mc:Choice xmlns:v="urn:schemas-microsoft-com:vml" Requires="v">
                    <p:oleObj spid="_x0000_s149074" name="Equation" r:id="rId17" imgW="3918585" imgH="4702810" progId="Equation.3">
                      <p:embed/>
                    </p:oleObj>
                  </mc:Choice>
                  <mc:Fallback>
                    <p:oleObj name="Equation" r:id="rId17" imgW="3918585" imgH="4702810" progId="Equation.3">
                      <p:embed/>
                      <p:pic>
                        <p:nvPicPr>
                          <p:cNvPr id="0" name="Picture 4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8" y="1648"/>
                            <a:ext cx="273" cy="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7" name="Group 30"/>
          <p:cNvGrpSpPr/>
          <p:nvPr/>
        </p:nvGrpSpPr>
        <p:grpSpPr bwMode="auto">
          <a:xfrm>
            <a:off x="1768475" y="3394075"/>
            <a:ext cx="6088063" cy="1417638"/>
            <a:chOff x="1090" y="1624"/>
            <a:chExt cx="3835" cy="893"/>
          </a:xfrm>
        </p:grpSpPr>
        <p:sp>
          <p:nvSpPr>
            <p:cNvPr id="92191" name="Line 31"/>
            <p:cNvSpPr>
              <a:spLocks noChangeShapeType="1"/>
            </p:cNvSpPr>
            <p:nvPr/>
          </p:nvSpPr>
          <p:spPr bwMode="auto">
            <a:xfrm>
              <a:off x="1115" y="1629"/>
              <a:ext cx="221" cy="0"/>
            </a:xfrm>
            <a:prstGeom prst="line">
              <a:avLst/>
            </a:prstGeom>
            <a:noFill/>
            <a:ln w="9525">
              <a:solidFill>
                <a:schemeClr val="tx1"/>
              </a:solidFill>
              <a:round/>
            </a:ln>
            <a:effectLst/>
          </p:spPr>
          <p:txBody>
            <a:bodyPr wrap="none"/>
            <a:lstStyle/>
            <a:p>
              <a:endParaRPr lang="zh-CN" altLang="en-US">
                <a:solidFill>
                  <a:prstClr val="black"/>
                </a:solidFill>
              </a:endParaRPr>
            </a:p>
          </p:txBody>
        </p:sp>
        <p:grpSp>
          <p:nvGrpSpPr>
            <p:cNvPr id="8" name="Group 32"/>
            <p:cNvGrpSpPr/>
            <p:nvPr/>
          </p:nvGrpSpPr>
          <p:grpSpPr bwMode="auto">
            <a:xfrm>
              <a:off x="1090" y="1624"/>
              <a:ext cx="3835" cy="893"/>
              <a:chOff x="1090" y="1624"/>
              <a:chExt cx="3835" cy="893"/>
            </a:xfrm>
          </p:grpSpPr>
          <p:sp>
            <p:nvSpPr>
              <p:cNvPr id="92193" name="Line 33"/>
              <p:cNvSpPr>
                <a:spLocks noChangeShapeType="1"/>
              </p:cNvSpPr>
              <p:nvPr/>
            </p:nvSpPr>
            <p:spPr bwMode="auto">
              <a:xfrm>
                <a:off x="1325" y="1633"/>
                <a:ext cx="1614" cy="0"/>
              </a:xfrm>
              <a:prstGeom prst="line">
                <a:avLst/>
              </a:prstGeom>
              <a:noFill/>
              <a:ln w="12700">
                <a:solidFill>
                  <a:schemeClr val="tx1"/>
                </a:solidFill>
                <a:prstDash val="dash"/>
                <a:round/>
              </a:ln>
              <a:effectLst/>
            </p:spPr>
            <p:txBody>
              <a:bodyPr wrap="none"/>
              <a:lstStyle/>
              <a:p>
                <a:endParaRPr lang="zh-CN" altLang="en-US">
                  <a:solidFill>
                    <a:prstClr val="black"/>
                  </a:solidFill>
                </a:endParaRPr>
              </a:p>
            </p:txBody>
          </p:sp>
          <p:sp>
            <p:nvSpPr>
              <p:cNvPr id="92194" name="Freeform 34"/>
              <p:cNvSpPr/>
              <p:nvPr/>
            </p:nvSpPr>
            <p:spPr bwMode="auto">
              <a:xfrm>
                <a:off x="1340" y="1631"/>
                <a:ext cx="3585" cy="886"/>
              </a:xfrm>
              <a:custGeom>
                <a:avLst/>
                <a:gdLst/>
                <a:ahLst/>
                <a:cxnLst>
                  <a:cxn ang="0">
                    <a:pos x="34" y="739"/>
                  </a:cxn>
                  <a:cxn ang="0">
                    <a:pos x="100" y="882"/>
                  </a:cxn>
                  <a:cxn ang="0">
                    <a:pos x="166" y="1016"/>
                  </a:cxn>
                  <a:cxn ang="0">
                    <a:pos x="232" y="1131"/>
                  </a:cxn>
                  <a:cxn ang="0">
                    <a:pos x="300" y="1225"/>
                  </a:cxn>
                  <a:cxn ang="0">
                    <a:pos x="366" y="1290"/>
                  </a:cxn>
                  <a:cxn ang="0">
                    <a:pos x="432" y="1325"/>
                  </a:cxn>
                  <a:cxn ang="0">
                    <a:pos x="500" y="1327"/>
                  </a:cxn>
                  <a:cxn ang="0">
                    <a:pos x="566" y="1296"/>
                  </a:cxn>
                  <a:cxn ang="0">
                    <a:pos x="632" y="1234"/>
                  </a:cxn>
                  <a:cxn ang="0">
                    <a:pos x="698" y="1145"/>
                  </a:cxn>
                  <a:cxn ang="0">
                    <a:pos x="766" y="1033"/>
                  </a:cxn>
                  <a:cxn ang="0">
                    <a:pos x="832" y="902"/>
                  </a:cxn>
                  <a:cxn ang="0">
                    <a:pos x="898" y="759"/>
                  </a:cxn>
                  <a:cxn ang="0">
                    <a:pos x="964" y="611"/>
                  </a:cxn>
                  <a:cxn ang="0">
                    <a:pos x="1032" y="466"/>
                  </a:cxn>
                  <a:cxn ang="0">
                    <a:pos x="1098" y="331"/>
                  </a:cxn>
                  <a:cxn ang="0">
                    <a:pos x="1164" y="212"/>
                  </a:cxn>
                  <a:cxn ang="0">
                    <a:pos x="1232" y="117"/>
                  </a:cxn>
                  <a:cxn ang="0">
                    <a:pos x="1298" y="48"/>
                  </a:cxn>
                  <a:cxn ang="0">
                    <a:pos x="1364" y="7"/>
                  </a:cxn>
                  <a:cxn ang="0">
                    <a:pos x="1430" y="1"/>
                  </a:cxn>
                  <a:cxn ang="0">
                    <a:pos x="1498" y="27"/>
                  </a:cxn>
                  <a:cxn ang="0">
                    <a:pos x="1564" y="84"/>
                  </a:cxn>
                  <a:cxn ang="0">
                    <a:pos x="1630" y="171"/>
                  </a:cxn>
                  <a:cxn ang="0">
                    <a:pos x="1696" y="280"/>
                  </a:cxn>
                  <a:cxn ang="0">
                    <a:pos x="1764" y="409"/>
                  </a:cxn>
                  <a:cxn ang="0">
                    <a:pos x="1830" y="551"/>
                  </a:cxn>
                  <a:cxn ang="0">
                    <a:pos x="1896" y="699"/>
                  </a:cxn>
                  <a:cxn ang="0">
                    <a:pos x="1964" y="843"/>
                  </a:cxn>
                  <a:cxn ang="0">
                    <a:pos x="2030" y="980"/>
                  </a:cxn>
                  <a:cxn ang="0">
                    <a:pos x="2096" y="1102"/>
                  </a:cxn>
                  <a:cxn ang="0">
                    <a:pos x="2162" y="1202"/>
                  </a:cxn>
                  <a:cxn ang="0">
                    <a:pos x="2230" y="1274"/>
                  </a:cxn>
                  <a:cxn ang="0">
                    <a:pos x="2296" y="1318"/>
                  </a:cxn>
                  <a:cxn ang="0">
                    <a:pos x="2362" y="1330"/>
                  </a:cxn>
                  <a:cxn ang="0">
                    <a:pos x="2428" y="1308"/>
                  </a:cxn>
                  <a:cxn ang="0">
                    <a:pos x="2496" y="1254"/>
                  </a:cxn>
                  <a:cxn ang="0">
                    <a:pos x="2562" y="1173"/>
                  </a:cxn>
                  <a:cxn ang="0">
                    <a:pos x="2628" y="1065"/>
                  </a:cxn>
                  <a:cxn ang="0">
                    <a:pos x="2696" y="939"/>
                  </a:cxn>
                  <a:cxn ang="0">
                    <a:pos x="2762" y="799"/>
                  </a:cxn>
                  <a:cxn ang="0">
                    <a:pos x="2828" y="652"/>
                  </a:cxn>
                  <a:cxn ang="0">
                    <a:pos x="2894" y="506"/>
                  </a:cxn>
                  <a:cxn ang="0">
                    <a:pos x="2962" y="368"/>
                  </a:cxn>
                  <a:cxn ang="0">
                    <a:pos x="3028" y="243"/>
                  </a:cxn>
                  <a:cxn ang="0">
                    <a:pos x="3094" y="140"/>
                  </a:cxn>
                  <a:cxn ang="0">
                    <a:pos x="3160" y="63"/>
                  </a:cxn>
                  <a:cxn ang="0">
                    <a:pos x="3227" y="15"/>
                  </a:cxn>
                  <a:cxn ang="0">
                    <a:pos x="3294" y="0"/>
                  </a:cxn>
                </a:cxnLst>
                <a:rect l="0" t="0" r="r" b="b"/>
                <a:pathLst>
                  <a:path w="3294" h="1330">
                    <a:moveTo>
                      <a:pt x="0" y="665"/>
                    </a:moveTo>
                    <a:lnTo>
                      <a:pt x="34" y="739"/>
                    </a:lnTo>
                    <a:lnTo>
                      <a:pt x="66" y="811"/>
                    </a:lnTo>
                    <a:lnTo>
                      <a:pt x="100" y="882"/>
                    </a:lnTo>
                    <a:lnTo>
                      <a:pt x="134" y="951"/>
                    </a:lnTo>
                    <a:lnTo>
                      <a:pt x="166" y="1016"/>
                    </a:lnTo>
                    <a:lnTo>
                      <a:pt x="200" y="1076"/>
                    </a:lnTo>
                    <a:lnTo>
                      <a:pt x="232" y="1131"/>
                    </a:lnTo>
                    <a:lnTo>
                      <a:pt x="266" y="1181"/>
                    </a:lnTo>
                    <a:lnTo>
                      <a:pt x="300" y="1225"/>
                    </a:lnTo>
                    <a:lnTo>
                      <a:pt x="332" y="1261"/>
                    </a:lnTo>
                    <a:lnTo>
                      <a:pt x="366" y="1290"/>
                    </a:lnTo>
                    <a:lnTo>
                      <a:pt x="400" y="1311"/>
                    </a:lnTo>
                    <a:lnTo>
                      <a:pt x="432" y="1325"/>
                    </a:lnTo>
                    <a:lnTo>
                      <a:pt x="466" y="1330"/>
                    </a:lnTo>
                    <a:lnTo>
                      <a:pt x="500" y="1327"/>
                    </a:lnTo>
                    <a:lnTo>
                      <a:pt x="532" y="1316"/>
                    </a:lnTo>
                    <a:lnTo>
                      <a:pt x="566" y="1296"/>
                    </a:lnTo>
                    <a:lnTo>
                      <a:pt x="598" y="1270"/>
                    </a:lnTo>
                    <a:lnTo>
                      <a:pt x="632" y="1234"/>
                    </a:lnTo>
                    <a:lnTo>
                      <a:pt x="666" y="1194"/>
                    </a:lnTo>
                    <a:lnTo>
                      <a:pt x="698" y="1145"/>
                    </a:lnTo>
                    <a:lnTo>
                      <a:pt x="732" y="1091"/>
                    </a:lnTo>
                    <a:lnTo>
                      <a:pt x="766" y="1033"/>
                    </a:lnTo>
                    <a:lnTo>
                      <a:pt x="798" y="970"/>
                    </a:lnTo>
                    <a:lnTo>
                      <a:pt x="832" y="902"/>
                    </a:lnTo>
                    <a:lnTo>
                      <a:pt x="866" y="831"/>
                    </a:lnTo>
                    <a:lnTo>
                      <a:pt x="898" y="759"/>
                    </a:lnTo>
                    <a:lnTo>
                      <a:pt x="932" y="685"/>
                    </a:lnTo>
                    <a:lnTo>
                      <a:pt x="964" y="611"/>
                    </a:lnTo>
                    <a:lnTo>
                      <a:pt x="998" y="539"/>
                    </a:lnTo>
                    <a:lnTo>
                      <a:pt x="1032" y="466"/>
                    </a:lnTo>
                    <a:lnTo>
                      <a:pt x="1064" y="397"/>
                    </a:lnTo>
                    <a:lnTo>
                      <a:pt x="1098" y="331"/>
                    </a:lnTo>
                    <a:lnTo>
                      <a:pt x="1132" y="269"/>
                    </a:lnTo>
                    <a:lnTo>
                      <a:pt x="1164" y="212"/>
                    </a:lnTo>
                    <a:lnTo>
                      <a:pt x="1198" y="161"/>
                    </a:lnTo>
                    <a:lnTo>
                      <a:pt x="1232" y="117"/>
                    </a:lnTo>
                    <a:lnTo>
                      <a:pt x="1264" y="78"/>
                    </a:lnTo>
                    <a:lnTo>
                      <a:pt x="1298" y="48"/>
                    </a:lnTo>
                    <a:lnTo>
                      <a:pt x="1330" y="23"/>
                    </a:lnTo>
                    <a:lnTo>
                      <a:pt x="1364" y="7"/>
                    </a:lnTo>
                    <a:lnTo>
                      <a:pt x="1398" y="0"/>
                    </a:lnTo>
                    <a:lnTo>
                      <a:pt x="1430" y="1"/>
                    </a:lnTo>
                    <a:lnTo>
                      <a:pt x="1464" y="11"/>
                    </a:lnTo>
                    <a:lnTo>
                      <a:pt x="1498" y="27"/>
                    </a:lnTo>
                    <a:lnTo>
                      <a:pt x="1530" y="52"/>
                    </a:lnTo>
                    <a:lnTo>
                      <a:pt x="1564" y="84"/>
                    </a:lnTo>
                    <a:lnTo>
                      <a:pt x="1598" y="124"/>
                    </a:lnTo>
                    <a:lnTo>
                      <a:pt x="1630" y="171"/>
                    </a:lnTo>
                    <a:lnTo>
                      <a:pt x="1664" y="223"/>
                    </a:lnTo>
                    <a:lnTo>
                      <a:pt x="1696" y="280"/>
                    </a:lnTo>
                    <a:lnTo>
                      <a:pt x="1730" y="343"/>
                    </a:lnTo>
                    <a:lnTo>
                      <a:pt x="1764" y="409"/>
                    </a:lnTo>
                    <a:lnTo>
                      <a:pt x="1796" y="479"/>
                    </a:lnTo>
                    <a:lnTo>
                      <a:pt x="1830" y="551"/>
                    </a:lnTo>
                    <a:lnTo>
                      <a:pt x="1864" y="625"/>
                    </a:lnTo>
                    <a:lnTo>
                      <a:pt x="1896" y="699"/>
                    </a:lnTo>
                    <a:lnTo>
                      <a:pt x="1930" y="771"/>
                    </a:lnTo>
                    <a:lnTo>
                      <a:pt x="1964" y="843"/>
                    </a:lnTo>
                    <a:lnTo>
                      <a:pt x="1996" y="914"/>
                    </a:lnTo>
                    <a:lnTo>
                      <a:pt x="2030" y="980"/>
                    </a:lnTo>
                    <a:lnTo>
                      <a:pt x="2062" y="1044"/>
                    </a:lnTo>
                    <a:lnTo>
                      <a:pt x="2096" y="1102"/>
                    </a:lnTo>
                    <a:lnTo>
                      <a:pt x="2130" y="1154"/>
                    </a:lnTo>
                    <a:lnTo>
                      <a:pt x="2162" y="1202"/>
                    </a:lnTo>
                    <a:lnTo>
                      <a:pt x="2196" y="1242"/>
                    </a:lnTo>
                    <a:lnTo>
                      <a:pt x="2230" y="1274"/>
                    </a:lnTo>
                    <a:lnTo>
                      <a:pt x="2262" y="1301"/>
                    </a:lnTo>
                    <a:lnTo>
                      <a:pt x="2296" y="1318"/>
                    </a:lnTo>
                    <a:lnTo>
                      <a:pt x="2330" y="1328"/>
                    </a:lnTo>
                    <a:lnTo>
                      <a:pt x="2362" y="1330"/>
                    </a:lnTo>
                    <a:lnTo>
                      <a:pt x="2396" y="1322"/>
                    </a:lnTo>
                    <a:lnTo>
                      <a:pt x="2428" y="1308"/>
                    </a:lnTo>
                    <a:lnTo>
                      <a:pt x="2462" y="1285"/>
                    </a:lnTo>
                    <a:lnTo>
                      <a:pt x="2496" y="1254"/>
                    </a:lnTo>
                    <a:lnTo>
                      <a:pt x="2528" y="1217"/>
                    </a:lnTo>
                    <a:lnTo>
                      <a:pt x="2562" y="1173"/>
                    </a:lnTo>
                    <a:lnTo>
                      <a:pt x="2596" y="1122"/>
                    </a:lnTo>
                    <a:lnTo>
                      <a:pt x="2628" y="1065"/>
                    </a:lnTo>
                    <a:lnTo>
                      <a:pt x="2662" y="1005"/>
                    </a:lnTo>
                    <a:lnTo>
                      <a:pt x="2696" y="939"/>
                    </a:lnTo>
                    <a:lnTo>
                      <a:pt x="2728" y="870"/>
                    </a:lnTo>
                    <a:lnTo>
                      <a:pt x="2762" y="799"/>
                    </a:lnTo>
                    <a:lnTo>
                      <a:pt x="2794" y="725"/>
                    </a:lnTo>
                    <a:lnTo>
                      <a:pt x="2828" y="652"/>
                    </a:lnTo>
                    <a:lnTo>
                      <a:pt x="2862" y="579"/>
                    </a:lnTo>
                    <a:lnTo>
                      <a:pt x="2894" y="506"/>
                    </a:lnTo>
                    <a:lnTo>
                      <a:pt x="2928" y="435"/>
                    </a:lnTo>
                    <a:lnTo>
                      <a:pt x="2962" y="368"/>
                    </a:lnTo>
                    <a:lnTo>
                      <a:pt x="2994" y="303"/>
                    </a:lnTo>
                    <a:lnTo>
                      <a:pt x="3028" y="243"/>
                    </a:lnTo>
                    <a:lnTo>
                      <a:pt x="3061" y="189"/>
                    </a:lnTo>
                    <a:lnTo>
                      <a:pt x="3094" y="140"/>
                    </a:lnTo>
                    <a:lnTo>
                      <a:pt x="3128" y="98"/>
                    </a:lnTo>
                    <a:lnTo>
                      <a:pt x="3160" y="63"/>
                    </a:lnTo>
                    <a:lnTo>
                      <a:pt x="3194" y="35"/>
                    </a:lnTo>
                    <a:lnTo>
                      <a:pt x="3227" y="15"/>
                    </a:lnTo>
                    <a:lnTo>
                      <a:pt x="3260" y="3"/>
                    </a:lnTo>
                    <a:lnTo>
                      <a:pt x="3294" y="0"/>
                    </a:lnTo>
                  </a:path>
                </a:pathLst>
              </a:custGeom>
              <a:noFill/>
              <a:ln w="25400">
                <a:solidFill>
                  <a:srgbClr val="FF0000"/>
                </a:solidFill>
                <a:prstDash val="solid"/>
                <a:round/>
              </a:ln>
            </p:spPr>
            <p:txBody>
              <a:bodyPr/>
              <a:lstStyle/>
              <a:p>
                <a:endParaRPr lang="zh-CN" altLang="en-US">
                  <a:solidFill>
                    <a:prstClr val="black"/>
                  </a:solidFill>
                </a:endParaRPr>
              </a:p>
            </p:txBody>
          </p:sp>
          <p:cxnSp>
            <p:nvCxnSpPr>
              <p:cNvPr id="92195" name="AutoShape 35"/>
              <p:cNvCxnSpPr>
                <a:cxnSpLocks noChangeShapeType="1"/>
              </p:cNvCxnSpPr>
              <p:nvPr/>
            </p:nvCxnSpPr>
            <p:spPr bwMode="auto">
              <a:xfrm>
                <a:off x="1213" y="1624"/>
                <a:ext cx="0" cy="476"/>
              </a:xfrm>
              <a:prstGeom prst="straightConnector1">
                <a:avLst/>
              </a:prstGeom>
              <a:noFill/>
              <a:ln w="12700">
                <a:solidFill>
                  <a:schemeClr val="tx1"/>
                </a:solidFill>
                <a:round/>
                <a:headEnd type="triangle" w="sm" len="lg"/>
                <a:tailEnd type="triangle" w="sm" len="lg"/>
              </a:ln>
              <a:effectLst/>
            </p:spPr>
          </p:cxnSp>
          <p:graphicFrame>
            <p:nvGraphicFramePr>
              <p:cNvPr id="92196" name="Object 36"/>
              <p:cNvGraphicFramePr>
                <a:graphicFrameLocks noChangeAspect="1"/>
              </p:cNvGraphicFramePr>
              <p:nvPr/>
            </p:nvGraphicFramePr>
            <p:xfrm>
              <a:off x="1090" y="1681"/>
              <a:ext cx="277" cy="385"/>
            </p:xfrm>
            <a:graphic>
              <a:graphicData uri="http://schemas.openxmlformats.org/presentationml/2006/ole">
                <mc:AlternateContent xmlns:mc="http://schemas.openxmlformats.org/markup-compatibility/2006">
                  <mc:Choice xmlns:v="urn:schemas-microsoft-com:vml" Requires="v">
                    <p:oleObj spid="_x0000_s149075" name="Equation" r:id="rId19" imgW="3396615" imgH="4702810" progId="Equation.3">
                      <p:embed/>
                    </p:oleObj>
                  </mc:Choice>
                  <mc:Fallback>
                    <p:oleObj name="Equation" r:id="rId19" imgW="3396615" imgH="4702810" progId="Equation.3">
                      <p:embed/>
                      <p:pic>
                        <p:nvPicPr>
                          <p:cNvPr id="0" name="Picture 42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90" y="1681"/>
                            <a:ext cx="277" cy="3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aphicFrame>
        <p:nvGraphicFramePr>
          <p:cNvPr id="92200" name="Object 40"/>
          <p:cNvGraphicFramePr>
            <a:graphicFrameLocks noChangeAspect="1"/>
          </p:cNvGraphicFramePr>
          <p:nvPr/>
        </p:nvGraphicFramePr>
        <p:xfrm>
          <a:off x="1489075" y="5337175"/>
          <a:ext cx="2274888" cy="671513"/>
        </p:xfrm>
        <a:graphic>
          <a:graphicData uri="http://schemas.openxmlformats.org/presentationml/2006/ole">
            <mc:AlternateContent xmlns:mc="http://schemas.openxmlformats.org/markup-compatibility/2006">
              <mc:Choice xmlns:v="urn:schemas-microsoft-com:vml" Requires="v">
                <p:oleObj spid="_x0000_s149076" name="Equation" r:id="rId21" imgW="812165" imgH="241300" progId="Equation.3">
                  <p:embed/>
                </p:oleObj>
              </mc:Choice>
              <mc:Fallback>
                <p:oleObj name="Equation" r:id="rId21" imgW="812165" imgH="241300" progId="Equation.3">
                  <p:embed/>
                  <p:pic>
                    <p:nvPicPr>
                      <p:cNvPr id="0" name="Picture 42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89075" y="5337175"/>
                        <a:ext cx="2274888" cy="671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01" name="Object 41"/>
          <p:cNvGraphicFramePr>
            <a:graphicFrameLocks noChangeAspect="1"/>
          </p:cNvGraphicFramePr>
          <p:nvPr/>
        </p:nvGraphicFramePr>
        <p:xfrm>
          <a:off x="4268788" y="5341938"/>
          <a:ext cx="3511550" cy="655637"/>
        </p:xfrm>
        <a:graphic>
          <a:graphicData uri="http://schemas.openxmlformats.org/presentationml/2006/ole">
            <mc:AlternateContent xmlns:mc="http://schemas.openxmlformats.org/markup-compatibility/2006">
              <mc:Choice xmlns:v="urn:schemas-microsoft-com:vml" Requires="v">
                <p:oleObj spid="_x0000_s149077" name="Equation" r:id="rId23" imgW="1231265" imgH="241300" progId="Equation.3">
                  <p:embed/>
                </p:oleObj>
              </mc:Choice>
              <mc:Fallback>
                <p:oleObj name="Equation" r:id="rId23" imgW="1231265" imgH="241300" progId="Equation.3">
                  <p:embed/>
                  <p:pic>
                    <p:nvPicPr>
                      <p:cNvPr id="0" name="Picture 43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68788" y="5341938"/>
                        <a:ext cx="3511550" cy="655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02" name="Text Box 42"/>
          <p:cNvSpPr txBox="1">
            <a:spLocks noChangeArrowheads="1"/>
          </p:cNvSpPr>
          <p:nvPr/>
        </p:nvSpPr>
        <p:spPr bwMode="auto">
          <a:xfrm>
            <a:off x="533400" y="304800"/>
            <a:ext cx="6308725" cy="584775"/>
          </a:xfrm>
          <a:prstGeom prst="rect">
            <a:avLst/>
          </a:prstGeom>
          <a:noFill/>
          <a:ln w="9525">
            <a:noFill/>
            <a:miter lim="800000"/>
          </a:ln>
          <a:effectLst/>
        </p:spPr>
        <p:txBody>
          <a:bodyPr>
            <a:spAutoFit/>
          </a:bodyPr>
          <a:lstStyle/>
          <a:p>
            <a:pPr>
              <a:spcBef>
                <a:spcPct val="50000"/>
              </a:spcBef>
              <a:buClr>
                <a:srgbClr val="0000FF"/>
              </a:buClr>
            </a:pPr>
            <a:r>
              <a:rPr lang="zh-CN" altLang="en-US" sz="2800" dirty="0">
                <a:solidFill>
                  <a:srgbClr val="CC0000"/>
                </a:solidFill>
                <a:latin typeface="黑体" panose="02010609060101010101" pitchFamily="49" charset="-122"/>
                <a:ea typeface="黑体" panose="02010609060101010101" pitchFamily="49" charset="-122"/>
              </a:rPr>
              <a:t> </a:t>
            </a:r>
            <a:r>
              <a:rPr lang="zh-CN" altLang="en-US" sz="3200" b="1" dirty="0">
                <a:solidFill>
                  <a:srgbClr val="00B050"/>
                </a:solidFill>
                <a:latin typeface="黑体" panose="02010609060101010101" pitchFamily="49" charset="-122"/>
                <a:ea typeface="黑体" panose="02010609060101010101" pitchFamily="49" charset="-122"/>
              </a:rPr>
              <a:t>无阻尼电磁振荡的振荡方程</a:t>
            </a: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2174"/>
                                        </p:tgtEl>
                                        <p:attrNameLst>
                                          <p:attrName>style.visibility</p:attrName>
                                        </p:attrNameLst>
                                      </p:cBhvr>
                                      <p:to>
                                        <p:strVal val="visible"/>
                                      </p:to>
                                    </p:set>
                                    <p:animEffect transition="in" filter="box(in)">
                                      <p:cBhvr>
                                        <p:cTn id="7" dur="500"/>
                                        <p:tgtEl>
                                          <p:spTgt spid="921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92175"/>
                                        </p:tgtEl>
                                        <p:attrNameLst>
                                          <p:attrName>style.visibility</p:attrName>
                                        </p:attrNameLst>
                                      </p:cBhvr>
                                      <p:to>
                                        <p:strVal val="visible"/>
                                      </p:to>
                                    </p:set>
                                    <p:animEffect transition="in" filter="box(out)">
                                      <p:cBhvr>
                                        <p:cTn id="17" dur="500"/>
                                        <p:tgtEl>
                                          <p:spTgt spid="921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92200"/>
                                        </p:tgtEl>
                                        <p:attrNameLst>
                                          <p:attrName>style.visibility</p:attrName>
                                        </p:attrNameLst>
                                      </p:cBhvr>
                                      <p:to>
                                        <p:strVal val="visible"/>
                                      </p:to>
                                    </p:set>
                                    <p:animEffect transition="in" filter="blinds(horizontal)">
                                      <p:cBhvr>
                                        <p:cTn id="33" dur="500"/>
                                        <p:tgtEl>
                                          <p:spTgt spid="92200"/>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92201"/>
                                        </p:tgtEl>
                                        <p:attrNameLst>
                                          <p:attrName>style.visibility</p:attrName>
                                        </p:attrNameLst>
                                      </p:cBhvr>
                                      <p:to>
                                        <p:strVal val="visible"/>
                                      </p:to>
                                    </p:set>
                                    <p:animEffect transition="in" filter="blinds(horizontal)">
                                      <p:cBhvr>
                                        <p:cTn id="38" dur="500"/>
                                        <p:tgtEl>
                                          <p:spTgt spid="92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9"/>
          <p:cNvGrpSpPr/>
          <p:nvPr/>
        </p:nvGrpSpPr>
        <p:grpSpPr bwMode="auto">
          <a:xfrm>
            <a:off x="685800" y="3429000"/>
            <a:ext cx="7696200" cy="2743200"/>
            <a:chOff x="432" y="2256"/>
            <a:chExt cx="4848" cy="1728"/>
          </a:xfrm>
        </p:grpSpPr>
        <p:sp>
          <p:nvSpPr>
            <p:cNvPr id="89091" name="Rectangle 3"/>
            <p:cNvSpPr>
              <a:spLocks noChangeArrowheads="1"/>
            </p:cNvSpPr>
            <p:nvPr/>
          </p:nvSpPr>
          <p:spPr bwMode="auto">
            <a:xfrm>
              <a:off x="432" y="2256"/>
              <a:ext cx="4848" cy="1728"/>
            </a:xfrm>
            <a:prstGeom prst="rect">
              <a:avLst/>
            </a:prstGeom>
            <a:solidFill>
              <a:schemeClr val="bg1"/>
            </a:solidFill>
            <a:ln w="12700">
              <a:solidFill>
                <a:schemeClr val="tx2"/>
              </a:solidFill>
              <a:miter lim="800000"/>
            </a:ln>
            <a:effectLst/>
          </p:spPr>
          <p:txBody>
            <a:bodyPr wrap="none" anchor="ctr"/>
            <a:lstStyle/>
            <a:p>
              <a:endParaRPr lang="zh-CN" altLang="en-US">
                <a:solidFill>
                  <a:prstClr val="black"/>
                </a:solidFill>
              </a:endParaRPr>
            </a:p>
          </p:txBody>
        </p:sp>
        <p:grpSp>
          <p:nvGrpSpPr>
            <p:cNvPr id="3" name="Group 48"/>
            <p:cNvGrpSpPr/>
            <p:nvPr/>
          </p:nvGrpSpPr>
          <p:grpSpPr bwMode="auto">
            <a:xfrm>
              <a:off x="624" y="2448"/>
              <a:ext cx="1636" cy="1200"/>
              <a:chOff x="624" y="2448"/>
              <a:chExt cx="1636" cy="1200"/>
            </a:xfrm>
          </p:grpSpPr>
          <p:sp>
            <p:nvSpPr>
              <p:cNvPr id="89093" name="Line 5"/>
              <p:cNvSpPr>
                <a:spLocks noChangeShapeType="1"/>
              </p:cNvSpPr>
              <p:nvPr/>
            </p:nvSpPr>
            <p:spPr bwMode="auto">
              <a:xfrm flipV="1">
                <a:off x="1680" y="2688"/>
                <a:ext cx="288" cy="96"/>
              </a:xfrm>
              <a:prstGeom prst="line">
                <a:avLst/>
              </a:prstGeom>
              <a:noFill/>
              <a:ln w="57150">
                <a:solidFill>
                  <a:srgbClr val="0000FF"/>
                </a:solidFill>
                <a:round/>
              </a:ln>
              <a:effectLst/>
            </p:spPr>
            <p:txBody>
              <a:bodyPr wrap="none" anchor="ctr"/>
              <a:lstStyle/>
              <a:p>
                <a:endParaRPr lang="zh-CN" altLang="en-US">
                  <a:solidFill>
                    <a:prstClr val="black"/>
                  </a:solidFill>
                </a:endParaRPr>
              </a:p>
            </p:txBody>
          </p:sp>
          <p:sp>
            <p:nvSpPr>
              <p:cNvPr id="89094" name="Line 6"/>
              <p:cNvSpPr>
                <a:spLocks noChangeShapeType="1"/>
              </p:cNvSpPr>
              <p:nvPr/>
            </p:nvSpPr>
            <p:spPr bwMode="auto">
              <a:xfrm>
                <a:off x="1680" y="3264"/>
                <a:ext cx="288" cy="144"/>
              </a:xfrm>
              <a:prstGeom prst="line">
                <a:avLst/>
              </a:prstGeom>
              <a:noFill/>
              <a:ln w="57150">
                <a:solidFill>
                  <a:srgbClr val="0000FF"/>
                </a:solidFill>
                <a:round/>
              </a:ln>
              <a:effectLst/>
            </p:spPr>
            <p:txBody>
              <a:bodyPr wrap="none" anchor="ctr"/>
              <a:lstStyle/>
              <a:p>
                <a:endParaRPr lang="zh-CN" altLang="en-US">
                  <a:solidFill>
                    <a:prstClr val="black"/>
                  </a:solidFill>
                </a:endParaRPr>
              </a:p>
            </p:txBody>
          </p:sp>
          <p:sp>
            <p:nvSpPr>
              <p:cNvPr id="89095" name="Line 7"/>
              <p:cNvSpPr>
                <a:spLocks noChangeShapeType="1"/>
              </p:cNvSpPr>
              <p:nvPr/>
            </p:nvSpPr>
            <p:spPr bwMode="auto">
              <a:xfrm>
                <a:off x="1056" y="3600"/>
                <a:ext cx="768" cy="0"/>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89096" name="Line 8"/>
              <p:cNvSpPr>
                <a:spLocks noChangeShapeType="1"/>
              </p:cNvSpPr>
              <p:nvPr/>
            </p:nvSpPr>
            <p:spPr bwMode="auto">
              <a:xfrm flipH="1">
                <a:off x="1824" y="3312"/>
                <a:ext cx="0" cy="286"/>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89097" name="Line 9"/>
              <p:cNvSpPr>
                <a:spLocks noChangeShapeType="1"/>
              </p:cNvSpPr>
              <p:nvPr/>
            </p:nvSpPr>
            <p:spPr bwMode="auto">
              <a:xfrm>
                <a:off x="1038" y="2448"/>
                <a:ext cx="0" cy="311"/>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89098" name="Line 10"/>
              <p:cNvSpPr>
                <a:spLocks noChangeShapeType="1"/>
              </p:cNvSpPr>
              <p:nvPr/>
            </p:nvSpPr>
            <p:spPr bwMode="auto">
              <a:xfrm>
                <a:off x="1824" y="2448"/>
                <a:ext cx="0" cy="288"/>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89099" name="Line 11"/>
              <p:cNvSpPr>
                <a:spLocks noChangeShapeType="1"/>
              </p:cNvSpPr>
              <p:nvPr/>
            </p:nvSpPr>
            <p:spPr bwMode="auto">
              <a:xfrm>
                <a:off x="1008" y="2448"/>
                <a:ext cx="816" cy="0"/>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89100" name="Line 12"/>
              <p:cNvSpPr>
                <a:spLocks noChangeShapeType="1"/>
              </p:cNvSpPr>
              <p:nvPr/>
            </p:nvSpPr>
            <p:spPr bwMode="auto">
              <a:xfrm>
                <a:off x="1056" y="3360"/>
                <a:ext cx="0" cy="240"/>
              </a:xfrm>
              <a:prstGeom prst="line">
                <a:avLst/>
              </a:prstGeom>
              <a:noFill/>
              <a:ln w="28575">
                <a:solidFill>
                  <a:schemeClr val="tx1"/>
                </a:solidFill>
                <a:round/>
              </a:ln>
              <a:effectLst/>
            </p:spPr>
            <p:txBody>
              <a:bodyPr wrap="none" anchor="ctr"/>
              <a:lstStyle/>
              <a:p>
                <a:endParaRPr lang="zh-CN" altLang="en-US">
                  <a:solidFill>
                    <a:prstClr val="black"/>
                  </a:solidFill>
                </a:endParaRPr>
              </a:p>
            </p:txBody>
          </p:sp>
          <p:grpSp>
            <p:nvGrpSpPr>
              <p:cNvPr id="4" name="Group 47"/>
              <p:cNvGrpSpPr/>
              <p:nvPr/>
            </p:nvGrpSpPr>
            <p:grpSpPr bwMode="auto">
              <a:xfrm>
                <a:off x="1824" y="2448"/>
                <a:ext cx="436" cy="288"/>
                <a:chOff x="1824" y="2448"/>
                <a:chExt cx="436" cy="288"/>
              </a:xfrm>
            </p:grpSpPr>
            <p:graphicFrame>
              <p:nvGraphicFramePr>
                <p:cNvPr id="89102" name="Object 14"/>
                <p:cNvGraphicFramePr>
                  <a:graphicFrameLocks noChangeAspect="1"/>
                </p:cNvGraphicFramePr>
                <p:nvPr/>
              </p:nvGraphicFramePr>
              <p:xfrm>
                <a:off x="2016" y="2448"/>
                <a:ext cx="244" cy="288"/>
              </p:xfrm>
              <a:graphic>
                <a:graphicData uri="http://schemas.openxmlformats.org/presentationml/2006/ole">
                  <mc:AlternateContent xmlns:mc="http://schemas.openxmlformats.org/markup-compatibility/2006">
                    <mc:Choice xmlns:v="urn:schemas-microsoft-com:vml" Requires="v">
                      <p:oleObj spid="_x0000_s149826" name="公式" r:id="rId3" imgW="279400" imgH="330200" progId="Equation.3">
                        <p:embed/>
                      </p:oleObj>
                    </mc:Choice>
                    <mc:Fallback>
                      <p:oleObj name="公式" r:id="rId3" imgW="279400" imgH="330200" progId="Equation.3">
                        <p:embed/>
                        <p:pic>
                          <p:nvPicPr>
                            <p:cNvPr id="0" name="Picture 2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 y="2448"/>
                              <a:ext cx="244"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9103" name="Text Box 15"/>
                <p:cNvSpPr txBox="1">
                  <a:spLocks noChangeArrowheads="1"/>
                </p:cNvSpPr>
                <p:nvPr/>
              </p:nvSpPr>
              <p:spPr bwMode="auto">
                <a:xfrm>
                  <a:off x="1824" y="2448"/>
                  <a:ext cx="225" cy="288"/>
                </a:xfrm>
                <a:prstGeom prst="rect">
                  <a:avLst/>
                </a:prstGeom>
                <a:noFill/>
                <a:ln w="9525">
                  <a:noFill/>
                  <a:miter lim="800000"/>
                </a:ln>
                <a:effectLst/>
              </p:spPr>
              <p:txBody>
                <a:bodyPr wrap="none">
                  <a:spAutoFit/>
                </a:bodyPr>
                <a:lstStyle/>
                <a:p>
                  <a:pPr>
                    <a:spcBef>
                      <a:spcPct val="50000"/>
                    </a:spcBef>
                  </a:pPr>
                  <a:r>
                    <a:rPr lang="zh-CN" altLang="en-US" sz="2400">
                      <a:solidFill>
                        <a:srgbClr val="FF0000"/>
                      </a:solidFill>
                    </a:rPr>
                    <a:t>+</a:t>
                  </a:r>
                  <a:endParaRPr lang="zh-CN" altLang="en-US" sz="2400">
                    <a:solidFill>
                      <a:prstClr val="black"/>
                    </a:solidFill>
                  </a:endParaRPr>
                </a:p>
              </p:txBody>
            </p:sp>
          </p:grpSp>
          <p:grpSp>
            <p:nvGrpSpPr>
              <p:cNvPr id="5" name="Group 46"/>
              <p:cNvGrpSpPr/>
              <p:nvPr/>
            </p:nvGrpSpPr>
            <p:grpSpPr bwMode="auto">
              <a:xfrm>
                <a:off x="1872" y="3360"/>
                <a:ext cx="388" cy="288"/>
                <a:chOff x="1872" y="3360"/>
                <a:chExt cx="388" cy="288"/>
              </a:xfrm>
            </p:grpSpPr>
            <p:graphicFrame>
              <p:nvGraphicFramePr>
                <p:cNvPr id="89105" name="Object 17"/>
                <p:cNvGraphicFramePr>
                  <a:graphicFrameLocks noChangeAspect="1"/>
                </p:cNvGraphicFramePr>
                <p:nvPr/>
              </p:nvGraphicFramePr>
              <p:xfrm>
                <a:off x="2016" y="3360"/>
                <a:ext cx="244" cy="288"/>
              </p:xfrm>
              <a:graphic>
                <a:graphicData uri="http://schemas.openxmlformats.org/presentationml/2006/ole">
                  <mc:AlternateContent xmlns:mc="http://schemas.openxmlformats.org/markup-compatibility/2006">
                    <mc:Choice xmlns:v="urn:schemas-microsoft-com:vml" Requires="v">
                      <p:oleObj spid="_x0000_s149827" name="公式" r:id="rId5" imgW="279400" imgH="330200" progId="Equation.3">
                        <p:embed/>
                      </p:oleObj>
                    </mc:Choice>
                    <mc:Fallback>
                      <p:oleObj name="公式" r:id="rId5" imgW="279400" imgH="330200" progId="Equation.3">
                        <p:embed/>
                        <p:pic>
                          <p:nvPicPr>
                            <p:cNvPr id="0" name="Picture 2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 y="3360"/>
                              <a:ext cx="244"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9106" name="Line 18"/>
                <p:cNvSpPr>
                  <a:spLocks noChangeShapeType="1"/>
                </p:cNvSpPr>
                <p:nvPr/>
              </p:nvSpPr>
              <p:spPr bwMode="auto">
                <a:xfrm>
                  <a:off x="1872" y="3504"/>
                  <a:ext cx="144" cy="0"/>
                </a:xfrm>
                <a:prstGeom prst="line">
                  <a:avLst/>
                </a:prstGeom>
                <a:noFill/>
                <a:ln w="28575">
                  <a:solidFill>
                    <a:srgbClr val="0000FF"/>
                  </a:solidFill>
                  <a:round/>
                </a:ln>
                <a:effectLst/>
              </p:spPr>
              <p:txBody>
                <a:bodyPr wrap="none" anchor="ctr"/>
                <a:lstStyle/>
                <a:p>
                  <a:endParaRPr lang="zh-CN" altLang="en-US">
                    <a:solidFill>
                      <a:prstClr val="black"/>
                    </a:solidFill>
                  </a:endParaRPr>
                </a:p>
              </p:txBody>
            </p:sp>
          </p:grpSp>
          <p:grpSp>
            <p:nvGrpSpPr>
              <p:cNvPr id="6" name="Group 45"/>
              <p:cNvGrpSpPr/>
              <p:nvPr/>
            </p:nvGrpSpPr>
            <p:grpSpPr bwMode="auto">
              <a:xfrm>
                <a:off x="912" y="2736"/>
                <a:ext cx="144" cy="624"/>
                <a:chOff x="912" y="2736"/>
                <a:chExt cx="144" cy="624"/>
              </a:xfrm>
            </p:grpSpPr>
            <p:sp>
              <p:nvSpPr>
                <p:cNvPr id="89108" name="Arc 20"/>
                <p:cNvSpPr/>
                <p:nvPr/>
              </p:nvSpPr>
              <p:spPr bwMode="auto">
                <a:xfrm rot="16271883" flipH="1">
                  <a:off x="875" y="2773"/>
                  <a:ext cx="217" cy="144"/>
                </a:xfrm>
                <a:custGeom>
                  <a:avLst/>
                  <a:gdLst>
                    <a:gd name="G0" fmla="+- 21557 0 0"/>
                    <a:gd name="G1" fmla="+- 21600 0 0"/>
                    <a:gd name="G2" fmla="+- 21600 0 0"/>
                    <a:gd name="T0" fmla="*/ 0 w 43157"/>
                    <a:gd name="T1" fmla="*/ 20241 h 21600"/>
                    <a:gd name="T2" fmla="*/ 43157 w 43157"/>
                    <a:gd name="T3" fmla="*/ 21600 h 21600"/>
                    <a:gd name="T4" fmla="*/ 21557 w 43157"/>
                    <a:gd name="T5" fmla="*/ 21600 h 21600"/>
                  </a:gdLst>
                  <a:ahLst/>
                  <a:cxnLst>
                    <a:cxn ang="0">
                      <a:pos x="T0" y="T1"/>
                    </a:cxn>
                    <a:cxn ang="0">
                      <a:pos x="T2" y="T3"/>
                    </a:cxn>
                    <a:cxn ang="0">
                      <a:pos x="T4" y="T5"/>
                    </a:cxn>
                  </a:cxnLst>
                  <a:rect l="0" t="0" r="r" b="b"/>
                  <a:pathLst>
                    <a:path w="43157" h="21600" fill="none" extrusionOk="0">
                      <a:moveTo>
                        <a:pt x="-1" y="20240"/>
                      </a:moveTo>
                      <a:cubicBezTo>
                        <a:pt x="717" y="8861"/>
                        <a:pt x="10155" y="-1"/>
                        <a:pt x="21557" y="0"/>
                      </a:cubicBezTo>
                      <a:cubicBezTo>
                        <a:pt x="33486" y="0"/>
                        <a:pt x="43157" y="9670"/>
                        <a:pt x="43157" y="21600"/>
                      </a:cubicBezTo>
                    </a:path>
                    <a:path w="43157" h="21600" stroke="0" extrusionOk="0">
                      <a:moveTo>
                        <a:pt x="-1" y="20240"/>
                      </a:moveTo>
                      <a:cubicBezTo>
                        <a:pt x="717" y="8861"/>
                        <a:pt x="10155" y="-1"/>
                        <a:pt x="21557" y="0"/>
                      </a:cubicBezTo>
                      <a:cubicBezTo>
                        <a:pt x="33486" y="0"/>
                        <a:pt x="43157" y="9670"/>
                        <a:pt x="43157" y="21600"/>
                      </a:cubicBezTo>
                      <a:lnTo>
                        <a:pt x="21557" y="21600"/>
                      </a:lnTo>
                      <a:close/>
                    </a:path>
                  </a:pathLst>
                </a:custGeom>
                <a:noFill/>
                <a:ln w="28575">
                  <a:solidFill>
                    <a:schemeClr val="tx1"/>
                  </a:solidFill>
                  <a:round/>
                </a:ln>
                <a:effectLst/>
              </p:spPr>
              <p:txBody>
                <a:bodyPr wrap="none" anchor="ctr"/>
                <a:lstStyle/>
                <a:p>
                  <a:endParaRPr lang="zh-CN" altLang="en-US">
                    <a:solidFill>
                      <a:prstClr val="black"/>
                    </a:solidFill>
                  </a:endParaRPr>
                </a:p>
              </p:txBody>
            </p:sp>
            <p:sp>
              <p:nvSpPr>
                <p:cNvPr id="89109" name="Arc 21"/>
                <p:cNvSpPr/>
                <p:nvPr/>
              </p:nvSpPr>
              <p:spPr bwMode="auto">
                <a:xfrm rot="16271883" flipH="1">
                  <a:off x="875" y="2976"/>
                  <a:ext cx="218" cy="144"/>
                </a:xfrm>
                <a:custGeom>
                  <a:avLst/>
                  <a:gdLst>
                    <a:gd name="G0" fmla="+- 21557 0 0"/>
                    <a:gd name="G1" fmla="+- 21600 0 0"/>
                    <a:gd name="G2" fmla="+- 21600 0 0"/>
                    <a:gd name="T0" fmla="*/ 0 w 43157"/>
                    <a:gd name="T1" fmla="*/ 20241 h 21600"/>
                    <a:gd name="T2" fmla="*/ 43157 w 43157"/>
                    <a:gd name="T3" fmla="*/ 21600 h 21600"/>
                    <a:gd name="T4" fmla="*/ 21557 w 43157"/>
                    <a:gd name="T5" fmla="*/ 21600 h 21600"/>
                  </a:gdLst>
                  <a:ahLst/>
                  <a:cxnLst>
                    <a:cxn ang="0">
                      <a:pos x="T0" y="T1"/>
                    </a:cxn>
                    <a:cxn ang="0">
                      <a:pos x="T2" y="T3"/>
                    </a:cxn>
                    <a:cxn ang="0">
                      <a:pos x="T4" y="T5"/>
                    </a:cxn>
                  </a:cxnLst>
                  <a:rect l="0" t="0" r="r" b="b"/>
                  <a:pathLst>
                    <a:path w="43157" h="21600" fill="none" extrusionOk="0">
                      <a:moveTo>
                        <a:pt x="-1" y="20240"/>
                      </a:moveTo>
                      <a:cubicBezTo>
                        <a:pt x="717" y="8861"/>
                        <a:pt x="10155" y="-1"/>
                        <a:pt x="21557" y="0"/>
                      </a:cubicBezTo>
                      <a:cubicBezTo>
                        <a:pt x="33486" y="0"/>
                        <a:pt x="43157" y="9670"/>
                        <a:pt x="43157" y="21600"/>
                      </a:cubicBezTo>
                    </a:path>
                    <a:path w="43157" h="21600" stroke="0" extrusionOk="0">
                      <a:moveTo>
                        <a:pt x="-1" y="20240"/>
                      </a:moveTo>
                      <a:cubicBezTo>
                        <a:pt x="717" y="8861"/>
                        <a:pt x="10155" y="-1"/>
                        <a:pt x="21557" y="0"/>
                      </a:cubicBezTo>
                      <a:cubicBezTo>
                        <a:pt x="33486" y="0"/>
                        <a:pt x="43157" y="9670"/>
                        <a:pt x="43157" y="21600"/>
                      </a:cubicBezTo>
                      <a:lnTo>
                        <a:pt x="21557" y="21600"/>
                      </a:lnTo>
                      <a:close/>
                    </a:path>
                  </a:pathLst>
                </a:custGeom>
                <a:noFill/>
                <a:ln w="28575">
                  <a:solidFill>
                    <a:schemeClr val="tx1"/>
                  </a:solidFill>
                  <a:round/>
                </a:ln>
                <a:effectLst/>
              </p:spPr>
              <p:txBody>
                <a:bodyPr wrap="none" anchor="ctr"/>
                <a:lstStyle/>
                <a:p>
                  <a:endParaRPr lang="zh-CN" altLang="en-US">
                    <a:solidFill>
                      <a:prstClr val="black"/>
                    </a:solidFill>
                  </a:endParaRPr>
                </a:p>
              </p:txBody>
            </p:sp>
            <p:sp>
              <p:nvSpPr>
                <p:cNvPr id="89110" name="Arc 22"/>
                <p:cNvSpPr/>
                <p:nvPr/>
              </p:nvSpPr>
              <p:spPr bwMode="auto">
                <a:xfrm rot="16271883" flipH="1">
                  <a:off x="875" y="3180"/>
                  <a:ext cx="217" cy="144"/>
                </a:xfrm>
                <a:custGeom>
                  <a:avLst/>
                  <a:gdLst>
                    <a:gd name="G0" fmla="+- 21557 0 0"/>
                    <a:gd name="G1" fmla="+- 21600 0 0"/>
                    <a:gd name="G2" fmla="+- 21600 0 0"/>
                    <a:gd name="T0" fmla="*/ 0 w 43157"/>
                    <a:gd name="T1" fmla="*/ 20241 h 21600"/>
                    <a:gd name="T2" fmla="*/ 43157 w 43157"/>
                    <a:gd name="T3" fmla="*/ 21600 h 21600"/>
                    <a:gd name="T4" fmla="*/ 21557 w 43157"/>
                    <a:gd name="T5" fmla="*/ 21600 h 21600"/>
                  </a:gdLst>
                  <a:ahLst/>
                  <a:cxnLst>
                    <a:cxn ang="0">
                      <a:pos x="T0" y="T1"/>
                    </a:cxn>
                    <a:cxn ang="0">
                      <a:pos x="T2" y="T3"/>
                    </a:cxn>
                    <a:cxn ang="0">
                      <a:pos x="T4" y="T5"/>
                    </a:cxn>
                  </a:cxnLst>
                  <a:rect l="0" t="0" r="r" b="b"/>
                  <a:pathLst>
                    <a:path w="43157" h="21600" fill="none" extrusionOk="0">
                      <a:moveTo>
                        <a:pt x="-1" y="20240"/>
                      </a:moveTo>
                      <a:cubicBezTo>
                        <a:pt x="717" y="8861"/>
                        <a:pt x="10155" y="-1"/>
                        <a:pt x="21557" y="0"/>
                      </a:cubicBezTo>
                      <a:cubicBezTo>
                        <a:pt x="33486" y="0"/>
                        <a:pt x="43157" y="9670"/>
                        <a:pt x="43157" y="21600"/>
                      </a:cubicBezTo>
                    </a:path>
                    <a:path w="43157" h="21600" stroke="0" extrusionOk="0">
                      <a:moveTo>
                        <a:pt x="-1" y="20240"/>
                      </a:moveTo>
                      <a:cubicBezTo>
                        <a:pt x="717" y="8861"/>
                        <a:pt x="10155" y="-1"/>
                        <a:pt x="21557" y="0"/>
                      </a:cubicBezTo>
                      <a:cubicBezTo>
                        <a:pt x="33486" y="0"/>
                        <a:pt x="43157" y="9670"/>
                        <a:pt x="43157" y="21600"/>
                      </a:cubicBezTo>
                      <a:lnTo>
                        <a:pt x="21557" y="21600"/>
                      </a:lnTo>
                      <a:close/>
                    </a:path>
                  </a:pathLst>
                </a:custGeom>
                <a:noFill/>
                <a:ln w="28575">
                  <a:solidFill>
                    <a:schemeClr val="tx1"/>
                  </a:solidFill>
                  <a:round/>
                </a:ln>
                <a:effectLst/>
              </p:spPr>
              <p:txBody>
                <a:bodyPr wrap="none" anchor="ctr"/>
                <a:lstStyle/>
                <a:p>
                  <a:endParaRPr lang="zh-CN" altLang="en-US">
                    <a:solidFill>
                      <a:prstClr val="black"/>
                    </a:solidFill>
                  </a:endParaRPr>
                </a:p>
              </p:txBody>
            </p:sp>
          </p:grpSp>
          <p:graphicFrame>
            <p:nvGraphicFramePr>
              <p:cNvPr id="89111" name="Object 23"/>
              <p:cNvGraphicFramePr>
                <a:graphicFrameLocks noChangeAspect="1"/>
              </p:cNvGraphicFramePr>
              <p:nvPr/>
            </p:nvGraphicFramePr>
            <p:xfrm>
              <a:off x="1680" y="2880"/>
              <a:ext cx="240" cy="268"/>
            </p:xfrm>
            <a:graphic>
              <a:graphicData uri="http://schemas.openxmlformats.org/presentationml/2006/ole">
                <mc:AlternateContent xmlns:mc="http://schemas.openxmlformats.org/markup-compatibility/2006">
                  <mc:Choice xmlns:v="urn:schemas-microsoft-com:vml" Requires="v">
                    <p:oleObj spid="_x0000_s149828" name="Equation" r:id="rId6" imgW="215900" imgH="241300" progId="Equation.3">
                      <p:embed/>
                    </p:oleObj>
                  </mc:Choice>
                  <mc:Fallback>
                    <p:oleObj name="Equation" r:id="rId6" imgW="215900" imgH="241300" progId="Equation.3">
                      <p:embed/>
                      <p:pic>
                        <p:nvPicPr>
                          <p:cNvPr id="0" name="Picture 2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0" y="2880"/>
                            <a:ext cx="240" cy="2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9112" name="Object 24"/>
              <p:cNvGraphicFramePr>
                <a:graphicFrameLocks noChangeAspect="1"/>
              </p:cNvGraphicFramePr>
              <p:nvPr/>
            </p:nvGraphicFramePr>
            <p:xfrm>
              <a:off x="624" y="2928"/>
              <a:ext cx="220" cy="264"/>
            </p:xfrm>
            <a:graphic>
              <a:graphicData uri="http://schemas.openxmlformats.org/presentationml/2006/ole">
                <mc:AlternateContent xmlns:mc="http://schemas.openxmlformats.org/markup-compatibility/2006">
                  <mc:Choice xmlns:v="urn:schemas-microsoft-com:vml" Requires="v">
                    <p:oleObj spid="_x0000_s149829" name="Equation" r:id="rId8" imgW="190500" imgH="228600" progId="Equation.3">
                      <p:embed/>
                    </p:oleObj>
                  </mc:Choice>
                  <mc:Fallback>
                    <p:oleObj name="Equation" r:id="rId8" imgW="190500" imgH="228600" progId="Equation.3">
                      <p:embed/>
                      <p:pic>
                        <p:nvPicPr>
                          <p:cNvPr id="0" name="Picture 23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 y="2928"/>
                            <a:ext cx="220"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89113" name="Text Box 25"/>
          <p:cNvSpPr txBox="1">
            <a:spLocks noChangeArrowheads="1"/>
          </p:cNvSpPr>
          <p:nvPr/>
        </p:nvSpPr>
        <p:spPr bwMode="auto">
          <a:xfrm>
            <a:off x="685800" y="152400"/>
            <a:ext cx="5486400"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一  电磁波的产生与传播</a:t>
            </a:r>
          </a:p>
        </p:txBody>
      </p:sp>
      <p:sp>
        <p:nvSpPr>
          <p:cNvPr id="89114" name="Text Box 26"/>
          <p:cNvSpPr txBox="1">
            <a:spLocks noChangeArrowheads="1"/>
          </p:cNvSpPr>
          <p:nvPr/>
        </p:nvSpPr>
        <p:spPr bwMode="auto">
          <a:xfrm>
            <a:off x="304800" y="1229380"/>
            <a:ext cx="8458200" cy="523220"/>
          </a:xfrm>
          <a:prstGeom prst="rect">
            <a:avLst/>
          </a:prstGeom>
          <a:noFill/>
          <a:ln w="9525">
            <a:noFill/>
            <a:miter lim="800000"/>
          </a:ln>
          <a:effectLst/>
        </p:spPr>
        <p:txBody>
          <a:bodyPr>
            <a:spAutoFit/>
          </a:bodyPr>
          <a:lstStyle/>
          <a:p>
            <a:pPr>
              <a:spcBef>
                <a:spcPct val="50000"/>
              </a:spcBef>
            </a:pPr>
            <a:r>
              <a:rPr lang="zh-CN" altLang="en-US" sz="2800" dirty="0">
                <a:solidFill>
                  <a:prstClr val="black"/>
                </a:solidFill>
                <a:latin typeface="黑体" panose="02010609060101010101" pitchFamily="49" charset="-122"/>
                <a:ea typeface="黑体" panose="02010609060101010101" pitchFamily="49" charset="-122"/>
              </a:rPr>
              <a:t>变化的电磁场在空间以一定的速度传播就形成电磁波.</a:t>
            </a:r>
          </a:p>
        </p:txBody>
      </p:sp>
      <p:graphicFrame>
        <p:nvGraphicFramePr>
          <p:cNvPr id="89115" name="Object 27"/>
          <p:cNvGraphicFramePr>
            <a:graphicFrameLocks noChangeAspect="1"/>
          </p:cNvGraphicFramePr>
          <p:nvPr/>
        </p:nvGraphicFramePr>
        <p:xfrm>
          <a:off x="1657350" y="2133600"/>
          <a:ext cx="2252663" cy="666750"/>
        </p:xfrm>
        <a:graphic>
          <a:graphicData uri="http://schemas.openxmlformats.org/presentationml/2006/ole">
            <mc:AlternateContent xmlns:mc="http://schemas.openxmlformats.org/markup-compatibility/2006">
              <mc:Choice xmlns:v="urn:schemas-microsoft-com:vml" Requires="v">
                <p:oleObj spid="_x0000_s149830" name="Equation" r:id="rId10" imgW="812165" imgH="241300" progId="Equation.3">
                  <p:embed/>
                </p:oleObj>
              </mc:Choice>
              <mc:Fallback>
                <p:oleObj name="Equation" r:id="rId10" imgW="812165" imgH="241300" progId="Equation.3">
                  <p:embed/>
                  <p:pic>
                    <p:nvPicPr>
                      <p:cNvPr id="0" name="Picture 23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57350" y="2133600"/>
                        <a:ext cx="2252663" cy="666750"/>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p:spPr>
                  </p:pic>
                </p:oleObj>
              </mc:Fallback>
            </mc:AlternateContent>
          </a:graphicData>
        </a:graphic>
      </p:graphicFrame>
      <p:graphicFrame>
        <p:nvGraphicFramePr>
          <p:cNvPr id="89116" name="Object 28"/>
          <p:cNvGraphicFramePr>
            <a:graphicFrameLocks noChangeAspect="1"/>
          </p:cNvGraphicFramePr>
          <p:nvPr/>
        </p:nvGraphicFramePr>
        <p:xfrm>
          <a:off x="5143500" y="1905000"/>
          <a:ext cx="2209800" cy="1119187"/>
        </p:xfrm>
        <a:graphic>
          <a:graphicData uri="http://schemas.openxmlformats.org/presentationml/2006/ole">
            <mc:AlternateContent xmlns:mc="http://schemas.openxmlformats.org/markup-compatibility/2006">
              <mc:Choice xmlns:v="urn:schemas-microsoft-com:vml" Requires="v">
                <p:oleObj spid="_x0000_s149831" name="Equation" r:id="rId12" imgW="825500" imgH="419100" progId="Equation.3">
                  <p:embed/>
                </p:oleObj>
              </mc:Choice>
              <mc:Fallback>
                <p:oleObj name="Equation" r:id="rId12" imgW="825500" imgH="419100" progId="Equation.3">
                  <p:embed/>
                  <p:pic>
                    <p:nvPicPr>
                      <p:cNvPr id="0" name="Picture 23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43500" y="1905000"/>
                        <a:ext cx="2209800" cy="1119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Group 29"/>
          <p:cNvGrpSpPr/>
          <p:nvPr/>
        </p:nvGrpSpPr>
        <p:grpSpPr bwMode="auto">
          <a:xfrm>
            <a:off x="4456113" y="3582988"/>
            <a:ext cx="585787" cy="2546350"/>
            <a:chOff x="3024" y="2256"/>
            <a:chExt cx="369" cy="1604"/>
          </a:xfrm>
        </p:grpSpPr>
        <p:sp>
          <p:nvSpPr>
            <p:cNvPr id="89118" name="Line 30"/>
            <p:cNvSpPr>
              <a:spLocks noChangeShapeType="1"/>
            </p:cNvSpPr>
            <p:nvPr/>
          </p:nvSpPr>
          <p:spPr bwMode="auto">
            <a:xfrm>
              <a:off x="3150" y="2352"/>
              <a:ext cx="0" cy="311"/>
            </a:xfrm>
            <a:prstGeom prst="line">
              <a:avLst/>
            </a:prstGeom>
            <a:noFill/>
            <a:ln w="28575">
              <a:solidFill>
                <a:schemeClr val="tx1"/>
              </a:solidFill>
              <a:round/>
            </a:ln>
            <a:effectLst/>
          </p:spPr>
          <p:txBody>
            <a:bodyPr wrap="none" anchor="ctr"/>
            <a:lstStyle/>
            <a:p>
              <a:endParaRPr lang="zh-CN" altLang="en-US">
                <a:solidFill>
                  <a:prstClr val="black"/>
                </a:solidFill>
              </a:endParaRPr>
            </a:p>
          </p:txBody>
        </p:sp>
        <p:sp>
          <p:nvSpPr>
            <p:cNvPr id="89119" name="Line 31"/>
            <p:cNvSpPr>
              <a:spLocks noChangeShapeType="1"/>
            </p:cNvSpPr>
            <p:nvPr/>
          </p:nvSpPr>
          <p:spPr bwMode="auto">
            <a:xfrm>
              <a:off x="3168" y="3456"/>
              <a:ext cx="0" cy="240"/>
            </a:xfrm>
            <a:prstGeom prst="line">
              <a:avLst/>
            </a:prstGeom>
            <a:noFill/>
            <a:ln w="28575">
              <a:solidFill>
                <a:schemeClr val="tx1"/>
              </a:solidFill>
              <a:round/>
            </a:ln>
            <a:effectLst/>
          </p:spPr>
          <p:txBody>
            <a:bodyPr wrap="none" anchor="ctr"/>
            <a:lstStyle/>
            <a:p>
              <a:endParaRPr lang="zh-CN" altLang="en-US">
                <a:solidFill>
                  <a:prstClr val="black"/>
                </a:solidFill>
              </a:endParaRPr>
            </a:p>
          </p:txBody>
        </p:sp>
        <p:grpSp>
          <p:nvGrpSpPr>
            <p:cNvPr id="8" name="Group 32"/>
            <p:cNvGrpSpPr/>
            <p:nvPr/>
          </p:nvGrpSpPr>
          <p:grpSpPr bwMode="auto">
            <a:xfrm>
              <a:off x="3024" y="2640"/>
              <a:ext cx="144" cy="816"/>
              <a:chOff x="4608" y="2208"/>
              <a:chExt cx="218" cy="1178"/>
            </a:xfrm>
          </p:grpSpPr>
          <p:sp>
            <p:nvSpPr>
              <p:cNvPr id="89121" name="Arc 33"/>
              <p:cNvSpPr/>
              <p:nvPr/>
            </p:nvSpPr>
            <p:spPr bwMode="auto">
              <a:xfrm rot="16271883" flipH="1">
                <a:off x="4512" y="2304"/>
                <a:ext cx="410" cy="218"/>
              </a:xfrm>
              <a:custGeom>
                <a:avLst/>
                <a:gdLst>
                  <a:gd name="G0" fmla="+- 21557 0 0"/>
                  <a:gd name="G1" fmla="+- 21600 0 0"/>
                  <a:gd name="G2" fmla="+- 21600 0 0"/>
                  <a:gd name="T0" fmla="*/ 0 w 43157"/>
                  <a:gd name="T1" fmla="*/ 20241 h 21600"/>
                  <a:gd name="T2" fmla="*/ 43157 w 43157"/>
                  <a:gd name="T3" fmla="*/ 21600 h 21600"/>
                  <a:gd name="T4" fmla="*/ 21557 w 43157"/>
                  <a:gd name="T5" fmla="*/ 21600 h 21600"/>
                </a:gdLst>
                <a:ahLst/>
                <a:cxnLst>
                  <a:cxn ang="0">
                    <a:pos x="T0" y="T1"/>
                  </a:cxn>
                  <a:cxn ang="0">
                    <a:pos x="T2" y="T3"/>
                  </a:cxn>
                  <a:cxn ang="0">
                    <a:pos x="T4" y="T5"/>
                  </a:cxn>
                </a:cxnLst>
                <a:rect l="0" t="0" r="r" b="b"/>
                <a:pathLst>
                  <a:path w="43157" h="21600" fill="none" extrusionOk="0">
                    <a:moveTo>
                      <a:pt x="-1" y="20240"/>
                    </a:moveTo>
                    <a:cubicBezTo>
                      <a:pt x="717" y="8861"/>
                      <a:pt x="10155" y="-1"/>
                      <a:pt x="21557" y="0"/>
                    </a:cubicBezTo>
                    <a:cubicBezTo>
                      <a:pt x="33486" y="0"/>
                      <a:pt x="43157" y="9670"/>
                      <a:pt x="43157" y="21600"/>
                    </a:cubicBezTo>
                  </a:path>
                  <a:path w="43157" h="21600" stroke="0" extrusionOk="0">
                    <a:moveTo>
                      <a:pt x="-1" y="20240"/>
                    </a:moveTo>
                    <a:cubicBezTo>
                      <a:pt x="717" y="8861"/>
                      <a:pt x="10155" y="-1"/>
                      <a:pt x="21557" y="0"/>
                    </a:cubicBezTo>
                    <a:cubicBezTo>
                      <a:pt x="33486" y="0"/>
                      <a:pt x="43157" y="9670"/>
                      <a:pt x="43157" y="21600"/>
                    </a:cubicBezTo>
                    <a:lnTo>
                      <a:pt x="21557" y="21600"/>
                    </a:lnTo>
                    <a:close/>
                  </a:path>
                </a:pathLst>
              </a:custGeom>
              <a:noFill/>
              <a:ln w="28575">
                <a:solidFill>
                  <a:schemeClr val="tx1"/>
                </a:solidFill>
                <a:round/>
              </a:ln>
              <a:effectLst/>
            </p:spPr>
            <p:txBody>
              <a:bodyPr wrap="none" anchor="ctr"/>
              <a:lstStyle/>
              <a:p>
                <a:endParaRPr lang="zh-CN" altLang="en-US">
                  <a:solidFill>
                    <a:prstClr val="black"/>
                  </a:solidFill>
                </a:endParaRPr>
              </a:p>
            </p:txBody>
          </p:sp>
          <p:sp>
            <p:nvSpPr>
              <p:cNvPr id="89122" name="Arc 34"/>
              <p:cNvSpPr/>
              <p:nvPr/>
            </p:nvSpPr>
            <p:spPr bwMode="auto">
              <a:xfrm rot="16271883" flipH="1">
                <a:off x="4512" y="2688"/>
                <a:ext cx="410" cy="218"/>
              </a:xfrm>
              <a:custGeom>
                <a:avLst/>
                <a:gdLst>
                  <a:gd name="G0" fmla="+- 21557 0 0"/>
                  <a:gd name="G1" fmla="+- 21600 0 0"/>
                  <a:gd name="G2" fmla="+- 21600 0 0"/>
                  <a:gd name="T0" fmla="*/ 0 w 43157"/>
                  <a:gd name="T1" fmla="*/ 20241 h 21600"/>
                  <a:gd name="T2" fmla="*/ 43157 w 43157"/>
                  <a:gd name="T3" fmla="*/ 21600 h 21600"/>
                  <a:gd name="T4" fmla="*/ 21557 w 43157"/>
                  <a:gd name="T5" fmla="*/ 21600 h 21600"/>
                </a:gdLst>
                <a:ahLst/>
                <a:cxnLst>
                  <a:cxn ang="0">
                    <a:pos x="T0" y="T1"/>
                  </a:cxn>
                  <a:cxn ang="0">
                    <a:pos x="T2" y="T3"/>
                  </a:cxn>
                  <a:cxn ang="0">
                    <a:pos x="T4" y="T5"/>
                  </a:cxn>
                </a:cxnLst>
                <a:rect l="0" t="0" r="r" b="b"/>
                <a:pathLst>
                  <a:path w="43157" h="21600" fill="none" extrusionOk="0">
                    <a:moveTo>
                      <a:pt x="-1" y="20240"/>
                    </a:moveTo>
                    <a:cubicBezTo>
                      <a:pt x="717" y="8861"/>
                      <a:pt x="10155" y="-1"/>
                      <a:pt x="21557" y="0"/>
                    </a:cubicBezTo>
                    <a:cubicBezTo>
                      <a:pt x="33486" y="0"/>
                      <a:pt x="43157" y="9670"/>
                      <a:pt x="43157" y="21600"/>
                    </a:cubicBezTo>
                  </a:path>
                  <a:path w="43157" h="21600" stroke="0" extrusionOk="0">
                    <a:moveTo>
                      <a:pt x="-1" y="20240"/>
                    </a:moveTo>
                    <a:cubicBezTo>
                      <a:pt x="717" y="8861"/>
                      <a:pt x="10155" y="-1"/>
                      <a:pt x="21557" y="0"/>
                    </a:cubicBezTo>
                    <a:cubicBezTo>
                      <a:pt x="33486" y="0"/>
                      <a:pt x="43157" y="9670"/>
                      <a:pt x="43157" y="21600"/>
                    </a:cubicBezTo>
                    <a:lnTo>
                      <a:pt x="21557" y="21600"/>
                    </a:lnTo>
                    <a:close/>
                  </a:path>
                </a:pathLst>
              </a:custGeom>
              <a:noFill/>
              <a:ln w="28575">
                <a:solidFill>
                  <a:schemeClr val="tx1"/>
                </a:solidFill>
                <a:round/>
              </a:ln>
              <a:effectLst/>
            </p:spPr>
            <p:txBody>
              <a:bodyPr wrap="none" anchor="ctr"/>
              <a:lstStyle/>
              <a:p>
                <a:endParaRPr lang="zh-CN" altLang="en-US">
                  <a:solidFill>
                    <a:prstClr val="black"/>
                  </a:solidFill>
                </a:endParaRPr>
              </a:p>
            </p:txBody>
          </p:sp>
          <p:sp>
            <p:nvSpPr>
              <p:cNvPr id="89123" name="Arc 35"/>
              <p:cNvSpPr/>
              <p:nvPr/>
            </p:nvSpPr>
            <p:spPr bwMode="auto">
              <a:xfrm rot="16271883" flipH="1">
                <a:off x="4512" y="3072"/>
                <a:ext cx="410" cy="218"/>
              </a:xfrm>
              <a:custGeom>
                <a:avLst/>
                <a:gdLst>
                  <a:gd name="G0" fmla="+- 21557 0 0"/>
                  <a:gd name="G1" fmla="+- 21600 0 0"/>
                  <a:gd name="G2" fmla="+- 21600 0 0"/>
                  <a:gd name="T0" fmla="*/ 0 w 43157"/>
                  <a:gd name="T1" fmla="*/ 20241 h 21600"/>
                  <a:gd name="T2" fmla="*/ 43157 w 43157"/>
                  <a:gd name="T3" fmla="*/ 21600 h 21600"/>
                  <a:gd name="T4" fmla="*/ 21557 w 43157"/>
                  <a:gd name="T5" fmla="*/ 21600 h 21600"/>
                </a:gdLst>
                <a:ahLst/>
                <a:cxnLst>
                  <a:cxn ang="0">
                    <a:pos x="T0" y="T1"/>
                  </a:cxn>
                  <a:cxn ang="0">
                    <a:pos x="T2" y="T3"/>
                  </a:cxn>
                  <a:cxn ang="0">
                    <a:pos x="T4" y="T5"/>
                  </a:cxn>
                </a:cxnLst>
                <a:rect l="0" t="0" r="r" b="b"/>
                <a:pathLst>
                  <a:path w="43157" h="21600" fill="none" extrusionOk="0">
                    <a:moveTo>
                      <a:pt x="-1" y="20240"/>
                    </a:moveTo>
                    <a:cubicBezTo>
                      <a:pt x="717" y="8861"/>
                      <a:pt x="10155" y="-1"/>
                      <a:pt x="21557" y="0"/>
                    </a:cubicBezTo>
                    <a:cubicBezTo>
                      <a:pt x="33486" y="0"/>
                      <a:pt x="43157" y="9670"/>
                      <a:pt x="43157" y="21600"/>
                    </a:cubicBezTo>
                  </a:path>
                  <a:path w="43157" h="21600" stroke="0" extrusionOk="0">
                    <a:moveTo>
                      <a:pt x="-1" y="20240"/>
                    </a:moveTo>
                    <a:cubicBezTo>
                      <a:pt x="717" y="8861"/>
                      <a:pt x="10155" y="-1"/>
                      <a:pt x="21557" y="0"/>
                    </a:cubicBezTo>
                    <a:cubicBezTo>
                      <a:pt x="33486" y="0"/>
                      <a:pt x="43157" y="9670"/>
                      <a:pt x="43157" y="21600"/>
                    </a:cubicBezTo>
                    <a:lnTo>
                      <a:pt x="21557" y="21600"/>
                    </a:lnTo>
                    <a:close/>
                  </a:path>
                </a:pathLst>
              </a:custGeom>
              <a:noFill/>
              <a:ln w="28575">
                <a:solidFill>
                  <a:schemeClr val="tx1"/>
                </a:solidFill>
                <a:round/>
              </a:ln>
              <a:effectLst/>
            </p:spPr>
            <p:txBody>
              <a:bodyPr wrap="none" anchor="ctr"/>
              <a:lstStyle/>
              <a:p>
                <a:endParaRPr lang="zh-CN" altLang="en-US">
                  <a:solidFill>
                    <a:prstClr val="black"/>
                  </a:solidFill>
                </a:endParaRPr>
              </a:p>
            </p:txBody>
          </p:sp>
        </p:grpSp>
        <p:sp>
          <p:nvSpPr>
            <p:cNvPr id="89124" name="Text Box 36"/>
            <p:cNvSpPr txBox="1">
              <a:spLocks noChangeArrowheads="1"/>
            </p:cNvSpPr>
            <p:nvPr/>
          </p:nvSpPr>
          <p:spPr bwMode="auto">
            <a:xfrm>
              <a:off x="3168" y="3456"/>
              <a:ext cx="212" cy="404"/>
            </a:xfrm>
            <a:prstGeom prst="rect">
              <a:avLst/>
            </a:prstGeom>
            <a:noFill/>
            <a:ln w="9525">
              <a:noFill/>
              <a:miter lim="800000"/>
            </a:ln>
            <a:effectLst/>
          </p:spPr>
          <p:txBody>
            <a:bodyPr wrap="none">
              <a:spAutoFit/>
            </a:bodyPr>
            <a:lstStyle/>
            <a:p>
              <a:pPr>
                <a:spcBef>
                  <a:spcPct val="50000"/>
                </a:spcBef>
              </a:pPr>
              <a:r>
                <a:rPr lang="zh-CN" altLang="en-US" sz="3600">
                  <a:solidFill>
                    <a:srgbClr val="0000FF"/>
                  </a:solidFill>
                </a:rPr>
                <a:t>-</a:t>
              </a:r>
            </a:p>
          </p:txBody>
        </p:sp>
        <p:sp>
          <p:nvSpPr>
            <p:cNvPr id="89125" name="Text Box 37"/>
            <p:cNvSpPr txBox="1">
              <a:spLocks noChangeArrowheads="1"/>
            </p:cNvSpPr>
            <p:nvPr/>
          </p:nvSpPr>
          <p:spPr bwMode="auto">
            <a:xfrm>
              <a:off x="3168" y="2256"/>
              <a:ext cx="225" cy="288"/>
            </a:xfrm>
            <a:prstGeom prst="rect">
              <a:avLst/>
            </a:prstGeom>
            <a:noFill/>
            <a:ln w="9525">
              <a:noFill/>
              <a:miter lim="800000"/>
            </a:ln>
            <a:effectLst/>
          </p:spPr>
          <p:txBody>
            <a:bodyPr wrap="none">
              <a:spAutoFit/>
            </a:bodyPr>
            <a:lstStyle/>
            <a:p>
              <a:pPr>
                <a:spcBef>
                  <a:spcPct val="50000"/>
                </a:spcBef>
              </a:pPr>
              <a:r>
                <a:rPr lang="zh-CN" altLang="en-US" sz="2400">
                  <a:solidFill>
                    <a:srgbClr val="FF0000"/>
                  </a:solidFill>
                </a:rPr>
                <a:t>+</a:t>
              </a:r>
              <a:endParaRPr lang="zh-CN" altLang="en-US" sz="2400">
                <a:solidFill>
                  <a:prstClr val="black"/>
                </a:solidFill>
              </a:endParaRPr>
            </a:p>
          </p:txBody>
        </p:sp>
      </p:grpSp>
      <p:grpSp>
        <p:nvGrpSpPr>
          <p:cNvPr id="9" name="Group 50"/>
          <p:cNvGrpSpPr/>
          <p:nvPr/>
        </p:nvGrpSpPr>
        <p:grpSpPr bwMode="auto">
          <a:xfrm>
            <a:off x="5753100" y="3581401"/>
            <a:ext cx="2628900" cy="2509838"/>
            <a:chOff x="3624" y="2352"/>
            <a:chExt cx="1656" cy="1581"/>
          </a:xfrm>
        </p:grpSpPr>
        <p:sp>
          <p:nvSpPr>
            <p:cNvPr id="89127" name="Oval 39"/>
            <p:cNvSpPr>
              <a:spLocks noChangeArrowheads="1"/>
            </p:cNvSpPr>
            <p:nvPr/>
          </p:nvSpPr>
          <p:spPr bwMode="auto">
            <a:xfrm>
              <a:off x="4272" y="2400"/>
              <a:ext cx="192" cy="192"/>
            </a:xfrm>
            <a:prstGeom prst="ellipse">
              <a:avLst/>
            </a:prstGeom>
            <a:solidFill>
              <a:srgbClr val="FFCCFF"/>
            </a:solidFill>
            <a:ln w="9525">
              <a:solidFill>
                <a:srgbClr val="FF0000"/>
              </a:solidFill>
              <a:round/>
            </a:ln>
            <a:effectLst/>
          </p:spPr>
          <p:txBody>
            <a:bodyPr wrap="none" anchor="ctr"/>
            <a:lstStyle/>
            <a:p>
              <a:endParaRPr lang="zh-CN" altLang="en-US">
                <a:solidFill>
                  <a:prstClr val="black"/>
                </a:solidFill>
              </a:endParaRPr>
            </a:p>
          </p:txBody>
        </p:sp>
        <p:sp>
          <p:nvSpPr>
            <p:cNvPr id="89128" name="Line 40"/>
            <p:cNvSpPr>
              <a:spLocks noChangeShapeType="1"/>
            </p:cNvSpPr>
            <p:nvPr/>
          </p:nvSpPr>
          <p:spPr bwMode="auto">
            <a:xfrm>
              <a:off x="4368" y="2592"/>
              <a:ext cx="0" cy="816"/>
            </a:xfrm>
            <a:prstGeom prst="line">
              <a:avLst/>
            </a:prstGeom>
            <a:noFill/>
            <a:ln w="38100">
              <a:solidFill>
                <a:schemeClr val="tx1"/>
              </a:solidFill>
              <a:round/>
            </a:ln>
            <a:effectLst/>
          </p:spPr>
          <p:txBody>
            <a:bodyPr wrap="none" anchor="ctr"/>
            <a:lstStyle/>
            <a:p>
              <a:endParaRPr lang="zh-CN" altLang="en-US">
                <a:solidFill>
                  <a:prstClr val="black"/>
                </a:solidFill>
              </a:endParaRPr>
            </a:p>
          </p:txBody>
        </p:sp>
        <p:sp>
          <p:nvSpPr>
            <p:cNvPr id="89129" name="Text Box 41"/>
            <p:cNvSpPr txBox="1">
              <a:spLocks noChangeArrowheads="1"/>
            </p:cNvSpPr>
            <p:nvPr/>
          </p:nvSpPr>
          <p:spPr bwMode="auto">
            <a:xfrm>
              <a:off x="3624" y="3600"/>
              <a:ext cx="1656" cy="33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ln>
            <a:effectLst/>
          </p:spPr>
          <p:txBody>
            <a:bodyPr>
              <a:spAutoFit/>
            </a:bodyPr>
            <a:lstStyle/>
            <a:p>
              <a:pPr algn="ctr">
                <a:spcBef>
                  <a:spcPct val="50000"/>
                </a:spcBef>
              </a:pPr>
              <a:r>
                <a:rPr lang="zh-CN" altLang="zh-CN" sz="2800" dirty="0">
                  <a:solidFill>
                    <a:prstClr val="black"/>
                  </a:solidFill>
                  <a:latin typeface="黑体" panose="02010609060101010101" pitchFamily="49" charset="-122"/>
                  <a:ea typeface="黑体" panose="02010609060101010101" pitchFamily="49" charset="-122"/>
                </a:rPr>
                <a:t>振荡电偶极子</a:t>
              </a:r>
              <a:endParaRPr lang="zh-CN" altLang="en-US" sz="2800" dirty="0">
                <a:solidFill>
                  <a:prstClr val="black"/>
                </a:solidFill>
                <a:latin typeface="黑体" panose="02010609060101010101" pitchFamily="49" charset="-122"/>
                <a:ea typeface="黑体" panose="02010609060101010101" pitchFamily="49" charset="-122"/>
              </a:endParaRPr>
            </a:p>
          </p:txBody>
        </p:sp>
        <p:sp>
          <p:nvSpPr>
            <p:cNvPr id="89130" name="Text Box 42"/>
            <p:cNvSpPr txBox="1">
              <a:spLocks noChangeArrowheads="1"/>
            </p:cNvSpPr>
            <p:nvPr/>
          </p:nvSpPr>
          <p:spPr bwMode="auto">
            <a:xfrm>
              <a:off x="4272" y="2352"/>
              <a:ext cx="384" cy="288"/>
            </a:xfrm>
            <a:prstGeom prst="rect">
              <a:avLst/>
            </a:prstGeom>
            <a:noFill/>
            <a:ln w="9525">
              <a:noFill/>
              <a:miter lim="800000"/>
            </a:ln>
            <a:effectLst/>
          </p:spPr>
          <p:txBody>
            <a:bodyPr>
              <a:spAutoFit/>
            </a:bodyPr>
            <a:lstStyle/>
            <a:p>
              <a:pPr>
                <a:spcBef>
                  <a:spcPct val="50000"/>
                </a:spcBef>
              </a:pPr>
              <a:r>
                <a:rPr lang="zh-CN" altLang="en-US" sz="2400">
                  <a:solidFill>
                    <a:srgbClr val="CC0000"/>
                  </a:solidFill>
                  <a:latin typeface="Arial" panose="020B0604020202020204" pitchFamily="34" charset="0"/>
                </a:rPr>
                <a:t>+</a:t>
              </a:r>
            </a:p>
          </p:txBody>
        </p:sp>
        <p:sp>
          <p:nvSpPr>
            <p:cNvPr id="89131" name="Oval 43"/>
            <p:cNvSpPr>
              <a:spLocks noChangeArrowheads="1"/>
            </p:cNvSpPr>
            <p:nvPr/>
          </p:nvSpPr>
          <p:spPr bwMode="auto">
            <a:xfrm>
              <a:off x="4272" y="3312"/>
              <a:ext cx="192" cy="192"/>
            </a:xfrm>
            <a:prstGeom prst="ellipse">
              <a:avLst/>
            </a:prstGeom>
            <a:solidFill>
              <a:srgbClr val="99FFCC"/>
            </a:solidFill>
            <a:ln w="9525">
              <a:solidFill>
                <a:srgbClr val="0000FF"/>
              </a:solidFill>
              <a:round/>
            </a:ln>
            <a:effectLst/>
          </p:spPr>
          <p:txBody>
            <a:bodyPr wrap="none" anchor="ctr"/>
            <a:lstStyle/>
            <a:p>
              <a:endParaRPr lang="zh-CN" altLang="en-US">
                <a:solidFill>
                  <a:prstClr val="black"/>
                </a:solidFill>
              </a:endParaRPr>
            </a:p>
          </p:txBody>
        </p:sp>
        <p:sp>
          <p:nvSpPr>
            <p:cNvPr id="89132" name="Rectangle 44"/>
            <p:cNvSpPr>
              <a:spLocks noChangeArrowheads="1"/>
            </p:cNvSpPr>
            <p:nvPr/>
          </p:nvSpPr>
          <p:spPr bwMode="auto">
            <a:xfrm>
              <a:off x="4272" y="3168"/>
              <a:ext cx="212" cy="404"/>
            </a:xfrm>
            <a:prstGeom prst="rect">
              <a:avLst/>
            </a:prstGeom>
            <a:noFill/>
            <a:ln w="9525">
              <a:noFill/>
              <a:miter lim="800000"/>
            </a:ln>
            <a:effectLst/>
          </p:spPr>
          <p:txBody>
            <a:bodyPr wrap="none">
              <a:spAutoFit/>
            </a:bodyPr>
            <a:lstStyle/>
            <a:p>
              <a:r>
                <a:rPr lang="zh-CN" altLang="en-US" sz="3600">
                  <a:solidFill>
                    <a:srgbClr val="0000FF"/>
                  </a:solidFill>
                </a:rPr>
                <a: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89114"/>
                                        </p:tgtEl>
                                        <p:attrNameLst>
                                          <p:attrName>style.visibility</p:attrName>
                                        </p:attrNameLst>
                                      </p:cBhvr>
                                      <p:to>
                                        <p:strVal val="visible"/>
                                      </p:to>
                                    </p:set>
                                    <p:animEffect transition="in" filter="blinds(vertical)">
                                      <p:cBhvr>
                                        <p:cTn id="7" dur="500"/>
                                        <p:tgtEl>
                                          <p:spTgt spid="891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89115"/>
                                        </p:tgtEl>
                                        <p:attrNameLst>
                                          <p:attrName>style.visibility</p:attrName>
                                        </p:attrNameLst>
                                      </p:cBhvr>
                                      <p:to>
                                        <p:strVal val="visible"/>
                                      </p:to>
                                    </p:set>
                                    <p:animEffect transition="in" filter="blinds(vertical)">
                                      <p:cBhvr>
                                        <p:cTn id="12" dur="500"/>
                                        <p:tgtEl>
                                          <p:spTgt spid="891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89116"/>
                                        </p:tgtEl>
                                        <p:attrNameLst>
                                          <p:attrName>style.visibility</p:attrName>
                                        </p:attrNameLst>
                                      </p:cBhvr>
                                      <p:to>
                                        <p:strVal val="visible"/>
                                      </p:to>
                                    </p:set>
                                    <p:animEffect transition="in" filter="blinds(vertical)">
                                      <p:cBhvr>
                                        <p:cTn id="17" dur="500"/>
                                        <p:tgtEl>
                                          <p:spTgt spid="8911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ox(ou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out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ox(ou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14" grpId="0" bldLvl="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2" name="Rectangle 100"/>
          <p:cNvSpPr>
            <a:spLocks noChangeArrowheads="1"/>
          </p:cNvSpPr>
          <p:nvPr/>
        </p:nvSpPr>
        <p:spPr bwMode="auto">
          <a:xfrm>
            <a:off x="304800" y="3048000"/>
            <a:ext cx="2895600" cy="3657600"/>
          </a:xfrm>
          <a:prstGeom prst="rect">
            <a:avLst/>
          </a:prstGeom>
          <a:solidFill>
            <a:schemeClr val="bg1"/>
          </a:solidFill>
          <a:ln w="12700">
            <a:solidFill>
              <a:schemeClr val="tx2"/>
            </a:solidFill>
            <a:miter lim="800000"/>
          </a:ln>
          <a:effectLst/>
        </p:spPr>
        <p:txBody>
          <a:bodyPr wrap="none" anchor="ctr"/>
          <a:lstStyle/>
          <a:p>
            <a:endParaRPr lang="zh-CN" altLang="en-US">
              <a:solidFill>
                <a:prstClr val="black"/>
              </a:solidFill>
            </a:endParaRPr>
          </a:p>
        </p:txBody>
      </p:sp>
      <p:sp>
        <p:nvSpPr>
          <p:cNvPr id="79874" name="Text Box 2"/>
          <p:cNvSpPr txBox="1">
            <a:spLocks noChangeArrowheads="1"/>
          </p:cNvSpPr>
          <p:nvPr/>
        </p:nvSpPr>
        <p:spPr bwMode="auto">
          <a:xfrm>
            <a:off x="152400" y="1219200"/>
            <a:ext cx="3276600" cy="955675"/>
          </a:xfrm>
          <a:prstGeom prst="rect">
            <a:avLst/>
          </a:prstGeom>
          <a:gradFill rotWithShape="0">
            <a:gsLst>
              <a:gs pos="0">
                <a:srgbClr val="FFFFFF"/>
              </a:gs>
              <a:gs pos="100000">
                <a:schemeClr val="accent1"/>
              </a:gs>
            </a:gsLst>
            <a:lin ang="5400000" scaled="1"/>
          </a:gradFill>
          <a:ln w="9525">
            <a:solidFill>
              <a:schemeClr val="tx2"/>
            </a:solidFill>
            <a:miter lim="800000"/>
          </a:ln>
          <a:effectLst/>
        </p:spPr>
        <p:txBody>
          <a:bodyPr>
            <a:spAutoFit/>
          </a:bodyPr>
          <a:lstStyle/>
          <a:p>
            <a:pPr algn="ctr">
              <a:spcBef>
                <a:spcPct val="50000"/>
              </a:spcBef>
            </a:pPr>
            <a:r>
              <a:rPr lang="zh-CN" altLang="en-US" sz="2800" dirty="0">
                <a:solidFill>
                  <a:prstClr val="black"/>
                </a:solidFill>
                <a:latin typeface="黑体" panose="02010609060101010101" pitchFamily="49" charset="-122"/>
                <a:ea typeface="黑体" panose="02010609060101010101" pitchFamily="49" charset="-122"/>
              </a:rPr>
              <a:t>不同时刻振荡电偶极子附近的电场线</a:t>
            </a:r>
          </a:p>
        </p:txBody>
      </p:sp>
      <p:graphicFrame>
        <p:nvGraphicFramePr>
          <p:cNvPr id="79875" name="Object 3"/>
          <p:cNvGraphicFramePr>
            <a:graphicFrameLocks noChangeAspect="1"/>
          </p:cNvGraphicFramePr>
          <p:nvPr/>
        </p:nvGraphicFramePr>
        <p:xfrm>
          <a:off x="390525" y="2303463"/>
          <a:ext cx="2765425" cy="658812"/>
        </p:xfrm>
        <a:graphic>
          <a:graphicData uri="http://schemas.openxmlformats.org/presentationml/2006/ole">
            <mc:AlternateContent xmlns:mc="http://schemas.openxmlformats.org/markup-compatibility/2006">
              <mc:Choice xmlns:v="urn:schemas-microsoft-com:vml" Requires="v">
                <p:oleObj spid="_x0000_s151062" name="公式" r:id="rId3" imgW="1346200" imgH="330200" progId="Equation.3">
                  <p:embed/>
                </p:oleObj>
              </mc:Choice>
              <mc:Fallback>
                <p:oleObj name="公式" r:id="rId3" imgW="1346200" imgH="330200" progId="Equation.3">
                  <p:embed/>
                  <p:pic>
                    <p:nvPicPr>
                      <p:cNvPr id="0" name="Picture 3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525" y="2303463"/>
                        <a:ext cx="2765425" cy="658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pSp>
        <p:nvGrpSpPr>
          <p:cNvPr id="2" name="Group 4"/>
          <p:cNvGrpSpPr/>
          <p:nvPr/>
        </p:nvGrpSpPr>
        <p:grpSpPr bwMode="auto">
          <a:xfrm>
            <a:off x="685800" y="3429000"/>
            <a:ext cx="1371600" cy="2971800"/>
            <a:chOff x="336" y="2304"/>
            <a:chExt cx="864" cy="1872"/>
          </a:xfrm>
        </p:grpSpPr>
        <p:sp>
          <p:nvSpPr>
            <p:cNvPr id="79877" name="Arc 5"/>
            <p:cNvSpPr/>
            <p:nvPr/>
          </p:nvSpPr>
          <p:spPr bwMode="auto">
            <a:xfrm>
              <a:off x="720" y="2832"/>
              <a:ext cx="480" cy="864"/>
            </a:xfrm>
            <a:custGeom>
              <a:avLst/>
              <a:gdLst>
                <a:gd name="G0" fmla="+- 16933 0 0"/>
                <a:gd name="G1" fmla="+- 21600 0 0"/>
                <a:gd name="G2" fmla="+- 21600 0 0"/>
                <a:gd name="T0" fmla="*/ 0 w 38533"/>
                <a:gd name="T1" fmla="*/ 8189 h 43200"/>
                <a:gd name="T2" fmla="*/ 2062 w 38533"/>
                <a:gd name="T3" fmla="*/ 37266 h 43200"/>
                <a:gd name="T4" fmla="*/ 16933 w 38533"/>
                <a:gd name="T5" fmla="*/ 21600 h 43200"/>
              </a:gdLst>
              <a:ahLst/>
              <a:cxnLst>
                <a:cxn ang="0">
                  <a:pos x="T0" y="T1"/>
                </a:cxn>
                <a:cxn ang="0">
                  <a:pos x="T2" y="T3"/>
                </a:cxn>
                <a:cxn ang="0">
                  <a:pos x="T4" y="T5"/>
                </a:cxn>
              </a:cxnLst>
              <a:rect l="0" t="0" r="r" b="b"/>
              <a:pathLst>
                <a:path w="38533" h="43200" fill="none" extrusionOk="0">
                  <a:moveTo>
                    <a:pt x="0" y="8189"/>
                  </a:moveTo>
                  <a:cubicBezTo>
                    <a:pt x="4097" y="3016"/>
                    <a:pt x="10334" y="-1"/>
                    <a:pt x="16933" y="0"/>
                  </a:cubicBezTo>
                  <a:cubicBezTo>
                    <a:pt x="28862" y="0"/>
                    <a:pt x="38533" y="9670"/>
                    <a:pt x="38533" y="21600"/>
                  </a:cubicBezTo>
                  <a:cubicBezTo>
                    <a:pt x="38533" y="33529"/>
                    <a:pt x="28862" y="43200"/>
                    <a:pt x="16933" y="43200"/>
                  </a:cubicBezTo>
                  <a:cubicBezTo>
                    <a:pt x="11398" y="43200"/>
                    <a:pt x="6075" y="41075"/>
                    <a:pt x="2062" y="37265"/>
                  </a:cubicBezTo>
                </a:path>
                <a:path w="38533" h="43200" stroke="0" extrusionOk="0">
                  <a:moveTo>
                    <a:pt x="0" y="8189"/>
                  </a:moveTo>
                  <a:cubicBezTo>
                    <a:pt x="4097" y="3016"/>
                    <a:pt x="10334" y="-1"/>
                    <a:pt x="16933" y="0"/>
                  </a:cubicBezTo>
                  <a:cubicBezTo>
                    <a:pt x="28862" y="0"/>
                    <a:pt x="38533" y="9670"/>
                    <a:pt x="38533" y="21600"/>
                  </a:cubicBezTo>
                  <a:cubicBezTo>
                    <a:pt x="38533" y="33529"/>
                    <a:pt x="28862" y="43200"/>
                    <a:pt x="16933" y="43200"/>
                  </a:cubicBezTo>
                  <a:cubicBezTo>
                    <a:pt x="11398" y="43200"/>
                    <a:pt x="6075" y="41075"/>
                    <a:pt x="2062" y="37265"/>
                  </a:cubicBezTo>
                  <a:lnTo>
                    <a:pt x="16933" y="21600"/>
                  </a:lnTo>
                  <a:close/>
                </a:path>
              </a:pathLst>
            </a:custGeom>
            <a:noFill/>
            <a:ln w="28575">
              <a:solidFill>
                <a:srgbClr val="CC00CC"/>
              </a:solidFill>
              <a:round/>
              <a:headEnd type="none" w="sm" len="lg"/>
              <a:tailEnd type="triangle" w="sm" len="lg"/>
            </a:ln>
            <a:effectLst/>
          </p:spPr>
          <p:txBody>
            <a:bodyPr wrap="none" anchor="ctr"/>
            <a:lstStyle/>
            <a:p>
              <a:endParaRPr lang="zh-CN" altLang="en-US">
                <a:solidFill>
                  <a:prstClr val="black"/>
                </a:solidFill>
              </a:endParaRPr>
            </a:p>
          </p:txBody>
        </p:sp>
        <p:sp>
          <p:nvSpPr>
            <p:cNvPr id="79878" name="Line 6"/>
            <p:cNvSpPr>
              <a:spLocks noChangeShapeType="1"/>
            </p:cNvSpPr>
            <p:nvPr/>
          </p:nvSpPr>
          <p:spPr bwMode="auto">
            <a:xfrm flipV="1">
              <a:off x="624" y="2304"/>
              <a:ext cx="0" cy="624"/>
            </a:xfrm>
            <a:prstGeom prst="line">
              <a:avLst/>
            </a:prstGeom>
            <a:noFill/>
            <a:ln w="28575">
              <a:solidFill>
                <a:schemeClr val="tx1"/>
              </a:solidFill>
              <a:round/>
              <a:headEnd type="none" w="sm" len="lg"/>
              <a:tailEnd type="none" w="sm" len="lg"/>
            </a:ln>
            <a:effectLst/>
          </p:spPr>
          <p:txBody>
            <a:bodyPr wrap="none" anchor="ctr"/>
            <a:lstStyle/>
            <a:p>
              <a:endParaRPr lang="zh-CN" altLang="en-US">
                <a:solidFill>
                  <a:prstClr val="black"/>
                </a:solidFill>
              </a:endParaRPr>
            </a:p>
          </p:txBody>
        </p:sp>
        <p:grpSp>
          <p:nvGrpSpPr>
            <p:cNvPr id="3" name="Group 7"/>
            <p:cNvGrpSpPr/>
            <p:nvPr/>
          </p:nvGrpSpPr>
          <p:grpSpPr bwMode="auto">
            <a:xfrm>
              <a:off x="528" y="2736"/>
              <a:ext cx="280" cy="404"/>
              <a:chOff x="4224" y="528"/>
              <a:chExt cx="280" cy="404"/>
            </a:xfrm>
          </p:grpSpPr>
          <p:sp>
            <p:nvSpPr>
              <p:cNvPr id="79880" name="Oval 8"/>
              <p:cNvSpPr>
                <a:spLocks noChangeArrowheads="1"/>
              </p:cNvSpPr>
              <p:nvPr/>
            </p:nvSpPr>
            <p:spPr bwMode="auto">
              <a:xfrm>
                <a:off x="4224" y="624"/>
                <a:ext cx="240" cy="240"/>
              </a:xfrm>
              <a:prstGeom prst="ellipse">
                <a:avLst/>
              </a:prstGeom>
              <a:solidFill>
                <a:srgbClr val="FFDDFF"/>
              </a:solidFill>
              <a:ln w="28575">
                <a:solidFill>
                  <a:srgbClr val="FF0000"/>
                </a:solidFill>
                <a:round/>
              </a:ln>
              <a:effectLst/>
            </p:spPr>
            <p:txBody>
              <a:bodyPr wrap="none" anchor="ctr"/>
              <a:lstStyle/>
              <a:p>
                <a:endParaRPr lang="zh-CN" altLang="en-US">
                  <a:solidFill>
                    <a:prstClr val="black"/>
                  </a:solidFill>
                </a:endParaRPr>
              </a:p>
            </p:txBody>
          </p:sp>
          <p:sp>
            <p:nvSpPr>
              <p:cNvPr id="79881" name="Text Box 9"/>
              <p:cNvSpPr txBox="1">
                <a:spLocks noChangeArrowheads="1"/>
              </p:cNvSpPr>
              <p:nvPr/>
            </p:nvSpPr>
            <p:spPr bwMode="auto">
              <a:xfrm>
                <a:off x="4224" y="528"/>
                <a:ext cx="280" cy="404"/>
              </a:xfrm>
              <a:prstGeom prst="rect">
                <a:avLst/>
              </a:prstGeom>
              <a:noFill/>
              <a:ln w="9525">
                <a:noFill/>
                <a:miter lim="800000"/>
              </a:ln>
              <a:effectLst/>
            </p:spPr>
            <p:txBody>
              <a:bodyPr wrap="none">
                <a:spAutoFit/>
              </a:bodyPr>
              <a:lstStyle/>
              <a:p>
                <a:pPr>
                  <a:spcBef>
                    <a:spcPct val="50000"/>
                  </a:spcBef>
                </a:pPr>
                <a:r>
                  <a:rPr lang="zh-CN" altLang="en-US" sz="3600">
                    <a:solidFill>
                      <a:srgbClr val="FF0000"/>
                    </a:solidFill>
                  </a:rPr>
                  <a:t>+</a:t>
                </a:r>
              </a:p>
            </p:txBody>
          </p:sp>
        </p:grpSp>
        <p:sp>
          <p:nvSpPr>
            <p:cNvPr id="79882" name="Line 10"/>
            <p:cNvSpPr>
              <a:spLocks noChangeShapeType="1"/>
            </p:cNvSpPr>
            <p:nvPr/>
          </p:nvSpPr>
          <p:spPr bwMode="auto">
            <a:xfrm flipV="1">
              <a:off x="624" y="3600"/>
              <a:ext cx="0" cy="576"/>
            </a:xfrm>
            <a:prstGeom prst="line">
              <a:avLst/>
            </a:prstGeom>
            <a:noFill/>
            <a:ln w="28575">
              <a:solidFill>
                <a:schemeClr val="tx1"/>
              </a:solidFill>
              <a:round/>
              <a:headEnd type="none" w="sm" len="lg"/>
              <a:tailEnd type="none" w="sm" len="lg"/>
            </a:ln>
            <a:effectLst/>
          </p:spPr>
          <p:txBody>
            <a:bodyPr wrap="none" anchor="ctr"/>
            <a:lstStyle/>
            <a:p>
              <a:endParaRPr lang="zh-CN" altLang="en-US">
                <a:solidFill>
                  <a:prstClr val="black"/>
                </a:solidFill>
              </a:endParaRPr>
            </a:p>
          </p:txBody>
        </p:sp>
        <p:grpSp>
          <p:nvGrpSpPr>
            <p:cNvPr id="4" name="Group 11"/>
            <p:cNvGrpSpPr/>
            <p:nvPr/>
          </p:nvGrpSpPr>
          <p:grpSpPr bwMode="auto">
            <a:xfrm>
              <a:off x="528" y="3456"/>
              <a:ext cx="240" cy="240"/>
              <a:chOff x="4224" y="1536"/>
              <a:chExt cx="240" cy="240"/>
            </a:xfrm>
          </p:grpSpPr>
          <p:sp>
            <p:nvSpPr>
              <p:cNvPr id="79884" name="Oval 12"/>
              <p:cNvSpPr>
                <a:spLocks noChangeArrowheads="1"/>
              </p:cNvSpPr>
              <p:nvPr/>
            </p:nvSpPr>
            <p:spPr bwMode="auto">
              <a:xfrm>
                <a:off x="4224" y="1536"/>
                <a:ext cx="240" cy="240"/>
              </a:xfrm>
              <a:prstGeom prst="ellipse">
                <a:avLst/>
              </a:prstGeom>
              <a:solidFill>
                <a:srgbClr val="CCECFF"/>
              </a:solidFill>
              <a:ln w="28575">
                <a:solidFill>
                  <a:srgbClr val="0000FF"/>
                </a:solidFill>
                <a:round/>
              </a:ln>
              <a:effectLst/>
            </p:spPr>
            <p:txBody>
              <a:bodyPr wrap="none" anchor="ctr"/>
              <a:lstStyle/>
              <a:p>
                <a:endParaRPr lang="zh-CN" altLang="en-US">
                  <a:solidFill>
                    <a:prstClr val="black"/>
                  </a:solidFill>
                </a:endParaRPr>
              </a:p>
            </p:txBody>
          </p:sp>
          <p:sp>
            <p:nvSpPr>
              <p:cNvPr id="79885" name="Line 13"/>
              <p:cNvSpPr>
                <a:spLocks noChangeShapeType="1"/>
              </p:cNvSpPr>
              <p:nvPr/>
            </p:nvSpPr>
            <p:spPr bwMode="auto">
              <a:xfrm>
                <a:off x="4272" y="1680"/>
                <a:ext cx="144" cy="0"/>
              </a:xfrm>
              <a:prstGeom prst="line">
                <a:avLst/>
              </a:prstGeom>
              <a:noFill/>
              <a:ln w="38100">
                <a:solidFill>
                  <a:srgbClr val="0000FF"/>
                </a:solidFill>
                <a:round/>
                <a:headEnd type="none" w="sm" len="lg"/>
                <a:tailEnd type="none" w="sm" len="lg"/>
              </a:ln>
              <a:effectLst/>
            </p:spPr>
            <p:txBody>
              <a:bodyPr wrap="none" anchor="ctr"/>
              <a:lstStyle/>
              <a:p>
                <a:endParaRPr lang="zh-CN" altLang="en-US">
                  <a:solidFill>
                    <a:prstClr val="black"/>
                  </a:solidFill>
                </a:endParaRPr>
              </a:p>
            </p:txBody>
          </p:sp>
        </p:grpSp>
        <p:sp>
          <p:nvSpPr>
            <p:cNvPr id="79886" name="Line 14"/>
            <p:cNvSpPr>
              <a:spLocks noChangeShapeType="1"/>
            </p:cNvSpPr>
            <p:nvPr/>
          </p:nvSpPr>
          <p:spPr bwMode="auto">
            <a:xfrm>
              <a:off x="336" y="2784"/>
              <a:ext cx="0" cy="288"/>
            </a:xfrm>
            <a:prstGeom prst="line">
              <a:avLst/>
            </a:prstGeom>
            <a:noFill/>
            <a:ln w="38100">
              <a:solidFill>
                <a:srgbClr val="FF0000"/>
              </a:solidFill>
              <a:round/>
              <a:headEnd type="none" w="sm" len="lg"/>
              <a:tailEnd type="triangle" w="sm" len="lg"/>
            </a:ln>
            <a:effectLst/>
          </p:spPr>
          <p:txBody>
            <a:bodyPr wrap="none"/>
            <a:lstStyle/>
            <a:p>
              <a:endParaRPr lang="zh-CN" altLang="en-US">
                <a:solidFill>
                  <a:prstClr val="black"/>
                </a:solidFill>
              </a:endParaRPr>
            </a:p>
          </p:txBody>
        </p:sp>
        <p:sp>
          <p:nvSpPr>
            <p:cNvPr id="79887" name="Line 15"/>
            <p:cNvSpPr>
              <a:spLocks noChangeShapeType="1"/>
            </p:cNvSpPr>
            <p:nvPr/>
          </p:nvSpPr>
          <p:spPr bwMode="auto">
            <a:xfrm>
              <a:off x="336" y="3456"/>
              <a:ext cx="0" cy="288"/>
            </a:xfrm>
            <a:prstGeom prst="line">
              <a:avLst/>
            </a:prstGeom>
            <a:noFill/>
            <a:ln w="38100">
              <a:solidFill>
                <a:srgbClr val="0000FF"/>
              </a:solidFill>
              <a:round/>
              <a:headEnd type="triangle" w="sm" len="lg"/>
              <a:tailEnd type="none" w="sm" len="lg"/>
            </a:ln>
            <a:effectLst/>
          </p:spPr>
          <p:txBody>
            <a:bodyPr wrap="none"/>
            <a:lstStyle/>
            <a:p>
              <a:endParaRPr lang="zh-CN" altLang="en-US">
                <a:solidFill>
                  <a:prstClr val="black"/>
                </a:solidFill>
              </a:endParaRPr>
            </a:p>
          </p:txBody>
        </p:sp>
      </p:grpSp>
      <p:grpSp>
        <p:nvGrpSpPr>
          <p:cNvPr id="5" name="Group 16"/>
          <p:cNvGrpSpPr/>
          <p:nvPr/>
        </p:nvGrpSpPr>
        <p:grpSpPr bwMode="auto">
          <a:xfrm>
            <a:off x="685800" y="3429000"/>
            <a:ext cx="1450975" cy="3124200"/>
            <a:chOff x="1632" y="2112"/>
            <a:chExt cx="914" cy="1968"/>
          </a:xfrm>
        </p:grpSpPr>
        <p:sp>
          <p:nvSpPr>
            <p:cNvPr id="79889" name="Arc 17"/>
            <p:cNvSpPr/>
            <p:nvPr/>
          </p:nvSpPr>
          <p:spPr bwMode="auto">
            <a:xfrm>
              <a:off x="2112" y="2736"/>
              <a:ext cx="434" cy="768"/>
            </a:xfrm>
            <a:custGeom>
              <a:avLst/>
              <a:gdLst>
                <a:gd name="G0" fmla="+- 21600 0 0"/>
                <a:gd name="G1" fmla="+- 21600 0 0"/>
                <a:gd name="G2" fmla="+- 21600 0 0"/>
                <a:gd name="T0" fmla="*/ 377 w 43200"/>
                <a:gd name="T1" fmla="*/ 17579 h 43200"/>
                <a:gd name="T2" fmla="*/ 357 w 43200"/>
                <a:gd name="T3" fmla="*/ 17687 h 43200"/>
                <a:gd name="T4" fmla="*/ 21600 w 43200"/>
                <a:gd name="T5" fmla="*/ 21600 h 43200"/>
              </a:gdLst>
              <a:ahLst/>
              <a:cxnLst>
                <a:cxn ang="0">
                  <a:pos x="T0" y="T1"/>
                </a:cxn>
                <a:cxn ang="0">
                  <a:pos x="T2" y="T3"/>
                </a:cxn>
                <a:cxn ang="0">
                  <a:pos x="T4" y="T5"/>
                </a:cxn>
              </a:cxnLst>
              <a:rect l="0" t="0" r="r" b="b"/>
              <a:pathLst>
                <a:path w="43200" h="43200" fill="none" extrusionOk="0">
                  <a:moveTo>
                    <a:pt x="377" y="17579"/>
                  </a:moveTo>
                  <a:cubicBezTo>
                    <a:pt x="2309" y="7381"/>
                    <a:pt x="11221" y="-1"/>
                    <a:pt x="21600" y="0"/>
                  </a:cubicBezTo>
                  <a:cubicBezTo>
                    <a:pt x="33529" y="0"/>
                    <a:pt x="43200" y="9670"/>
                    <a:pt x="43200" y="21600"/>
                  </a:cubicBezTo>
                  <a:cubicBezTo>
                    <a:pt x="43200" y="33529"/>
                    <a:pt x="33529" y="43200"/>
                    <a:pt x="21600" y="43200"/>
                  </a:cubicBezTo>
                  <a:cubicBezTo>
                    <a:pt x="9670" y="43200"/>
                    <a:pt x="0" y="33529"/>
                    <a:pt x="0" y="21600"/>
                  </a:cubicBezTo>
                  <a:cubicBezTo>
                    <a:pt x="-1" y="20287"/>
                    <a:pt x="119" y="18977"/>
                    <a:pt x="357" y="17687"/>
                  </a:cubicBezTo>
                </a:path>
                <a:path w="43200" h="43200" stroke="0" extrusionOk="0">
                  <a:moveTo>
                    <a:pt x="377" y="17579"/>
                  </a:moveTo>
                  <a:cubicBezTo>
                    <a:pt x="2309" y="7381"/>
                    <a:pt x="11221" y="-1"/>
                    <a:pt x="21600" y="0"/>
                  </a:cubicBezTo>
                  <a:cubicBezTo>
                    <a:pt x="33529" y="0"/>
                    <a:pt x="43200" y="9670"/>
                    <a:pt x="43200" y="21600"/>
                  </a:cubicBezTo>
                  <a:cubicBezTo>
                    <a:pt x="43200" y="33529"/>
                    <a:pt x="33529" y="43200"/>
                    <a:pt x="21600" y="43200"/>
                  </a:cubicBezTo>
                  <a:cubicBezTo>
                    <a:pt x="9670" y="43200"/>
                    <a:pt x="0" y="33529"/>
                    <a:pt x="0" y="21600"/>
                  </a:cubicBezTo>
                  <a:cubicBezTo>
                    <a:pt x="-1" y="20287"/>
                    <a:pt x="119" y="18977"/>
                    <a:pt x="357" y="17687"/>
                  </a:cubicBezTo>
                  <a:lnTo>
                    <a:pt x="21600" y="21600"/>
                  </a:lnTo>
                  <a:close/>
                </a:path>
              </a:pathLst>
            </a:custGeom>
            <a:noFill/>
            <a:ln w="28575">
              <a:solidFill>
                <a:srgbClr val="CC00CC"/>
              </a:solidFill>
              <a:round/>
              <a:headEnd type="none" w="sm" len="lg"/>
              <a:tailEnd type="none" w="sm" len="lg"/>
            </a:ln>
            <a:effectLst/>
          </p:spPr>
          <p:txBody>
            <a:bodyPr wrap="none" anchor="ctr"/>
            <a:lstStyle/>
            <a:p>
              <a:endParaRPr lang="zh-CN" altLang="en-US">
                <a:solidFill>
                  <a:prstClr val="black"/>
                </a:solidFill>
              </a:endParaRPr>
            </a:p>
          </p:txBody>
        </p:sp>
        <p:sp>
          <p:nvSpPr>
            <p:cNvPr id="79890" name="Line 18"/>
            <p:cNvSpPr>
              <a:spLocks noChangeShapeType="1"/>
            </p:cNvSpPr>
            <p:nvPr/>
          </p:nvSpPr>
          <p:spPr bwMode="auto">
            <a:xfrm>
              <a:off x="2544" y="3072"/>
              <a:ext cx="0" cy="144"/>
            </a:xfrm>
            <a:prstGeom prst="line">
              <a:avLst/>
            </a:prstGeom>
            <a:noFill/>
            <a:ln w="28575">
              <a:solidFill>
                <a:srgbClr val="CC00CC"/>
              </a:solidFill>
              <a:round/>
              <a:headEnd type="none" w="sm" len="lg"/>
              <a:tailEnd type="triangle" w="sm" len="lg"/>
            </a:ln>
            <a:effectLst/>
          </p:spPr>
          <p:txBody>
            <a:bodyPr wrap="none" anchor="ctr"/>
            <a:lstStyle/>
            <a:p>
              <a:endParaRPr lang="zh-CN" altLang="en-US">
                <a:solidFill>
                  <a:prstClr val="black"/>
                </a:solidFill>
              </a:endParaRPr>
            </a:p>
          </p:txBody>
        </p:sp>
        <p:sp>
          <p:nvSpPr>
            <p:cNvPr id="79891" name="Line 19"/>
            <p:cNvSpPr>
              <a:spLocks noChangeShapeType="1"/>
            </p:cNvSpPr>
            <p:nvPr/>
          </p:nvSpPr>
          <p:spPr bwMode="auto">
            <a:xfrm flipV="1">
              <a:off x="1920" y="2112"/>
              <a:ext cx="0" cy="864"/>
            </a:xfrm>
            <a:prstGeom prst="line">
              <a:avLst/>
            </a:prstGeom>
            <a:noFill/>
            <a:ln w="28575">
              <a:solidFill>
                <a:schemeClr val="tx1"/>
              </a:solidFill>
              <a:round/>
              <a:headEnd type="none" w="sm" len="lg"/>
              <a:tailEnd type="none" w="sm" len="lg"/>
            </a:ln>
            <a:effectLst/>
          </p:spPr>
          <p:txBody>
            <a:bodyPr wrap="none" anchor="ctr"/>
            <a:lstStyle/>
            <a:p>
              <a:endParaRPr lang="zh-CN" altLang="en-US">
                <a:solidFill>
                  <a:prstClr val="black"/>
                </a:solidFill>
              </a:endParaRPr>
            </a:p>
          </p:txBody>
        </p:sp>
        <p:grpSp>
          <p:nvGrpSpPr>
            <p:cNvPr id="6" name="Group 20"/>
            <p:cNvGrpSpPr/>
            <p:nvPr/>
          </p:nvGrpSpPr>
          <p:grpSpPr bwMode="auto">
            <a:xfrm>
              <a:off x="1824" y="2784"/>
              <a:ext cx="280" cy="404"/>
              <a:chOff x="4224" y="528"/>
              <a:chExt cx="280" cy="404"/>
            </a:xfrm>
          </p:grpSpPr>
          <p:sp>
            <p:nvSpPr>
              <p:cNvPr id="79893" name="Oval 21"/>
              <p:cNvSpPr>
                <a:spLocks noChangeArrowheads="1"/>
              </p:cNvSpPr>
              <p:nvPr/>
            </p:nvSpPr>
            <p:spPr bwMode="auto">
              <a:xfrm>
                <a:off x="4224" y="624"/>
                <a:ext cx="240" cy="240"/>
              </a:xfrm>
              <a:prstGeom prst="ellipse">
                <a:avLst/>
              </a:prstGeom>
              <a:solidFill>
                <a:srgbClr val="FFDDFF"/>
              </a:solidFill>
              <a:ln w="28575">
                <a:solidFill>
                  <a:srgbClr val="FF0000"/>
                </a:solidFill>
                <a:round/>
              </a:ln>
              <a:effectLst/>
            </p:spPr>
            <p:txBody>
              <a:bodyPr wrap="none" anchor="ctr"/>
              <a:lstStyle/>
              <a:p>
                <a:endParaRPr lang="zh-CN" altLang="en-US">
                  <a:solidFill>
                    <a:prstClr val="black"/>
                  </a:solidFill>
                </a:endParaRPr>
              </a:p>
            </p:txBody>
          </p:sp>
          <p:sp>
            <p:nvSpPr>
              <p:cNvPr id="79894" name="Text Box 22"/>
              <p:cNvSpPr txBox="1">
                <a:spLocks noChangeArrowheads="1"/>
              </p:cNvSpPr>
              <p:nvPr/>
            </p:nvSpPr>
            <p:spPr bwMode="auto">
              <a:xfrm>
                <a:off x="4224" y="528"/>
                <a:ext cx="280" cy="404"/>
              </a:xfrm>
              <a:prstGeom prst="rect">
                <a:avLst/>
              </a:prstGeom>
              <a:noFill/>
              <a:ln w="9525">
                <a:noFill/>
                <a:miter lim="800000"/>
              </a:ln>
              <a:effectLst/>
            </p:spPr>
            <p:txBody>
              <a:bodyPr wrap="none">
                <a:spAutoFit/>
              </a:bodyPr>
              <a:lstStyle/>
              <a:p>
                <a:pPr>
                  <a:spcBef>
                    <a:spcPct val="50000"/>
                  </a:spcBef>
                </a:pPr>
                <a:r>
                  <a:rPr lang="zh-CN" altLang="en-US" sz="3600">
                    <a:solidFill>
                      <a:srgbClr val="FF0000"/>
                    </a:solidFill>
                  </a:rPr>
                  <a:t>+</a:t>
                </a:r>
              </a:p>
            </p:txBody>
          </p:sp>
        </p:grpSp>
        <p:sp>
          <p:nvSpPr>
            <p:cNvPr id="79895" name="Line 23"/>
            <p:cNvSpPr>
              <a:spLocks noChangeShapeType="1"/>
            </p:cNvSpPr>
            <p:nvPr/>
          </p:nvSpPr>
          <p:spPr bwMode="auto">
            <a:xfrm flipV="1">
              <a:off x="1920" y="3264"/>
              <a:ext cx="0" cy="816"/>
            </a:xfrm>
            <a:prstGeom prst="line">
              <a:avLst/>
            </a:prstGeom>
            <a:noFill/>
            <a:ln w="28575">
              <a:solidFill>
                <a:schemeClr val="tx1"/>
              </a:solidFill>
              <a:round/>
              <a:headEnd type="none" w="sm" len="lg"/>
              <a:tailEnd type="none" w="sm" len="lg"/>
            </a:ln>
            <a:effectLst/>
          </p:spPr>
          <p:txBody>
            <a:bodyPr wrap="none" anchor="ctr"/>
            <a:lstStyle/>
            <a:p>
              <a:endParaRPr lang="zh-CN" altLang="en-US">
                <a:solidFill>
                  <a:prstClr val="black"/>
                </a:solidFill>
              </a:endParaRPr>
            </a:p>
          </p:txBody>
        </p:sp>
        <p:grpSp>
          <p:nvGrpSpPr>
            <p:cNvPr id="7" name="Group 24"/>
            <p:cNvGrpSpPr/>
            <p:nvPr/>
          </p:nvGrpSpPr>
          <p:grpSpPr bwMode="auto">
            <a:xfrm>
              <a:off x="1824" y="3120"/>
              <a:ext cx="240" cy="240"/>
              <a:chOff x="4224" y="1536"/>
              <a:chExt cx="240" cy="240"/>
            </a:xfrm>
          </p:grpSpPr>
          <p:sp>
            <p:nvSpPr>
              <p:cNvPr id="79897" name="Oval 25"/>
              <p:cNvSpPr>
                <a:spLocks noChangeArrowheads="1"/>
              </p:cNvSpPr>
              <p:nvPr/>
            </p:nvSpPr>
            <p:spPr bwMode="auto">
              <a:xfrm>
                <a:off x="4224" y="1536"/>
                <a:ext cx="240" cy="240"/>
              </a:xfrm>
              <a:prstGeom prst="ellipse">
                <a:avLst/>
              </a:prstGeom>
              <a:solidFill>
                <a:srgbClr val="CCECFF"/>
              </a:solidFill>
              <a:ln w="28575">
                <a:solidFill>
                  <a:srgbClr val="0000FF"/>
                </a:solidFill>
                <a:round/>
              </a:ln>
              <a:effectLst/>
            </p:spPr>
            <p:txBody>
              <a:bodyPr wrap="none" anchor="ctr"/>
              <a:lstStyle/>
              <a:p>
                <a:endParaRPr lang="zh-CN" altLang="en-US">
                  <a:solidFill>
                    <a:prstClr val="black"/>
                  </a:solidFill>
                </a:endParaRPr>
              </a:p>
            </p:txBody>
          </p:sp>
          <p:sp>
            <p:nvSpPr>
              <p:cNvPr id="79898" name="Line 26"/>
              <p:cNvSpPr>
                <a:spLocks noChangeShapeType="1"/>
              </p:cNvSpPr>
              <p:nvPr/>
            </p:nvSpPr>
            <p:spPr bwMode="auto">
              <a:xfrm>
                <a:off x="4272" y="1680"/>
                <a:ext cx="144" cy="0"/>
              </a:xfrm>
              <a:prstGeom prst="line">
                <a:avLst/>
              </a:prstGeom>
              <a:noFill/>
              <a:ln w="38100">
                <a:solidFill>
                  <a:srgbClr val="0000FF"/>
                </a:solidFill>
                <a:round/>
                <a:headEnd type="none" w="sm" len="lg"/>
                <a:tailEnd type="none" w="sm" len="lg"/>
              </a:ln>
              <a:effectLst/>
            </p:spPr>
            <p:txBody>
              <a:bodyPr wrap="none" anchor="ctr"/>
              <a:lstStyle/>
              <a:p>
                <a:endParaRPr lang="zh-CN" altLang="en-US">
                  <a:solidFill>
                    <a:prstClr val="black"/>
                  </a:solidFill>
                </a:endParaRPr>
              </a:p>
            </p:txBody>
          </p:sp>
        </p:grpSp>
        <p:sp>
          <p:nvSpPr>
            <p:cNvPr id="79899" name="Line 27"/>
            <p:cNvSpPr>
              <a:spLocks noChangeShapeType="1"/>
            </p:cNvSpPr>
            <p:nvPr/>
          </p:nvSpPr>
          <p:spPr bwMode="auto">
            <a:xfrm>
              <a:off x="1632" y="2832"/>
              <a:ext cx="0" cy="288"/>
            </a:xfrm>
            <a:prstGeom prst="line">
              <a:avLst/>
            </a:prstGeom>
            <a:noFill/>
            <a:ln w="38100">
              <a:solidFill>
                <a:srgbClr val="FF0000"/>
              </a:solidFill>
              <a:round/>
              <a:headEnd type="none" w="sm" len="lg"/>
              <a:tailEnd type="triangle" w="sm" len="lg"/>
            </a:ln>
            <a:effectLst/>
          </p:spPr>
          <p:txBody>
            <a:bodyPr wrap="none"/>
            <a:lstStyle/>
            <a:p>
              <a:endParaRPr lang="zh-CN" altLang="en-US">
                <a:solidFill>
                  <a:prstClr val="black"/>
                </a:solidFill>
              </a:endParaRPr>
            </a:p>
          </p:txBody>
        </p:sp>
        <p:sp>
          <p:nvSpPr>
            <p:cNvPr id="79900" name="Line 28"/>
            <p:cNvSpPr>
              <a:spLocks noChangeShapeType="1"/>
            </p:cNvSpPr>
            <p:nvPr/>
          </p:nvSpPr>
          <p:spPr bwMode="auto">
            <a:xfrm>
              <a:off x="1632" y="3120"/>
              <a:ext cx="0" cy="288"/>
            </a:xfrm>
            <a:prstGeom prst="line">
              <a:avLst/>
            </a:prstGeom>
            <a:noFill/>
            <a:ln w="38100">
              <a:solidFill>
                <a:srgbClr val="0000FF"/>
              </a:solidFill>
              <a:round/>
              <a:headEnd type="triangle" w="sm" len="lg"/>
              <a:tailEnd type="none" w="sm" len="lg"/>
            </a:ln>
            <a:effectLst/>
          </p:spPr>
          <p:txBody>
            <a:bodyPr wrap="none"/>
            <a:lstStyle/>
            <a:p>
              <a:endParaRPr lang="zh-CN" altLang="en-US">
                <a:solidFill>
                  <a:prstClr val="black"/>
                </a:solidFill>
              </a:endParaRPr>
            </a:p>
          </p:txBody>
        </p:sp>
      </p:grpSp>
      <p:grpSp>
        <p:nvGrpSpPr>
          <p:cNvPr id="8" name="Group 29"/>
          <p:cNvGrpSpPr/>
          <p:nvPr/>
        </p:nvGrpSpPr>
        <p:grpSpPr bwMode="auto">
          <a:xfrm>
            <a:off x="685800" y="3352800"/>
            <a:ext cx="1222375" cy="3200400"/>
            <a:chOff x="1056" y="2208"/>
            <a:chExt cx="770" cy="2016"/>
          </a:xfrm>
        </p:grpSpPr>
        <p:grpSp>
          <p:nvGrpSpPr>
            <p:cNvPr id="9" name="Group 30"/>
            <p:cNvGrpSpPr/>
            <p:nvPr/>
          </p:nvGrpSpPr>
          <p:grpSpPr bwMode="auto">
            <a:xfrm>
              <a:off x="1248" y="2208"/>
              <a:ext cx="578" cy="2016"/>
              <a:chOff x="4224" y="192"/>
              <a:chExt cx="578" cy="2016"/>
            </a:xfrm>
          </p:grpSpPr>
          <p:sp>
            <p:nvSpPr>
              <p:cNvPr id="79903" name="Line 31"/>
              <p:cNvSpPr>
                <a:spLocks noChangeShapeType="1"/>
              </p:cNvSpPr>
              <p:nvPr/>
            </p:nvSpPr>
            <p:spPr bwMode="auto">
              <a:xfrm flipV="1">
                <a:off x="4320" y="192"/>
                <a:ext cx="0" cy="432"/>
              </a:xfrm>
              <a:prstGeom prst="line">
                <a:avLst/>
              </a:prstGeom>
              <a:noFill/>
              <a:ln w="28575">
                <a:solidFill>
                  <a:schemeClr val="tx1"/>
                </a:solidFill>
                <a:round/>
                <a:headEnd type="none" w="sm" len="lg"/>
                <a:tailEnd type="none" w="sm" len="lg"/>
              </a:ln>
              <a:effectLst/>
            </p:spPr>
            <p:txBody>
              <a:bodyPr wrap="none" anchor="ctr"/>
              <a:lstStyle/>
              <a:p>
                <a:endParaRPr lang="zh-CN" altLang="en-US">
                  <a:solidFill>
                    <a:prstClr val="black"/>
                  </a:solidFill>
                </a:endParaRPr>
              </a:p>
            </p:txBody>
          </p:sp>
          <p:grpSp>
            <p:nvGrpSpPr>
              <p:cNvPr id="10" name="Group 32"/>
              <p:cNvGrpSpPr/>
              <p:nvPr/>
            </p:nvGrpSpPr>
            <p:grpSpPr bwMode="auto">
              <a:xfrm>
                <a:off x="4224" y="432"/>
                <a:ext cx="280" cy="404"/>
                <a:chOff x="4224" y="528"/>
                <a:chExt cx="280" cy="404"/>
              </a:xfrm>
            </p:grpSpPr>
            <p:sp>
              <p:nvSpPr>
                <p:cNvPr id="79905" name="Oval 33"/>
                <p:cNvSpPr>
                  <a:spLocks noChangeArrowheads="1"/>
                </p:cNvSpPr>
                <p:nvPr/>
              </p:nvSpPr>
              <p:spPr bwMode="auto">
                <a:xfrm>
                  <a:off x="4224" y="624"/>
                  <a:ext cx="240" cy="240"/>
                </a:xfrm>
                <a:prstGeom prst="ellipse">
                  <a:avLst/>
                </a:prstGeom>
                <a:solidFill>
                  <a:srgbClr val="FFDDFF"/>
                </a:solidFill>
                <a:ln w="28575">
                  <a:solidFill>
                    <a:srgbClr val="FF0000"/>
                  </a:solidFill>
                  <a:round/>
                </a:ln>
                <a:effectLst/>
              </p:spPr>
              <p:txBody>
                <a:bodyPr wrap="none" anchor="ctr"/>
                <a:lstStyle/>
                <a:p>
                  <a:endParaRPr lang="zh-CN" altLang="en-US">
                    <a:solidFill>
                      <a:prstClr val="black"/>
                    </a:solidFill>
                  </a:endParaRPr>
                </a:p>
              </p:txBody>
            </p:sp>
            <p:sp>
              <p:nvSpPr>
                <p:cNvPr id="79906" name="Text Box 34"/>
                <p:cNvSpPr txBox="1">
                  <a:spLocks noChangeArrowheads="1"/>
                </p:cNvSpPr>
                <p:nvPr/>
              </p:nvSpPr>
              <p:spPr bwMode="auto">
                <a:xfrm>
                  <a:off x="4224" y="528"/>
                  <a:ext cx="280" cy="404"/>
                </a:xfrm>
                <a:prstGeom prst="rect">
                  <a:avLst/>
                </a:prstGeom>
                <a:noFill/>
                <a:ln w="9525">
                  <a:noFill/>
                  <a:miter lim="800000"/>
                </a:ln>
                <a:effectLst/>
              </p:spPr>
              <p:txBody>
                <a:bodyPr wrap="none">
                  <a:spAutoFit/>
                </a:bodyPr>
                <a:lstStyle/>
                <a:p>
                  <a:pPr>
                    <a:spcBef>
                      <a:spcPct val="50000"/>
                    </a:spcBef>
                  </a:pPr>
                  <a:r>
                    <a:rPr lang="zh-CN" altLang="en-US" sz="3600">
                      <a:solidFill>
                        <a:srgbClr val="FF0000"/>
                      </a:solidFill>
                    </a:rPr>
                    <a:t>+</a:t>
                  </a:r>
                </a:p>
              </p:txBody>
            </p:sp>
          </p:grpSp>
          <p:sp>
            <p:nvSpPr>
              <p:cNvPr id="79907" name="Line 35"/>
              <p:cNvSpPr>
                <a:spLocks noChangeShapeType="1"/>
              </p:cNvSpPr>
              <p:nvPr/>
            </p:nvSpPr>
            <p:spPr bwMode="auto">
              <a:xfrm flipV="1">
                <a:off x="4320" y="1776"/>
                <a:ext cx="0" cy="432"/>
              </a:xfrm>
              <a:prstGeom prst="line">
                <a:avLst/>
              </a:prstGeom>
              <a:noFill/>
              <a:ln w="28575">
                <a:solidFill>
                  <a:schemeClr val="tx1"/>
                </a:solidFill>
                <a:round/>
                <a:headEnd type="none" w="sm" len="lg"/>
                <a:tailEnd type="none" w="sm" len="lg"/>
              </a:ln>
              <a:effectLst/>
            </p:spPr>
            <p:txBody>
              <a:bodyPr wrap="none" anchor="ctr"/>
              <a:lstStyle/>
              <a:p>
                <a:endParaRPr lang="zh-CN" altLang="en-US">
                  <a:solidFill>
                    <a:prstClr val="black"/>
                  </a:solidFill>
                </a:endParaRPr>
              </a:p>
            </p:txBody>
          </p:sp>
          <p:sp>
            <p:nvSpPr>
              <p:cNvPr id="79908" name="Arc 36"/>
              <p:cNvSpPr/>
              <p:nvPr/>
            </p:nvSpPr>
            <p:spPr bwMode="auto">
              <a:xfrm>
                <a:off x="4457" y="722"/>
                <a:ext cx="345" cy="1009"/>
              </a:xfrm>
              <a:custGeom>
                <a:avLst/>
                <a:gdLst>
                  <a:gd name="G0" fmla="+- 554 0 0"/>
                  <a:gd name="G1" fmla="+- 21600 0 0"/>
                  <a:gd name="G2" fmla="+- 21600 0 0"/>
                  <a:gd name="T0" fmla="*/ 577 w 22154"/>
                  <a:gd name="T1" fmla="*/ 0 h 43200"/>
                  <a:gd name="T2" fmla="*/ 0 w 22154"/>
                  <a:gd name="T3" fmla="*/ 43193 h 43200"/>
                  <a:gd name="T4" fmla="*/ 554 w 22154"/>
                  <a:gd name="T5" fmla="*/ 21600 h 43200"/>
                </a:gdLst>
                <a:ahLst/>
                <a:cxnLst>
                  <a:cxn ang="0">
                    <a:pos x="T0" y="T1"/>
                  </a:cxn>
                  <a:cxn ang="0">
                    <a:pos x="T2" y="T3"/>
                  </a:cxn>
                  <a:cxn ang="0">
                    <a:pos x="T4" y="T5"/>
                  </a:cxn>
                </a:cxnLst>
                <a:rect l="0" t="0" r="r" b="b"/>
                <a:pathLst>
                  <a:path w="22154" h="43200" fill="none" extrusionOk="0">
                    <a:moveTo>
                      <a:pt x="576" y="0"/>
                    </a:moveTo>
                    <a:cubicBezTo>
                      <a:pt x="12497" y="12"/>
                      <a:pt x="22154" y="9679"/>
                      <a:pt x="22154" y="21600"/>
                    </a:cubicBezTo>
                    <a:cubicBezTo>
                      <a:pt x="22154" y="33529"/>
                      <a:pt x="12483" y="43200"/>
                      <a:pt x="554" y="43200"/>
                    </a:cubicBezTo>
                    <a:cubicBezTo>
                      <a:pt x="369" y="43200"/>
                      <a:pt x="184" y="43197"/>
                      <a:pt x="0" y="43192"/>
                    </a:cubicBezTo>
                  </a:path>
                  <a:path w="22154" h="43200" stroke="0" extrusionOk="0">
                    <a:moveTo>
                      <a:pt x="576" y="0"/>
                    </a:moveTo>
                    <a:cubicBezTo>
                      <a:pt x="12497" y="12"/>
                      <a:pt x="22154" y="9679"/>
                      <a:pt x="22154" y="21600"/>
                    </a:cubicBezTo>
                    <a:cubicBezTo>
                      <a:pt x="22154" y="33529"/>
                      <a:pt x="12483" y="43200"/>
                      <a:pt x="554" y="43200"/>
                    </a:cubicBezTo>
                    <a:cubicBezTo>
                      <a:pt x="369" y="43200"/>
                      <a:pt x="184" y="43197"/>
                      <a:pt x="0" y="43192"/>
                    </a:cubicBezTo>
                    <a:lnTo>
                      <a:pt x="554" y="21600"/>
                    </a:lnTo>
                    <a:close/>
                  </a:path>
                </a:pathLst>
              </a:custGeom>
              <a:noFill/>
              <a:ln w="28575">
                <a:solidFill>
                  <a:srgbClr val="CC00CC"/>
                </a:solidFill>
                <a:round/>
                <a:headEnd type="none" w="sm" len="lg"/>
                <a:tailEnd type="triangle" w="sm" len="lg"/>
              </a:ln>
              <a:effectLst/>
            </p:spPr>
            <p:txBody>
              <a:bodyPr wrap="none" anchor="ctr"/>
              <a:lstStyle/>
              <a:p>
                <a:endParaRPr lang="zh-CN" altLang="en-US">
                  <a:solidFill>
                    <a:prstClr val="black"/>
                  </a:solidFill>
                </a:endParaRPr>
              </a:p>
            </p:txBody>
          </p:sp>
          <p:grpSp>
            <p:nvGrpSpPr>
              <p:cNvPr id="11" name="Group 37"/>
              <p:cNvGrpSpPr/>
              <p:nvPr/>
            </p:nvGrpSpPr>
            <p:grpSpPr bwMode="auto">
              <a:xfrm>
                <a:off x="4224" y="1632"/>
                <a:ext cx="240" cy="240"/>
                <a:chOff x="4224" y="1536"/>
                <a:chExt cx="240" cy="240"/>
              </a:xfrm>
            </p:grpSpPr>
            <p:sp>
              <p:nvSpPr>
                <p:cNvPr id="79910" name="Oval 38"/>
                <p:cNvSpPr>
                  <a:spLocks noChangeArrowheads="1"/>
                </p:cNvSpPr>
                <p:nvPr/>
              </p:nvSpPr>
              <p:spPr bwMode="auto">
                <a:xfrm>
                  <a:off x="4224" y="1536"/>
                  <a:ext cx="240" cy="240"/>
                </a:xfrm>
                <a:prstGeom prst="ellipse">
                  <a:avLst/>
                </a:prstGeom>
                <a:solidFill>
                  <a:srgbClr val="CCECFF"/>
                </a:solidFill>
                <a:ln w="28575">
                  <a:solidFill>
                    <a:srgbClr val="0000FF"/>
                  </a:solidFill>
                  <a:round/>
                </a:ln>
                <a:effectLst/>
              </p:spPr>
              <p:txBody>
                <a:bodyPr wrap="none" anchor="ctr"/>
                <a:lstStyle/>
                <a:p>
                  <a:endParaRPr lang="zh-CN" altLang="en-US">
                    <a:solidFill>
                      <a:prstClr val="black"/>
                    </a:solidFill>
                  </a:endParaRPr>
                </a:p>
              </p:txBody>
            </p:sp>
            <p:sp>
              <p:nvSpPr>
                <p:cNvPr id="79911" name="Line 39"/>
                <p:cNvSpPr>
                  <a:spLocks noChangeShapeType="1"/>
                </p:cNvSpPr>
                <p:nvPr/>
              </p:nvSpPr>
              <p:spPr bwMode="auto">
                <a:xfrm>
                  <a:off x="4272" y="1680"/>
                  <a:ext cx="144" cy="0"/>
                </a:xfrm>
                <a:prstGeom prst="line">
                  <a:avLst/>
                </a:prstGeom>
                <a:noFill/>
                <a:ln w="38100">
                  <a:solidFill>
                    <a:srgbClr val="0000FF"/>
                  </a:solidFill>
                  <a:round/>
                  <a:headEnd type="none" w="sm" len="lg"/>
                  <a:tailEnd type="none" w="sm" len="lg"/>
                </a:ln>
                <a:effectLst/>
              </p:spPr>
              <p:txBody>
                <a:bodyPr wrap="none" anchor="ctr"/>
                <a:lstStyle/>
                <a:p>
                  <a:endParaRPr lang="zh-CN" altLang="en-US">
                    <a:solidFill>
                      <a:prstClr val="black"/>
                    </a:solidFill>
                  </a:endParaRPr>
                </a:p>
              </p:txBody>
            </p:sp>
          </p:grpSp>
        </p:grpSp>
        <p:sp>
          <p:nvSpPr>
            <p:cNvPr id="79912" name="Line 40"/>
            <p:cNvSpPr>
              <a:spLocks noChangeShapeType="1"/>
            </p:cNvSpPr>
            <p:nvPr/>
          </p:nvSpPr>
          <p:spPr bwMode="auto">
            <a:xfrm>
              <a:off x="1056" y="2496"/>
              <a:ext cx="0" cy="288"/>
            </a:xfrm>
            <a:prstGeom prst="line">
              <a:avLst/>
            </a:prstGeom>
            <a:noFill/>
            <a:ln w="38100">
              <a:solidFill>
                <a:srgbClr val="FF0000"/>
              </a:solidFill>
              <a:round/>
              <a:headEnd type="none" w="sm" len="lg"/>
              <a:tailEnd type="triangle" w="sm" len="lg"/>
            </a:ln>
            <a:effectLst/>
          </p:spPr>
          <p:txBody>
            <a:bodyPr wrap="none"/>
            <a:lstStyle/>
            <a:p>
              <a:endParaRPr lang="zh-CN" altLang="en-US">
                <a:solidFill>
                  <a:prstClr val="black"/>
                </a:solidFill>
              </a:endParaRPr>
            </a:p>
          </p:txBody>
        </p:sp>
        <p:sp>
          <p:nvSpPr>
            <p:cNvPr id="79913" name="Line 41"/>
            <p:cNvSpPr>
              <a:spLocks noChangeShapeType="1"/>
            </p:cNvSpPr>
            <p:nvPr/>
          </p:nvSpPr>
          <p:spPr bwMode="auto">
            <a:xfrm>
              <a:off x="1056" y="3648"/>
              <a:ext cx="0" cy="288"/>
            </a:xfrm>
            <a:prstGeom prst="line">
              <a:avLst/>
            </a:prstGeom>
            <a:noFill/>
            <a:ln w="38100">
              <a:solidFill>
                <a:srgbClr val="0000FF"/>
              </a:solidFill>
              <a:round/>
              <a:headEnd type="triangle" w="sm" len="lg"/>
              <a:tailEnd type="none" w="sm" len="lg"/>
            </a:ln>
            <a:effectLst/>
          </p:spPr>
          <p:txBody>
            <a:bodyPr wrap="none"/>
            <a:lstStyle/>
            <a:p>
              <a:endParaRPr lang="zh-CN" altLang="en-US">
                <a:solidFill>
                  <a:prstClr val="black"/>
                </a:solidFill>
              </a:endParaRPr>
            </a:p>
          </p:txBody>
        </p:sp>
      </p:grpSp>
      <p:grpSp>
        <p:nvGrpSpPr>
          <p:cNvPr id="12" name="Group 42"/>
          <p:cNvGrpSpPr/>
          <p:nvPr/>
        </p:nvGrpSpPr>
        <p:grpSpPr bwMode="auto">
          <a:xfrm>
            <a:off x="685800" y="3352800"/>
            <a:ext cx="2362200" cy="3124200"/>
            <a:chOff x="2880" y="2064"/>
            <a:chExt cx="1488" cy="1968"/>
          </a:xfrm>
        </p:grpSpPr>
        <p:sp>
          <p:nvSpPr>
            <p:cNvPr id="79915" name="Arc 43"/>
            <p:cNvSpPr/>
            <p:nvPr/>
          </p:nvSpPr>
          <p:spPr bwMode="auto">
            <a:xfrm>
              <a:off x="3312" y="2640"/>
              <a:ext cx="336" cy="912"/>
            </a:xfrm>
            <a:custGeom>
              <a:avLst/>
              <a:gdLst>
                <a:gd name="G0" fmla="+- 12561 0 0"/>
                <a:gd name="G1" fmla="+- 21600 0 0"/>
                <a:gd name="G2" fmla="+- 21600 0 0"/>
                <a:gd name="T0" fmla="*/ 150 w 34161"/>
                <a:gd name="T1" fmla="*/ 3922 h 43200"/>
                <a:gd name="T2" fmla="*/ 0 w 34161"/>
                <a:gd name="T3" fmla="*/ 39172 h 43200"/>
                <a:gd name="T4" fmla="*/ 12561 w 34161"/>
                <a:gd name="T5" fmla="*/ 21600 h 43200"/>
              </a:gdLst>
              <a:ahLst/>
              <a:cxnLst>
                <a:cxn ang="0">
                  <a:pos x="T0" y="T1"/>
                </a:cxn>
                <a:cxn ang="0">
                  <a:pos x="T2" y="T3"/>
                </a:cxn>
                <a:cxn ang="0">
                  <a:pos x="T4" y="T5"/>
                </a:cxn>
              </a:cxnLst>
              <a:rect l="0" t="0" r="r" b="b"/>
              <a:pathLst>
                <a:path w="34161" h="43200" fill="none" extrusionOk="0">
                  <a:moveTo>
                    <a:pt x="149" y="3921"/>
                  </a:moveTo>
                  <a:cubicBezTo>
                    <a:pt x="3785" y="1369"/>
                    <a:pt x="8119" y="-1"/>
                    <a:pt x="12561" y="0"/>
                  </a:cubicBezTo>
                  <a:cubicBezTo>
                    <a:pt x="24490" y="0"/>
                    <a:pt x="34161" y="9670"/>
                    <a:pt x="34161" y="21600"/>
                  </a:cubicBezTo>
                  <a:cubicBezTo>
                    <a:pt x="34161" y="33529"/>
                    <a:pt x="24490" y="43200"/>
                    <a:pt x="12561" y="43200"/>
                  </a:cubicBezTo>
                  <a:cubicBezTo>
                    <a:pt x="8056" y="43200"/>
                    <a:pt x="3664" y="41791"/>
                    <a:pt x="-1" y="39172"/>
                  </a:cubicBezTo>
                </a:path>
                <a:path w="34161" h="43200" stroke="0" extrusionOk="0">
                  <a:moveTo>
                    <a:pt x="149" y="3921"/>
                  </a:moveTo>
                  <a:cubicBezTo>
                    <a:pt x="3785" y="1369"/>
                    <a:pt x="8119" y="-1"/>
                    <a:pt x="12561" y="0"/>
                  </a:cubicBezTo>
                  <a:cubicBezTo>
                    <a:pt x="24490" y="0"/>
                    <a:pt x="34161" y="9670"/>
                    <a:pt x="34161" y="21600"/>
                  </a:cubicBezTo>
                  <a:cubicBezTo>
                    <a:pt x="34161" y="33529"/>
                    <a:pt x="24490" y="43200"/>
                    <a:pt x="12561" y="43200"/>
                  </a:cubicBezTo>
                  <a:cubicBezTo>
                    <a:pt x="8056" y="43200"/>
                    <a:pt x="3664" y="41791"/>
                    <a:pt x="-1" y="39172"/>
                  </a:cubicBezTo>
                  <a:lnTo>
                    <a:pt x="12561" y="21600"/>
                  </a:lnTo>
                  <a:close/>
                </a:path>
              </a:pathLst>
            </a:custGeom>
            <a:noFill/>
            <a:ln w="28575">
              <a:solidFill>
                <a:srgbClr val="CC00CC"/>
              </a:solidFill>
              <a:round/>
              <a:headEnd type="triangle" w="sm" len="lg"/>
              <a:tailEnd type="none" w="sm" len="lg"/>
            </a:ln>
            <a:effectLst/>
          </p:spPr>
          <p:txBody>
            <a:bodyPr wrap="none" anchor="ctr"/>
            <a:lstStyle/>
            <a:p>
              <a:endParaRPr lang="zh-CN" altLang="en-US">
                <a:solidFill>
                  <a:prstClr val="black"/>
                </a:solidFill>
              </a:endParaRPr>
            </a:p>
          </p:txBody>
        </p:sp>
        <p:sp>
          <p:nvSpPr>
            <p:cNvPr id="79916" name="Line 44"/>
            <p:cNvSpPr>
              <a:spLocks noChangeShapeType="1"/>
            </p:cNvSpPr>
            <p:nvPr/>
          </p:nvSpPr>
          <p:spPr bwMode="auto">
            <a:xfrm flipV="1">
              <a:off x="3840" y="3024"/>
              <a:ext cx="0" cy="144"/>
            </a:xfrm>
            <a:prstGeom prst="line">
              <a:avLst/>
            </a:prstGeom>
            <a:noFill/>
            <a:ln w="28575">
              <a:solidFill>
                <a:srgbClr val="CC00CC"/>
              </a:solidFill>
              <a:round/>
              <a:headEnd type="none" w="sm" len="lg"/>
              <a:tailEnd type="triangle" w="sm" len="lg"/>
            </a:ln>
            <a:effectLst/>
          </p:spPr>
          <p:txBody>
            <a:bodyPr wrap="none" anchor="ctr"/>
            <a:lstStyle/>
            <a:p>
              <a:endParaRPr lang="zh-CN" altLang="en-US">
                <a:solidFill>
                  <a:prstClr val="black"/>
                </a:solidFill>
              </a:endParaRPr>
            </a:p>
          </p:txBody>
        </p:sp>
        <p:sp>
          <p:nvSpPr>
            <p:cNvPr id="79917" name="Line 45"/>
            <p:cNvSpPr>
              <a:spLocks noChangeShapeType="1"/>
            </p:cNvSpPr>
            <p:nvPr/>
          </p:nvSpPr>
          <p:spPr bwMode="auto">
            <a:xfrm>
              <a:off x="4368" y="3024"/>
              <a:ext cx="0" cy="144"/>
            </a:xfrm>
            <a:prstGeom prst="line">
              <a:avLst/>
            </a:prstGeom>
            <a:noFill/>
            <a:ln w="28575">
              <a:solidFill>
                <a:srgbClr val="CC00CC"/>
              </a:solidFill>
              <a:round/>
              <a:headEnd type="none" w="sm" len="lg"/>
              <a:tailEnd type="triangle" w="sm" len="lg"/>
            </a:ln>
            <a:effectLst/>
          </p:spPr>
          <p:txBody>
            <a:bodyPr wrap="none" anchor="ctr"/>
            <a:lstStyle/>
            <a:p>
              <a:endParaRPr lang="zh-CN" altLang="en-US">
                <a:solidFill>
                  <a:prstClr val="black"/>
                </a:solidFill>
              </a:endParaRPr>
            </a:p>
          </p:txBody>
        </p:sp>
        <p:sp>
          <p:nvSpPr>
            <p:cNvPr id="79918" name="Line 46"/>
            <p:cNvSpPr>
              <a:spLocks noChangeShapeType="1"/>
            </p:cNvSpPr>
            <p:nvPr/>
          </p:nvSpPr>
          <p:spPr bwMode="auto">
            <a:xfrm flipV="1">
              <a:off x="3168" y="2064"/>
              <a:ext cx="0" cy="720"/>
            </a:xfrm>
            <a:prstGeom prst="line">
              <a:avLst/>
            </a:prstGeom>
            <a:noFill/>
            <a:ln w="28575">
              <a:solidFill>
                <a:schemeClr val="tx1"/>
              </a:solidFill>
              <a:round/>
              <a:headEnd type="none" w="sm" len="lg"/>
              <a:tailEnd type="none" w="sm" len="lg"/>
            </a:ln>
            <a:effectLst/>
          </p:spPr>
          <p:txBody>
            <a:bodyPr wrap="none" anchor="ctr"/>
            <a:lstStyle/>
            <a:p>
              <a:endParaRPr lang="zh-CN" altLang="en-US">
                <a:solidFill>
                  <a:prstClr val="black"/>
                </a:solidFill>
              </a:endParaRPr>
            </a:p>
          </p:txBody>
        </p:sp>
        <p:grpSp>
          <p:nvGrpSpPr>
            <p:cNvPr id="13" name="Group 47"/>
            <p:cNvGrpSpPr/>
            <p:nvPr/>
          </p:nvGrpSpPr>
          <p:grpSpPr bwMode="auto">
            <a:xfrm>
              <a:off x="3072" y="2496"/>
              <a:ext cx="280" cy="404"/>
              <a:chOff x="4224" y="528"/>
              <a:chExt cx="280" cy="404"/>
            </a:xfrm>
          </p:grpSpPr>
          <p:sp>
            <p:nvSpPr>
              <p:cNvPr id="79920" name="Oval 48"/>
              <p:cNvSpPr>
                <a:spLocks noChangeArrowheads="1"/>
              </p:cNvSpPr>
              <p:nvPr/>
            </p:nvSpPr>
            <p:spPr bwMode="auto">
              <a:xfrm>
                <a:off x="4224" y="624"/>
                <a:ext cx="240" cy="240"/>
              </a:xfrm>
              <a:prstGeom prst="ellipse">
                <a:avLst/>
              </a:prstGeom>
              <a:solidFill>
                <a:srgbClr val="FFDDFF"/>
              </a:solidFill>
              <a:ln w="28575">
                <a:solidFill>
                  <a:srgbClr val="FF0000"/>
                </a:solidFill>
                <a:round/>
              </a:ln>
              <a:effectLst/>
            </p:spPr>
            <p:txBody>
              <a:bodyPr wrap="none" anchor="ctr"/>
              <a:lstStyle/>
              <a:p>
                <a:endParaRPr lang="zh-CN" altLang="en-US">
                  <a:solidFill>
                    <a:prstClr val="black"/>
                  </a:solidFill>
                </a:endParaRPr>
              </a:p>
            </p:txBody>
          </p:sp>
          <p:sp>
            <p:nvSpPr>
              <p:cNvPr id="79921" name="Text Box 49"/>
              <p:cNvSpPr txBox="1">
                <a:spLocks noChangeArrowheads="1"/>
              </p:cNvSpPr>
              <p:nvPr/>
            </p:nvSpPr>
            <p:spPr bwMode="auto">
              <a:xfrm>
                <a:off x="4224" y="528"/>
                <a:ext cx="280" cy="404"/>
              </a:xfrm>
              <a:prstGeom prst="rect">
                <a:avLst/>
              </a:prstGeom>
              <a:noFill/>
              <a:ln w="9525">
                <a:noFill/>
                <a:miter lim="800000"/>
              </a:ln>
              <a:effectLst/>
            </p:spPr>
            <p:txBody>
              <a:bodyPr wrap="none">
                <a:spAutoFit/>
              </a:bodyPr>
              <a:lstStyle/>
              <a:p>
                <a:pPr>
                  <a:spcBef>
                    <a:spcPct val="50000"/>
                  </a:spcBef>
                </a:pPr>
                <a:r>
                  <a:rPr lang="zh-CN" altLang="en-US" sz="3600">
                    <a:solidFill>
                      <a:srgbClr val="FF0000"/>
                    </a:solidFill>
                  </a:rPr>
                  <a:t>+</a:t>
                </a:r>
              </a:p>
            </p:txBody>
          </p:sp>
        </p:grpSp>
        <p:sp>
          <p:nvSpPr>
            <p:cNvPr id="79922" name="Line 50"/>
            <p:cNvSpPr>
              <a:spLocks noChangeShapeType="1"/>
            </p:cNvSpPr>
            <p:nvPr/>
          </p:nvSpPr>
          <p:spPr bwMode="auto">
            <a:xfrm flipV="1">
              <a:off x="3168" y="3360"/>
              <a:ext cx="0" cy="672"/>
            </a:xfrm>
            <a:prstGeom prst="line">
              <a:avLst/>
            </a:prstGeom>
            <a:noFill/>
            <a:ln w="28575">
              <a:solidFill>
                <a:schemeClr val="tx1"/>
              </a:solidFill>
              <a:round/>
              <a:headEnd type="none" w="sm" len="lg"/>
              <a:tailEnd type="none" w="sm" len="lg"/>
            </a:ln>
            <a:effectLst/>
          </p:spPr>
          <p:txBody>
            <a:bodyPr wrap="none" anchor="ctr"/>
            <a:lstStyle/>
            <a:p>
              <a:endParaRPr lang="zh-CN" altLang="en-US">
                <a:solidFill>
                  <a:prstClr val="black"/>
                </a:solidFill>
              </a:endParaRPr>
            </a:p>
          </p:txBody>
        </p:sp>
        <p:grpSp>
          <p:nvGrpSpPr>
            <p:cNvPr id="14" name="Group 51"/>
            <p:cNvGrpSpPr/>
            <p:nvPr/>
          </p:nvGrpSpPr>
          <p:grpSpPr bwMode="auto">
            <a:xfrm>
              <a:off x="3072" y="3312"/>
              <a:ext cx="240" cy="240"/>
              <a:chOff x="4224" y="1536"/>
              <a:chExt cx="240" cy="240"/>
            </a:xfrm>
          </p:grpSpPr>
          <p:sp>
            <p:nvSpPr>
              <p:cNvPr id="79924" name="Oval 52"/>
              <p:cNvSpPr>
                <a:spLocks noChangeArrowheads="1"/>
              </p:cNvSpPr>
              <p:nvPr/>
            </p:nvSpPr>
            <p:spPr bwMode="auto">
              <a:xfrm>
                <a:off x="4224" y="1536"/>
                <a:ext cx="240" cy="240"/>
              </a:xfrm>
              <a:prstGeom prst="ellipse">
                <a:avLst/>
              </a:prstGeom>
              <a:solidFill>
                <a:srgbClr val="CCECFF"/>
              </a:solidFill>
              <a:ln w="28575">
                <a:solidFill>
                  <a:srgbClr val="0000FF"/>
                </a:solidFill>
                <a:round/>
              </a:ln>
              <a:effectLst/>
            </p:spPr>
            <p:txBody>
              <a:bodyPr wrap="none" anchor="ctr"/>
              <a:lstStyle/>
              <a:p>
                <a:endParaRPr lang="zh-CN" altLang="en-US">
                  <a:solidFill>
                    <a:prstClr val="black"/>
                  </a:solidFill>
                </a:endParaRPr>
              </a:p>
            </p:txBody>
          </p:sp>
          <p:sp>
            <p:nvSpPr>
              <p:cNvPr id="79925" name="Line 53"/>
              <p:cNvSpPr>
                <a:spLocks noChangeShapeType="1"/>
              </p:cNvSpPr>
              <p:nvPr/>
            </p:nvSpPr>
            <p:spPr bwMode="auto">
              <a:xfrm>
                <a:off x="4272" y="1680"/>
                <a:ext cx="144" cy="0"/>
              </a:xfrm>
              <a:prstGeom prst="line">
                <a:avLst/>
              </a:prstGeom>
              <a:noFill/>
              <a:ln w="38100">
                <a:solidFill>
                  <a:srgbClr val="0000FF"/>
                </a:solidFill>
                <a:round/>
                <a:headEnd type="none" w="sm" len="lg"/>
                <a:tailEnd type="none" w="sm" len="lg"/>
              </a:ln>
              <a:effectLst/>
            </p:spPr>
            <p:txBody>
              <a:bodyPr wrap="none" anchor="ctr"/>
              <a:lstStyle/>
              <a:p>
                <a:endParaRPr lang="zh-CN" altLang="en-US">
                  <a:solidFill>
                    <a:prstClr val="black"/>
                  </a:solidFill>
                </a:endParaRPr>
              </a:p>
            </p:txBody>
          </p:sp>
        </p:grpSp>
        <p:sp>
          <p:nvSpPr>
            <p:cNvPr id="79926" name="Line 54"/>
            <p:cNvSpPr>
              <a:spLocks noChangeShapeType="1"/>
            </p:cNvSpPr>
            <p:nvPr/>
          </p:nvSpPr>
          <p:spPr bwMode="auto">
            <a:xfrm>
              <a:off x="2880" y="2592"/>
              <a:ext cx="0" cy="288"/>
            </a:xfrm>
            <a:prstGeom prst="line">
              <a:avLst/>
            </a:prstGeom>
            <a:noFill/>
            <a:ln w="38100">
              <a:solidFill>
                <a:srgbClr val="FF0000"/>
              </a:solidFill>
              <a:round/>
              <a:headEnd type="triangle" w="sm" len="lg"/>
              <a:tailEnd type="none" w="sm" len="lg"/>
            </a:ln>
            <a:effectLst/>
          </p:spPr>
          <p:txBody>
            <a:bodyPr wrap="none"/>
            <a:lstStyle/>
            <a:p>
              <a:endParaRPr lang="zh-CN" altLang="en-US">
                <a:solidFill>
                  <a:prstClr val="black"/>
                </a:solidFill>
              </a:endParaRPr>
            </a:p>
          </p:txBody>
        </p:sp>
        <p:sp>
          <p:nvSpPr>
            <p:cNvPr id="79927" name="Line 55"/>
            <p:cNvSpPr>
              <a:spLocks noChangeShapeType="1"/>
            </p:cNvSpPr>
            <p:nvPr/>
          </p:nvSpPr>
          <p:spPr bwMode="auto">
            <a:xfrm>
              <a:off x="2880" y="3360"/>
              <a:ext cx="0" cy="288"/>
            </a:xfrm>
            <a:prstGeom prst="line">
              <a:avLst/>
            </a:prstGeom>
            <a:noFill/>
            <a:ln w="38100">
              <a:solidFill>
                <a:srgbClr val="0000FF"/>
              </a:solidFill>
              <a:round/>
              <a:headEnd type="none" w="sm" len="lg"/>
              <a:tailEnd type="triangle" w="sm" len="lg"/>
            </a:ln>
            <a:effectLst/>
          </p:spPr>
          <p:txBody>
            <a:bodyPr wrap="none"/>
            <a:lstStyle/>
            <a:p>
              <a:endParaRPr lang="zh-CN" altLang="en-US">
                <a:solidFill>
                  <a:prstClr val="black"/>
                </a:solidFill>
              </a:endParaRPr>
            </a:p>
          </p:txBody>
        </p:sp>
        <p:sp>
          <p:nvSpPr>
            <p:cNvPr id="79928" name="Freeform 56"/>
            <p:cNvSpPr/>
            <p:nvPr/>
          </p:nvSpPr>
          <p:spPr bwMode="auto">
            <a:xfrm>
              <a:off x="3600" y="2350"/>
              <a:ext cx="768" cy="1494"/>
            </a:xfrm>
            <a:custGeom>
              <a:avLst/>
              <a:gdLst/>
              <a:ahLst/>
              <a:cxnLst>
                <a:cxn ang="0">
                  <a:pos x="199" y="523"/>
                </a:cxn>
                <a:cxn ang="0">
                  <a:pos x="129" y="365"/>
                </a:cxn>
                <a:cxn ang="0">
                  <a:pos x="12" y="133"/>
                </a:cxn>
                <a:cxn ang="0">
                  <a:pos x="53" y="14"/>
                </a:cxn>
                <a:cxn ang="0">
                  <a:pos x="240" y="50"/>
                </a:cxn>
                <a:cxn ang="0">
                  <a:pos x="478" y="191"/>
                </a:cxn>
                <a:cxn ang="0">
                  <a:pos x="624" y="330"/>
                </a:cxn>
                <a:cxn ang="0">
                  <a:pos x="730" y="530"/>
                </a:cxn>
                <a:cxn ang="0">
                  <a:pos x="764" y="734"/>
                </a:cxn>
                <a:cxn ang="0">
                  <a:pos x="750" y="940"/>
                </a:cxn>
                <a:cxn ang="0">
                  <a:pos x="662" y="1153"/>
                </a:cxn>
                <a:cxn ang="0">
                  <a:pos x="497" y="1330"/>
                </a:cxn>
                <a:cxn ang="0">
                  <a:pos x="272" y="1458"/>
                </a:cxn>
                <a:cxn ang="0">
                  <a:pos x="58" y="1479"/>
                </a:cxn>
                <a:cxn ang="0">
                  <a:pos x="29" y="1366"/>
                </a:cxn>
                <a:cxn ang="0">
                  <a:pos x="131" y="1202"/>
                </a:cxn>
                <a:cxn ang="0">
                  <a:pos x="235" y="981"/>
                </a:cxn>
                <a:cxn ang="0">
                  <a:pos x="250" y="749"/>
                </a:cxn>
                <a:cxn ang="0">
                  <a:pos x="199" y="523"/>
                </a:cxn>
              </a:cxnLst>
              <a:rect l="0" t="0" r="r" b="b"/>
              <a:pathLst>
                <a:path w="768" h="1494">
                  <a:moveTo>
                    <a:pt x="199" y="523"/>
                  </a:moveTo>
                  <a:cubicBezTo>
                    <a:pt x="177" y="439"/>
                    <a:pt x="160" y="431"/>
                    <a:pt x="129" y="365"/>
                  </a:cubicBezTo>
                  <a:cubicBezTo>
                    <a:pt x="97" y="300"/>
                    <a:pt x="24" y="191"/>
                    <a:pt x="12" y="133"/>
                  </a:cubicBezTo>
                  <a:cubicBezTo>
                    <a:pt x="0" y="74"/>
                    <a:pt x="15" y="28"/>
                    <a:pt x="53" y="14"/>
                  </a:cubicBezTo>
                  <a:cubicBezTo>
                    <a:pt x="91" y="0"/>
                    <a:pt x="169" y="20"/>
                    <a:pt x="240" y="50"/>
                  </a:cubicBezTo>
                  <a:cubicBezTo>
                    <a:pt x="311" y="80"/>
                    <a:pt x="414" y="144"/>
                    <a:pt x="478" y="191"/>
                  </a:cubicBezTo>
                  <a:cubicBezTo>
                    <a:pt x="542" y="238"/>
                    <a:pt x="582" y="274"/>
                    <a:pt x="624" y="330"/>
                  </a:cubicBezTo>
                  <a:cubicBezTo>
                    <a:pt x="666" y="386"/>
                    <a:pt x="707" y="463"/>
                    <a:pt x="730" y="530"/>
                  </a:cubicBezTo>
                  <a:cubicBezTo>
                    <a:pt x="753" y="597"/>
                    <a:pt x="761" y="665"/>
                    <a:pt x="764" y="734"/>
                  </a:cubicBezTo>
                  <a:cubicBezTo>
                    <a:pt x="768" y="802"/>
                    <a:pt x="767" y="870"/>
                    <a:pt x="750" y="940"/>
                  </a:cubicBezTo>
                  <a:cubicBezTo>
                    <a:pt x="733" y="1009"/>
                    <a:pt x="705" y="1088"/>
                    <a:pt x="662" y="1153"/>
                  </a:cubicBezTo>
                  <a:cubicBezTo>
                    <a:pt x="620" y="1218"/>
                    <a:pt x="562" y="1279"/>
                    <a:pt x="497" y="1330"/>
                  </a:cubicBezTo>
                  <a:cubicBezTo>
                    <a:pt x="432" y="1381"/>
                    <a:pt x="345" y="1433"/>
                    <a:pt x="272" y="1458"/>
                  </a:cubicBezTo>
                  <a:cubicBezTo>
                    <a:pt x="199" y="1483"/>
                    <a:pt x="98" y="1494"/>
                    <a:pt x="58" y="1479"/>
                  </a:cubicBezTo>
                  <a:cubicBezTo>
                    <a:pt x="18" y="1464"/>
                    <a:pt x="17" y="1412"/>
                    <a:pt x="29" y="1366"/>
                  </a:cubicBezTo>
                  <a:cubicBezTo>
                    <a:pt x="41" y="1320"/>
                    <a:pt x="97" y="1266"/>
                    <a:pt x="131" y="1202"/>
                  </a:cubicBezTo>
                  <a:cubicBezTo>
                    <a:pt x="165" y="1138"/>
                    <a:pt x="216" y="1057"/>
                    <a:pt x="235" y="981"/>
                  </a:cubicBezTo>
                  <a:cubicBezTo>
                    <a:pt x="255" y="905"/>
                    <a:pt x="256" y="825"/>
                    <a:pt x="250" y="749"/>
                  </a:cubicBezTo>
                  <a:cubicBezTo>
                    <a:pt x="244" y="672"/>
                    <a:pt x="210" y="570"/>
                    <a:pt x="199" y="523"/>
                  </a:cubicBezTo>
                  <a:close/>
                </a:path>
              </a:pathLst>
            </a:custGeom>
            <a:noFill/>
            <a:ln w="28575" cmpd="sng">
              <a:solidFill>
                <a:srgbClr val="CC00CC"/>
              </a:solidFill>
              <a:round/>
            </a:ln>
            <a:effectLst/>
          </p:spPr>
          <p:txBody>
            <a:bodyPr wrap="none"/>
            <a:lstStyle/>
            <a:p>
              <a:endParaRPr lang="zh-CN" altLang="en-US">
                <a:solidFill>
                  <a:prstClr val="black"/>
                </a:solidFill>
              </a:endParaRPr>
            </a:p>
          </p:txBody>
        </p:sp>
      </p:grpSp>
      <p:grpSp>
        <p:nvGrpSpPr>
          <p:cNvPr id="15" name="Group 57"/>
          <p:cNvGrpSpPr/>
          <p:nvPr/>
        </p:nvGrpSpPr>
        <p:grpSpPr bwMode="auto">
          <a:xfrm>
            <a:off x="685800" y="3505200"/>
            <a:ext cx="838200" cy="3048000"/>
            <a:chOff x="3312" y="240"/>
            <a:chExt cx="528" cy="1920"/>
          </a:xfrm>
        </p:grpSpPr>
        <p:sp>
          <p:nvSpPr>
            <p:cNvPr id="79930" name="Oval 58"/>
            <p:cNvSpPr>
              <a:spLocks noChangeArrowheads="1"/>
            </p:cNvSpPr>
            <p:nvPr/>
          </p:nvSpPr>
          <p:spPr bwMode="auto">
            <a:xfrm>
              <a:off x="3504" y="1056"/>
              <a:ext cx="240" cy="240"/>
            </a:xfrm>
            <a:prstGeom prst="ellipse">
              <a:avLst/>
            </a:prstGeom>
            <a:solidFill>
              <a:srgbClr val="CCECFF"/>
            </a:solidFill>
            <a:ln w="28575">
              <a:solidFill>
                <a:srgbClr val="FF0000"/>
              </a:solidFill>
              <a:round/>
            </a:ln>
            <a:effectLst/>
          </p:spPr>
          <p:txBody>
            <a:bodyPr wrap="none" anchor="ctr"/>
            <a:lstStyle/>
            <a:p>
              <a:endParaRPr lang="zh-CN" altLang="en-US">
                <a:solidFill>
                  <a:prstClr val="black"/>
                </a:solidFill>
              </a:endParaRPr>
            </a:p>
          </p:txBody>
        </p:sp>
        <p:sp>
          <p:nvSpPr>
            <p:cNvPr id="79931" name="Line 59"/>
            <p:cNvSpPr>
              <a:spLocks noChangeShapeType="1"/>
            </p:cNvSpPr>
            <p:nvPr/>
          </p:nvSpPr>
          <p:spPr bwMode="auto">
            <a:xfrm flipV="1">
              <a:off x="3600" y="240"/>
              <a:ext cx="0" cy="816"/>
            </a:xfrm>
            <a:prstGeom prst="line">
              <a:avLst/>
            </a:prstGeom>
            <a:noFill/>
            <a:ln w="28575">
              <a:solidFill>
                <a:schemeClr val="tx1"/>
              </a:solidFill>
              <a:round/>
              <a:headEnd type="none" w="sm" len="lg"/>
              <a:tailEnd type="none" w="sm" len="lg"/>
            </a:ln>
            <a:effectLst/>
          </p:spPr>
          <p:txBody>
            <a:bodyPr wrap="none" anchor="ctr"/>
            <a:lstStyle/>
            <a:p>
              <a:endParaRPr lang="zh-CN" altLang="en-US">
                <a:solidFill>
                  <a:prstClr val="black"/>
                </a:solidFill>
              </a:endParaRPr>
            </a:p>
          </p:txBody>
        </p:sp>
        <p:sp>
          <p:nvSpPr>
            <p:cNvPr id="79932" name="Line 60"/>
            <p:cNvSpPr>
              <a:spLocks noChangeShapeType="1"/>
            </p:cNvSpPr>
            <p:nvPr/>
          </p:nvSpPr>
          <p:spPr bwMode="auto">
            <a:xfrm flipV="1">
              <a:off x="3600" y="1296"/>
              <a:ext cx="0" cy="864"/>
            </a:xfrm>
            <a:prstGeom prst="line">
              <a:avLst/>
            </a:prstGeom>
            <a:noFill/>
            <a:ln w="28575">
              <a:solidFill>
                <a:schemeClr val="tx1"/>
              </a:solidFill>
              <a:round/>
              <a:headEnd type="none" w="sm" len="lg"/>
              <a:tailEnd type="none" w="sm" len="lg"/>
            </a:ln>
            <a:effectLst/>
          </p:spPr>
          <p:txBody>
            <a:bodyPr wrap="none" anchor="ctr"/>
            <a:lstStyle/>
            <a:p>
              <a:endParaRPr lang="zh-CN" altLang="en-US">
                <a:solidFill>
                  <a:prstClr val="black"/>
                </a:solidFill>
              </a:endParaRPr>
            </a:p>
          </p:txBody>
        </p:sp>
        <p:sp>
          <p:nvSpPr>
            <p:cNvPr id="79933" name="Line 61"/>
            <p:cNvSpPr>
              <a:spLocks noChangeShapeType="1"/>
            </p:cNvSpPr>
            <p:nvPr/>
          </p:nvSpPr>
          <p:spPr bwMode="auto">
            <a:xfrm>
              <a:off x="3312" y="960"/>
              <a:ext cx="0" cy="288"/>
            </a:xfrm>
            <a:prstGeom prst="line">
              <a:avLst/>
            </a:prstGeom>
            <a:noFill/>
            <a:ln w="38100">
              <a:solidFill>
                <a:srgbClr val="FF0000"/>
              </a:solidFill>
              <a:round/>
              <a:headEnd type="triangle" w="sm" len="lg"/>
              <a:tailEnd type="none" w="sm" len="lg"/>
            </a:ln>
            <a:effectLst/>
          </p:spPr>
          <p:txBody>
            <a:bodyPr wrap="none" anchor="ctr"/>
            <a:lstStyle/>
            <a:p>
              <a:endParaRPr lang="zh-CN" altLang="en-US">
                <a:solidFill>
                  <a:prstClr val="black"/>
                </a:solidFill>
              </a:endParaRPr>
            </a:p>
          </p:txBody>
        </p:sp>
        <p:sp>
          <p:nvSpPr>
            <p:cNvPr id="79934" name="Line 62"/>
            <p:cNvSpPr>
              <a:spLocks noChangeShapeType="1"/>
            </p:cNvSpPr>
            <p:nvPr/>
          </p:nvSpPr>
          <p:spPr bwMode="auto">
            <a:xfrm>
              <a:off x="3312" y="1248"/>
              <a:ext cx="0" cy="288"/>
            </a:xfrm>
            <a:prstGeom prst="line">
              <a:avLst/>
            </a:prstGeom>
            <a:noFill/>
            <a:ln w="38100">
              <a:solidFill>
                <a:srgbClr val="0000FF"/>
              </a:solidFill>
              <a:round/>
              <a:headEnd type="none" w="sm" len="lg"/>
              <a:tailEnd type="triangle" w="sm" len="lg"/>
            </a:ln>
            <a:effectLst/>
          </p:spPr>
          <p:txBody>
            <a:bodyPr wrap="none" anchor="ctr"/>
            <a:lstStyle/>
            <a:p>
              <a:endParaRPr lang="zh-CN" altLang="en-US">
                <a:solidFill>
                  <a:prstClr val="black"/>
                </a:solidFill>
              </a:endParaRPr>
            </a:p>
          </p:txBody>
        </p:sp>
        <p:sp>
          <p:nvSpPr>
            <p:cNvPr id="79935" name="Text Box 63"/>
            <p:cNvSpPr txBox="1">
              <a:spLocks noChangeArrowheads="1"/>
            </p:cNvSpPr>
            <p:nvPr/>
          </p:nvSpPr>
          <p:spPr bwMode="auto">
            <a:xfrm>
              <a:off x="3456" y="960"/>
              <a:ext cx="384" cy="442"/>
            </a:xfrm>
            <a:prstGeom prst="rect">
              <a:avLst/>
            </a:prstGeom>
            <a:noFill/>
            <a:ln w="9525">
              <a:noFill/>
              <a:miter lim="800000"/>
            </a:ln>
            <a:effectLst/>
          </p:spPr>
          <p:txBody>
            <a:bodyPr>
              <a:spAutoFit/>
            </a:bodyPr>
            <a:lstStyle/>
            <a:p>
              <a:pPr>
                <a:spcBef>
                  <a:spcPct val="50000"/>
                </a:spcBef>
              </a:pPr>
              <a:r>
                <a:rPr lang="zh-CN" altLang="en-US" sz="4000">
                  <a:solidFill>
                    <a:srgbClr val="FF0000"/>
                  </a:solidFill>
                  <a:latin typeface="Arial" panose="020B0604020202020204" pitchFamily="34" charset="0"/>
                </a:rPr>
                <a:t>+</a:t>
              </a:r>
            </a:p>
          </p:txBody>
        </p:sp>
        <p:sp>
          <p:nvSpPr>
            <p:cNvPr id="79936" name="Line 64"/>
            <p:cNvSpPr>
              <a:spLocks noChangeShapeType="1"/>
            </p:cNvSpPr>
            <p:nvPr/>
          </p:nvSpPr>
          <p:spPr bwMode="auto">
            <a:xfrm>
              <a:off x="3552" y="1248"/>
              <a:ext cx="144" cy="0"/>
            </a:xfrm>
            <a:prstGeom prst="line">
              <a:avLst/>
            </a:prstGeom>
            <a:noFill/>
            <a:ln w="38100">
              <a:solidFill>
                <a:srgbClr val="0000FF"/>
              </a:solidFill>
              <a:round/>
              <a:headEnd type="none" w="sm" len="lg"/>
              <a:tailEnd type="none" w="sm" len="lg"/>
            </a:ln>
            <a:effectLst/>
          </p:spPr>
          <p:txBody>
            <a:bodyPr wrap="none"/>
            <a:lstStyle/>
            <a:p>
              <a:endParaRPr lang="zh-CN" altLang="en-US">
                <a:solidFill>
                  <a:prstClr val="black"/>
                </a:solidFill>
              </a:endParaRPr>
            </a:p>
          </p:txBody>
        </p:sp>
      </p:grpSp>
      <p:grpSp>
        <p:nvGrpSpPr>
          <p:cNvPr id="16" name="Group 65"/>
          <p:cNvGrpSpPr/>
          <p:nvPr/>
        </p:nvGrpSpPr>
        <p:grpSpPr bwMode="auto">
          <a:xfrm>
            <a:off x="685800" y="3429000"/>
            <a:ext cx="1066800" cy="2971800"/>
            <a:chOff x="816" y="2256"/>
            <a:chExt cx="672" cy="1872"/>
          </a:xfrm>
        </p:grpSpPr>
        <p:sp>
          <p:nvSpPr>
            <p:cNvPr id="79938" name="Arc 66"/>
            <p:cNvSpPr/>
            <p:nvPr/>
          </p:nvSpPr>
          <p:spPr bwMode="auto">
            <a:xfrm>
              <a:off x="1248" y="2928"/>
              <a:ext cx="240" cy="672"/>
            </a:xfrm>
            <a:custGeom>
              <a:avLst/>
              <a:gdLst>
                <a:gd name="G0" fmla="+- 6426 0 0"/>
                <a:gd name="G1" fmla="+- 21600 0 0"/>
                <a:gd name="G2" fmla="+- 21600 0 0"/>
                <a:gd name="T0" fmla="*/ 372 w 28026"/>
                <a:gd name="T1" fmla="*/ 866 h 43200"/>
                <a:gd name="T2" fmla="*/ 0 w 28026"/>
                <a:gd name="T3" fmla="*/ 42222 h 43200"/>
                <a:gd name="T4" fmla="*/ 6426 w 28026"/>
                <a:gd name="T5" fmla="*/ 21600 h 43200"/>
              </a:gdLst>
              <a:ahLst/>
              <a:cxnLst>
                <a:cxn ang="0">
                  <a:pos x="T0" y="T1"/>
                </a:cxn>
                <a:cxn ang="0">
                  <a:pos x="T2" y="T3"/>
                </a:cxn>
                <a:cxn ang="0">
                  <a:pos x="T4" y="T5"/>
                </a:cxn>
              </a:cxnLst>
              <a:rect l="0" t="0" r="r" b="b"/>
              <a:pathLst>
                <a:path w="28026" h="43200" fill="none" extrusionOk="0">
                  <a:moveTo>
                    <a:pt x="371" y="865"/>
                  </a:moveTo>
                  <a:cubicBezTo>
                    <a:pt x="2338" y="291"/>
                    <a:pt x="4377" y="-1"/>
                    <a:pt x="6426" y="0"/>
                  </a:cubicBezTo>
                  <a:cubicBezTo>
                    <a:pt x="18355" y="0"/>
                    <a:pt x="28026" y="9670"/>
                    <a:pt x="28026" y="21600"/>
                  </a:cubicBezTo>
                  <a:cubicBezTo>
                    <a:pt x="28026" y="33529"/>
                    <a:pt x="18355" y="43200"/>
                    <a:pt x="6426" y="43200"/>
                  </a:cubicBezTo>
                  <a:cubicBezTo>
                    <a:pt x="4246" y="43200"/>
                    <a:pt x="2080" y="42870"/>
                    <a:pt x="0" y="42221"/>
                  </a:cubicBezTo>
                </a:path>
                <a:path w="28026" h="43200" stroke="0" extrusionOk="0">
                  <a:moveTo>
                    <a:pt x="371" y="865"/>
                  </a:moveTo>
                  <a:cubicBezTo>
                    <a:pt x="2338" y="291"/>
                    <a:pt x="4377" y="-1"/>
                    <a:pt x="6426" y="0"/>
                  </a:cubicBezTo>
                  <a:cubicBezTo>
                    <a:pt x="18355" y="0"/>
                    <a:pt x="28026" y="9670"/>
                    <a:pt x="28026" y="21600"/>
                  </a:cubicBezTo>
                  <a:cubicBezTo>
                    <a:pt x="28026" y="33529"/>
                    <a:pt x="18355" y="43200"/>
                    <a:pt x="6426" y="43200"/>
                  </a:cubicBezTo>
                  <a:cubicBezTo>
                    <a:pt x="4246" y="43200"/>
                    <a:pt x="2080" y="42870"/>
                    <a:pt x="0" y="42221"/>
                  </a:cubicBezTo>
                  <a:lnTo>
                    <a:pt x="6426" y="21600"/>
                  </a:lnTo>
                  <a:close/>
                </a:path>
              </a:pathLst>
            </a:custGeom>
            <a:noFill/>
            <a:ln w="28575">
              <a:solidFill>
                <a:srgbClr val="CC00CC"/>
              </a:solidFill>
              <a:round/>
              <a:headEnd type="none" w="sm" len="lg"/>
              <a:tailEnd type="triangle" w="sm" len="lg"/>
            </a:ln>
            <a:effectLst/>
          </p:spPr>
          <p:txBody>
            <a:bodyPr wrap="none" anchor="ctr"/>
            <a:lstStyle/>
            <a:p>
              <a:endParaRPr lang="zh-CN" altLang="en-US">
                <a:solidFill>
                  <a:prstClr val="black"/>
                </a:solidFill>
              </a:endParaRPr>
            </a:p>
          </p:txBody>
        </p:sp>
        <p:sp>
          <p:nvSpPr>
            <p:cNvPr id="79939" name="Line 67"/>
            <p:cNvSpPr>
              <a:spLocks noChangeShapeType="1"/>
            </p:cNvSpPr>
            <p:nvPr/>
          </p:nvSpPr>
          <p:spPr bwMode="auto">
            <a:xfrm flipV="1">
              <a:off x="1104" y="2256"/>
              <a:ext cx="0" cy="624"/>
            </a:xfrm>
            <a:prstGeom prst="line">
              <a:avLst/>
            </a:prstGeom>
            <a:noFill/>
            <a:ln w="28575">
              <a:solidFill>
                <a:schemeClr val="tx1"/>
              </a:solidFill>
              <a:round/>
              <a:headEnd type="none" w="sm" len="lg"/>
              <a:tailEnd type="none" w="sm" len="lg"/>
            </a:ln>
            <a:effectLst/>
          </p:spPr>
          <p:txBody>
            <a:bodyPr wrap="none" anchor="ctr"/>
            <a:lstStyle/>
            <a:p>
              <a:endParaRPr lang="zh-CN" altLang="en-US">
                <a:solidFill>
                  <a:prstClr val="black"/>
                </a:solidFill>
              </a:endParaRPr>
            </a:p>
          </p:txBody>
        </p:sp>
        <p:grpSp>
          <p:nvGrpSpPr>
            <p:cNvPr id="17" name="Group 68"/>
            <p:cNvGrpSpPr/>
            <p:nvPr/>
          </p:nvGrpSpPr>
          <p:grpSpPr bwMode="auto">
            <a:xfrm>
              <a:off x="1008" y="2688"/>
              <a:ext cx="280" cy="404"/>
              <a:chOff x="4224" y="528"/>
              <a:chExt cx="280" cy="404"/>
            </a:xfrm>
          </p:grpSpPr>
          <p:sp>
            <p:nvSpPr>
              <p:cNvPr id="79941" name="Oval 69"/>
              <p:cNvSpPr>
                <a:spLocks noChangeArrowheads="1"/>
              </p:cNvSpPr>
              <p:nvPr/>
            </p:nvSpPr>
            <p:spPr bwMode="auto">
              <a:xfrm>
                <a:off x="4224" y="624"/>
                <a:ext cx="240" cy="240"/>
              </a:xfrm>
              <a:prstGeom prst="ellipse">
                <a:avLst/>
              </a:prstGeom>
              <a:solidFill>
                <a:srgbClr val="FFDDFF"/>
              </a:solidFill>
              <a:ln w="28575">
                <a:solidFill>
                  <a:srgbClr val="FF0000"/>
                </a:solidFill>
                <a:round/>
              </a:ln>
              <a:effectLst/>
            </p:spPr>
            <p:txBody>
              <a:bodyPr wrap="none" anchor="ctr"/>
              <a:lstStyle/>
              <a:p>
                <a:endParaRPr lang="zh-CN" altLang="en-US">
                  <a:solidFill>
                    <a:prstClr val="black"/>
                  </a:solidFill>
                </a:endParaRPr>
              </a:p>
            </p:txBody>
          </p:sp>
          <p:sp>
            <p:nvSpPr>
              <p:cNvPr id="79942" name="Text Box 70"/>
              <p:cNvSpPr txBox="1">
                <a:spLocks noChangeArrowheads="1"/>
              </p:cNvSpPr>
              <p:nvPr/>
            </p:nvSpPr>
            <p:spPr bwMode="auto">
              <a:xfrm>
                <a:off x="4224" y="528"/>
                <a:ext cx="280" cy="404"/>
              </a:xfrm>
              <a:prstGeom prst="rect">
                <a:avLst/>
              </a:prstGeom>
              <a:noFill/>
              <a:ln w="9525">
                <a:noFill/>
                <a:miter lim="800000"/>
              </a:ln>
              <a:effectLst/>
            </p:spPr>
            <p:txBody>
              <a:bodyPr wrap="none">
                <a:spAutoFit/>
              </a:bodyPr>
              <a:lstStyle/>
              <a:p>
                <a:pPr>
                  <a:spcBef>
                    <a:spcPct val="50000"/>
                  </a:spcBef>
                </a:pPr>
                <a:r>
                  <a:rPr lang="zh-CN" altLang="en-US" sz="3600">
                    <a:solidFill>
                      <a:srgbClr val="FF0000"/>
                    </a:solidFill>
                  </a:rPr>
                  <a:t>+</a:t>
                </a:r>
              </a:p>
            </p:txBody>
          </p:sp>
        </p:grpSp>
        <p:sp>
          <p:nvSpPr>
            <p:cNvPr id="79943" name="Line 71"/>
            <p:cNvSpPr>
              <a:spLocks noChangeShapeType="1"/>
            </p:cNvSpPr>
            <p:nvPr/>
          </p:nvSpPr>
          <p:spPr bwMode="auto">
            <a:xfrm flipV="1">
              <a:off x="1104" y="3552"/>
              <a:ext cx="0" cy="576"/>
            </a:xfrm>
            <a:prstGeom prst="line">
              <a:avLst/>
            </a:prstGeom>
            <a:noFill/>
            <a:ln w="28575">
              <a:solidFill>
                <a:schemeClr val="tx1"/>
              </a:solidFill>
              <a:round/>
              <a:headEnd type="none" w="sm" len="lg"/>
              <a:tailEnd type="none" w="sm" len="lg"/>
            </a:ln>
            <a:effectLst/>
          </p:spPr>
          <p:txBody>
            <a:bodyPr wrap="none" anchor="ctr"/>
            <a:lstStyle/>
            <a:p>
              <a:endParaRPr lang="zh-CN" altLang="en-US">
                <a:solidFill>
                  <a:prstClr val="black"/>
                </a:solidFill>
              </a:endParaRPr>
            </a:p>
          </p:txBody>
        </p:sp>
        <p:grpSp>
          <p:nvGrpSpPr>
            <p:cNvPr id="18" name="Group 72"/>
            <p:cNvGrpSpPr/>
            <p:nvPr/>
          </p:nvGrpSpPr>
          <p:grpSpPr bwMode="auto">
            <a:xfrm>
              <a:off x="1008" y="3408"/>
              <a:ext cx="240" cy="240"/>
              <a:chOff x="4224" y="1536"/>
              <a:chExt cx="240" cy="240"/>
            </a:xfrm>
          </p:grpSpPr>
          <p:sp>
            <p:nvSpPr>
              <p:cNvPr id="79945" name="Oval 73"/>
              <p:cNvSpPr>
                <a:spLocks noChangeArrowheads="1"/>
              </p:cNvSpPr>
              <p:nvPr/>
            </p:nvSpPr>
            <p:spPr bwMode="auto">
              <a:xfrm>
                <a:off x="4224" y="1536"/>
                <a:ext cx="240" cy="240"/>
              </a:xfrm>
              <a:prstGeom prst="ellipse">
                <a:avLst/>
              </a:prstGeom>
              <a:solidFill>
                <a:srgbClr val="CCECFF"/>
              </a:solidFill>
              <a:ln w="28575">
                <a:solidFill>
                  <a:srgbClr val="0000FF"/>
                </a:solidFill>
                <a:round/>
              </a:ln>
              <a:effectLst/>
            </p:spPr>
            <p:txBody>
              <a:bodyPr wrap="none" anchor="ctr"/>
              <a:lstStyle/>
              <a:p>
                <a:endParaRPr lang="zh-CN" altLang="en-US">
                  <a:solidFill>
                    <a:prstClr val="black"/>
                  </a:solidFill>
                </a:endParaRPr>
              </a:p>
            </p:txBody>
          </p:sp>
          <p:sp>
            <p:nvSpPr>
              <p:cNvPr id="79946" name="Line 74"/>
              <p:cNvSpPr>
                <a:spLocks noChangeShapeType="1"/>
              </p:cNvSpPr>
              <p:nvPr/>
            </p:nvSpPr>
            <p:spPr bwMode="auto">
              <a:xfrm>
                <a:off x="4272" y="1680"/>
                <a:ext cx="144" cy="0"/>
              </a:xfrm>
              <a:prstGeom prst="line">
                <a:avLst/>
              </a:prstGeom>
              <a:noFill/>
              <a:ln w="38100">
                <a:solidFill>
                  <a:srgbClr val="0000FF"/>
                </a:solidFill>
                <a:round/>
                <a:headEnd type="none" w="sm" len="lg"/>
                <a:tailEnd type="none" w="sm" len="lg"/>
              </a:ln>
              <a:effectLst/>
            </p:spPr>
            <p:txBody>
              <a:bodyPr wrap="none" anchor="ctr"/>
              <a:lstStyle/>
              <a:p>
                <a:endParaRPr lang="zh-CN" altLang="en-US">
                  <a:solidFill>
                    <a:prstClr val="black"/>
                  </a:solidFill>
                </a:endParaRPr>
              </a:p>
            </p:txBody>
          </p:sp>
        </p:grpSp>
        <p:sp>
          <p:nvSpPr>
            <p:cNvPr id="79947" name="Line 75"/>
            <p:cNvSpPr>
              <a:spLocks noChangeShapeType="1"/>
            </p:cNvSpPr>
            <p:nvPr/>
          </p:nvSpPr>
          <p:spPr bwMode="auto">
            <a:xfrm>
              <a:off x="816" y="2736"/>
              <a:ext cx="0" cy="288"/>
            </a:xfrm>
            <a:prstGeom prst="line">
              <a:avLst/>
            </a:prstGeom>
            <a:noFill/>
            <a:ln w="38100">
              <a:solidFill>
                <a:srgbClr val="FF0000"/>
              </a:solidFill>
              <a:round/>
              <a:headEnd type="triangle" w="sm" len="lg"/>
              <a:tailEnd type="none" w="sm" len="lg"/>
            </a:ln>
            <a:effectLst/>
          </p:spPr>
          <p:txBody>
            <a:bodyPr wrap="none"/>
            <a:lstStyle/>
            <a:p>
              <a:endParaRPr lang="zh-CN" altLang="en-US">
                <a:solidFill>
                  <a:prstClr val="black"/>
                </a:solidFill>
              </a:endParaRPr>
            </a:p>
          </p:txBody>
        </p:sp>
        <p:sp>
          <p:nvSpPr>
            <p:cNvPr id="79948" name="Line 76"/>
            <p:cNvSpPr>
              <a:spLocks noChangeShapeType="1"/>
            </p:cNvSpPr>
            <p:nvPr/>
          </p:nvSpPr>
          <p:spPr bwMode="auto">
            <a:xfrm>
              <a:off x="816" y="3408"/>
              <a:ext cx="0" cy="288"/>
            </a:xfrm>
            <a:prstGeom prst="line">
              <a:avLst/>
            </a:prstGeom>
            <a:noFill/>
            <a:ln w="38100">
              <a:solidFill>
                <a:srgbClr val="0000FF"/>
              </a:solidFill>
              <a:round/>
              <a:headEnd type="none" w="sm" len="lg"/>
              <a:tailEnd type="triangle" w="sm" len="lg"/>
            </a:ln>
            <a:effectLst/>
          </p:spPr>
          <p:txBody>
            <a:bodyPr wrap="none"/>
            <a:lstStyle/>
            <a:p>
              <a:endParaRPr lang="zh-CN" altLang="en-US">
                <a:solidFill>
                  <a:prstClr val="black"/>
                </a:solidFill>
              </a:endParaRPr>
            </a:p>
          </p:txBody>
        </p:sp>
      </p:grpSp>
      <p:grpSp>
        <p:nvGrpSpPr>
          <p:cNvPr id="19" name="Group 106"/>
          <p:cNvGrpSpPr/>
          <p:nvPr/>
        </p:nvGrpSpPr>
        <p:grpSpPr bwMode="auto">
          <a:xfrm>
            <a:off x="3429000" y="1219200"/>
            <a:ext cx="5486400" cy="5486400"/>
            <a:chOff x="2160" y="564"/>
            <a:chExt cx="3456" cy="3456"/>
          </a:xfrm>
        </p:grpSpPr>
        <p:grpSp>
          <p:nvGrpSpPr>
            <p:cNvPr id="20" name="Group 105"/>
            <p:cNvGrpSpPr/>
            <p:nvPr/>
          </p:nvGrpSpPr>
          <p:grpSpPr bwMode="auto">
            <a:xfrm>
              <a:off x="2160" y="564"/>
              <a:ext cx="3456" cy="3456"/>
              <a:chOff x="2160" y="528"/>
              <a:chExt cx="3456" cy="3456"/>
            </a:xfrm>
          </p:grpSpPr>
          <p:sp>
            <p:nvSpPr>
              <p:cNvPr id="79971" name="Rectangle 99"/>
              <p:cNvSpPr>
                <a:spLocks noChangeArrowheads="1"/>
              </p:cNvSpPr>
              <p:nvPr/>
            </p:nvSpPr>
            <p:spPr bwMode="auto">
              <a:xfrm>
                <a:off x="2160" y="528"/>
                <a:ext cx="3456" cy="3456"/>
              </a:xfrm>
              <a:prstGeom prst="rect">
                <a:avLst/>
              </a:prstGeom>
              <a:solidFill>
                <a:schemeClr val="bg1"/>
              </a:solidFill>
              <a:ln w="12700">
                <a:solidFill>
                  <a:schemeClr val="tx2"/>
                </a:solidFill>
                <a:miter lim="800000"/>
              </a:ln>
              <a:effectLst/>
            </p:spPr>
            <p:txBody>
              <a:bodyPr wrap="none" anchor="ctr"/>
              <a:lstStyle/>
              <a:p>
                <a:endParaRPr lang="zh-CN" altLang="en-US">
                  <a:solidFill>
                    <a:prstClr val="black"/>
                  </a:solidFill>
                </a:endParaRPr>
              </a:p>
            </p:txBody>
          </p:sp>
          <p:grpSp>
            <p:nvGrpSpPr>
              <p:cNvPr id="21" name="Group 104"/>
              <p:cNvGrpSpPr/>
              <p:nvPr/>
            </p:nvGrpSpPr>
            <p:grpSpPr bwMode="auto">
              <a:xfrm>
                <a:off x="2208" y="1152"/>
                <a:ext cx="3360" cy="2802"/>
                <a:chOff x="2208" y="1152"/>
                <a:chExt cx="3360" cy="2802"/>
              </a:xfrm>
            </p:grpSpPr>
            <p:pic>
              <p:nvPicPr>
                <p:cNvPr id="79950" name="Picture 78" descr="wltxwr"/>
                <p:cNvPicPr>
                  <a:picLocks noChangeAspect="1" noChangeArrowheads="1"/>
                </p:cNvPicPr>
                <p:nvPr/>
              </p:nvPicPr>
              <p:blipFill>
                <a:blip r:embed="rId5" cstate="print"/>
                <a:srcRect/>
                <a:stretch>
                  <a:fillRect/>
                </a:stretch>
              </p:blipFill>
              <p:spPr bwMode="auto">
                <a:xfrm>
                  <a:off x="2208" y="1152"/>
                  <a:ext cx="3360" cy="2802"/>
                </a:xfrm>
                <a:prstGeom prst="rect">
                  <a:avLst/>
                </a:prstGeom>
                <a:noFill/>
              </p:spPr>
            </p:pic>
            <p:sp>
              <p:nvSpPr>
                <p:cNvPr id="79951" name="Line 79"/>
                <p:cNvSpPr>
                  <a:spLocks noChangeShapeType="1"/>
                </p:cNvSpPr>
                <p:nvPr/>
              </p:nvSpPr>
              <p:spPr bwMode="auto">
                <a:xfrm flipV="1">
                  <a:off x="3792" y="2448"/>
                  <a:ext cx="0" cy="240"/>
                </a:xfrm>
                <a:prstGeom prst="line">
                  <a:avLst/>
                </a:prstGeom>
                <a:noFill/>
                <a:ln w="28575">
                  <a:solidFill>
                    <a:srgbClr val="CC0099"/>
                  </a:solidFill>
                  <a:round/>
                  <a:headEnd type="none" w="sm" len="lg"/>
                  <a:tailEnd type="triangle" w="sm" len="lg"/>
                </a:ln>
                <a:effectLst/>
              </p:spPr>
              <p:txBody>
                <a:bodyPr wrap="none"/>
                <a:lstStyle/>
                <a:p>
                  <a:endParaRPr lang="zh-CN" altLang="en-US">
                    <a:solidFill>
                      <a:prstClr val="black"/>
                    </a:solidFill>
                  </a:endParaRPr>
                </a:p>
              </p:txBody>
            </p:sp>
            <p:graphicFrame>
              <p:nvGraphicFramePr>
                <p:cNvPr id="79952" name="Object 80"/>
                <p:cNvGraphicFramePr>
                  <a:graphicFrameLocks noChangeAspect="1"/>
                </p:cNvGraphicFramePr>
                <p:nvPr/>
              </p:nvGraphicFramePr>
              <p:xfrm>
                <a:off x="2208" y="3216"/>
                <a:ext cx="214" cy="264"/>
              </p:xfrm>
              <a:graphic>
                <a:graphicData uri="http://schemas.openxmlformats.org/presentationml/2006/ole">
                  <mc:AlternateContent xmlns:mc="http://schemas.openxmlformats.org/markup-compatibility/2006">
                    <mc:Choice xmlns:v="urn:schemas-microsoft-com:vml" Requires="v">
                      <p:oleObj spid="_x0000_s151063" name="Equation" r:id="rId6" imgW="215900" imgH="266065" progId="Equation.3">
                        <p:embed/>
                      </p:oleObj>
                    </mc:Choice>
                    <mc:Fallback>
                      <p:oleObj name="Equation" r:id="rId6" imgW="215900" imgH="266065" progId="Equation.3">
                        <p:embed/>
                        <p:pic>
                          <p:nvPicPr>
                            <p:cNvPr id="0" name="Picture 38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8" y="3216"/>
                              <a:ext cx="214" cy="264"/>
                            </a:xfrm>
                            <a:prstGeom prst="rect">
                              <a:avLst/>
                            </a:prstGeom>
                            <a:solidFill>
                              <a:schemeClr val="accent1"/>
                            </a:solidFill>
                            <a:ln w="9525">
                              <a:solidFill>
                                <a:schemeClr val="tx2"/>
                              </a:solidFill>
                              <a:miter lim="800000"/>
                              <a:headEnd/>
                              <a:tailEnd/>
                            </a:ln>
                          </p:spPr>
                        </p:pic>
                      </p:oleObj>
                    </mc:Fallback>
                  </mc:AlternateContent>
                </a:graphicData>
              </a:graphic>
            </p:graphicFrame>
            <p:sp>
              <p:nvSpPr>
                <p:cNvPr id="79953" name="Line 81"/>
                <p:cNvSpPr>
                  <a:spLocks noChangeShapeType="1"/>
                </p:cNvSpPr>
                <p:nvPr/>
              </p:nvSpPr>
              <p:spPr bwMode="auto">
                <a:xfrm flipV="1">
                  <a:off x="2400" y="3264"/>
                  <a:ext cx="192" cy="96"/>
                </a:xfrm>
                <a:prstGeom prst="line">
                  <a:avLst/>
                </a:prstGeom>
                <a:noFill/>
                <a:ln w="28575">
                  <a:solidFill>
                    <a:srgbClr val="FF0000"/>
                  </a:solidFill>
                  <a:round/>
                  <a:headEnd type="none" w="sm" len="lg"/>
                  <a:tailEnd type="triangle" w="sm" len="lg"/>
                </a:ln>
                <a:effectLst/>
              </p:spPr>
              <p:txBody>
                <a:bodyPr wrap="none"/>
                <a:lstStyle/>
                <a:p>
                  <a:endParaRPr lang="zh-CN" altLang="en-US">
                    <a:solidFill>
                      <a:prstClr val="black"/>
                    </a:solidFill>
                  </a:endParaRPr>
                </a:p>
              </p:txBody>
            </p:sp>
            <p:graphicFrame>
              <p:nvGraphicFramePr>
                <p:cNvPr id="79954" name="Object 82"/>
                <p:cNvGraphicFramePr>
                  <a:graphicFrameLocks noChangeAspect="1"/>
                </p:cNvGraphicFramePr>
                <p:nvPr/>
              </p:nvGraphicFramePr>
              <p:xfrm>
                <a:off x="5289" y="2832"/>
                <a:ext cx="194" cy="240"/>
              </p:xfrm>
              <a:graphic>
                <a:graphicData uri="http://schemas.openxmlformats.org/presentationml/2006/ole">
                  <mc:AlternateContent xmlns:mc="http://schemas.openxmlformats.org/markup-compatibility/2006">
                    <mc:Choice xmlns:v="urn:schemas-microsoft-com:vml" Requires="v">
                      <p:oleObj spid="_x0000_s151064" name="Equation" r:id="rId8" imgW="215900" imgH="266065" progId="Equation.3">
                        <p:embed/>
                      </p:oleObj>
                    </mc:Choice>
                    <mc:Fallback>
                      <p:oleObj name="Equation" r:id="rId8" imgW="215900" imgH="266065" progId="Equation.3">
                        <p:embed/>
                        <p:pic>
                          <p:nvPicPr>
                            <p:cNvPr id="0" name="Picture 38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89" y="2832"/>
                              <a:ext cx="194" cy="240"/>
                            </a:xfrm>
                            <a:prstGeom prst="rect">
                              <a:avLst/>
                            </a:prstGeom>
                            <a:solidFill>
                              <a:srgbClr val="FFFFFF"/>
                            </a:solidFill>
                            <a:ln>
                              <a:noFill/>
                            </a:ln>
                            <a:extLst>
                              <a:ext uri="{91240B29-F687-4F45-9708-019B960494DF}">
                                <a14:hiddenLine xmlns:a14="http://schemas.microsoft.com/office/drawing/2010/main" w="9525">
                                  <a:solidFill>
                                    <a:srgbClr val="CC00CC"/>
                                  </a:solidFill>
                                  <a:miter lim="800000"/>
                                  <a:headEnd/>
                                  <a:tailEnd/>
                                </a14:hiddenLine>
                              </a:ext>
                            </a:extLst>
                          </p:spPr>
                        </p:pic>
                      </p:oleObj>
                    </mc:Fallback>
                  </mc:AlternateContent>
                </a:graphicData>
              </a:graphic>
            </p:graphicFrame>
            <p:sp>
              <p:nvSpPr>
                <p:cNvPr id="79955" name="Line 83"/>
                <p:cNvSpPr>
                  <a:spLocks noChangeShapeType="1"/>
                </p:cNvSpPr>
                <p:nvPr/>
              </p:nvSpPr>
              <p:spPr bwMode="auto">
                <a:xfrm flipV="1">
                  <a:off x="4368" y="1872"/>
                  <a:ext cx="816" cy="336"/>
                </a:xfrm>
                <a:prstGeom prst="line">
                  <a:avLst/>
                </a:prstGeom>
                <a:noFill/>
                <a:ln w="28575">
                  <a:solidFill>
                    <a:srgbClr val="FF0066"/>
                  </a:solidFill>
                  <a:prstDash val="dash"/>
                  <a:round/>
                  <a:headEnd type="triangle" w="sm" len="lg"/>
                  <a:tailEnd type="triangle" w="sm" len="lg"/>
                </a:ln>
                <a:effectLst/>
              </p:spPr>
              <p:txBody>
                <a:bodyPr wrap="none"/>
                <a:lstStyle/>
                <a:p>
                  <a:endParaRPr lang="zh-CN" altLang="en-US">
                    <a:solidFill>
                      <a:prstClr val="black"/>
                    </a:solidFill>
                  </a:endParaRPr>
                </a:p>
              </p:txBody>
            </p:sp>
            <p:sp>
              <p:nvSpPr>
                <p:cNvPr id="79956" name="Line 84"/>
                <p:cNvSpPr>
                  <a:spLocks noChangeShapeType="1"/>
                </p:cNvSpPr>
                <p:nvPr/>
              </p:nvSpPr>
              <p:spPr bwMode="auto">
                <a:xfrm flipH="1">
                  <a:off x="2400" y="3408"/>
                  <a:ext cx="240" cy="288"/>
                </a:xfrm>
                <a:prstGeom prst="line">
                  <a:avLst/>
                </a:prstGeom>
                <a:noFill/>
                <a:ln w="38100">
                  <a:solidFill>
                    <a:srgbClr val="FF0000"/>
                  </a:solidFill>
                  <a:round/>
                  <a:headEnd type="none" w="sm" len="lg"/>
                  <a:tailEnd type="triangle" w="sm" len="lg"/>
                </a:ln>
                <a:effectLst/>
              </p:spPr>
              <p:txBody>
                <a:bodyPr wrap="none"/>
                <a:lstStyle/>
                <a:p>
                  <a:endParaRPr lang="zh-CN" altLang="en-US">
                    <a:solidFill>
                      <a:prstClr val="black"/>
                    </a:solidFill>
                  </a:endParaRPr>
                </a:p>
              </p:txBody>
            </p:sp>
            <p:sp>
              <p:nvSpPr>
                <p:cNvPr id="79957" name="Line 85"/>
                <p:cNvSpPr>
                  <a:spLocks noChangeShapeType="1"/>
                </p:cNvSpPr>
                <p:nvPr/>
              </p:nvSpPr>
              <p:spPr bwMode="auto">
                <a:xfrm flipH="1">
                  <a:off x="4944" y="1392"/>
                  <a:ext cx="288" cy="240"/>
                </a:xfrm>
                <a:prstGeom prst="line">
                  <a:avLst/>
                </a:prstGeom>
                <a:noFill/>
                <a:ln w="38100">
                  <a:solidFill>
                    <a:srgbClr val="FF0000"/>
                  </a:solidFill>
                  <a:round/>
                  <a:headEnd type="triangle" w="sm" len="lg"/>
                  <a:tailEnd type="none" w="sm" len="lg"/>
                </a:ln>
                <a:effectLst/>
              </p:spPr>
              <p:txBody>
                <a:bodyPr wrap="none"/>
                <a:lstStyle/>
                <a:p>
                  <a:endParaRPr lang="zh-CN" altLang="en-US">
                    <a:solidFill>
                      <a:prstClr val="black"/>
                    </a:solidFill>
                  </a:endParaRPr>
                </a:p>
              </p:txBody>
            </p:sp>
            <p:sp>
              <p:nvSpPr>
                <p:cNvPr id="79958" name="Line 86"/>
                <p:cNvSpPr>
                  <a:spLocks noChangeShapeType="1"/>
                </p:cNvSpPr>
                <p:nvPr/>
              </p:nvSpPr>
              <p:spPr bwMode="auto">
                <a:xfrm flipH="1" flipV="1">
                  <a:off x="2304" y="1392"/>
                  <a:ext cx="288" cy="240"/>
                </a:xfrm>
                <a:prstGeom prst="line">
                  <a:avLst/>
                </a:prstGeom>
                <a:noFill/>
                <a:ln w="38100">
                  <a:solidFill>
                    <a:srgbClr val="FF0000"/>
                  </a:solidFill>
                  <a:round/>
                  <a:headEnd type="none" w="sm" len="lg"/>
                  <a:tailEnd type="triangle" w="sm" len="lg"/>
                </a:ln>
                <a:effectLst/>
              </p:spPr>
              <p:txBody>
                <a:bodyPr wrap="none"/>
                <a:lstStyle/>
                <a:p>
                  <a:endParaRPr lang="zh-CN" altLang="en-US">
                    <a:solidFill>
                      <a:prstClr val="black"/>
                    </a:solidFill>
                  </a:endParaRPr>
                </a:p>
              </p:txBody>
            </p:sp>
            <p:sp>
              <p:nvSpPr>
                <p:cNvPr id="79959" name="Line 87"/>
                <p:cNvSpPr>
                  <a:spLocks noChangeShapeType="1"/>
                </p:cNvSpPr>
                <p:nvPr/>
              </p:nvSpPr>
              <p:spPr bwMode="auto">
                <a:xfrm flipH="1" flipV="1">
                  <a:off x="5040" y="3456"/>
                  <a:ext cx="288" cy="192"/>
                </a:xfrm>
                <a:prstGeom prst="line">
                  <a:avLst/>
                </a:prstGeom>
                <a:noFill/>
                <a:ln w="38100">
                  <a:solidFill>
                    <a:srgbClr val="FF0000"/>
                  </a:solidFill>
                  <a:round/>
                  <a:headEnd type="triangle" w="sm" len="lg"/>
                  <a:tailEnd type="none" w="sm" len="lg"/>
                </a:ln>
                <a:effectLst/>
              </p:spPr>
              <p:txBody>
                <a:bodyPr wrap="none"/>
                <a:lstStyle/>
                <a:p>
                  <a:endParaRPr lang="zh-CN" altLang="en-US">
                    <a:solidFill>
                      <a:prstClr val="black"/>
                    </a:solidFill>
                  </a:endParaRPr>
                </a:p>
              </p:txBody>
            </p:sp>
            <p:graphicFrame>
              <p:nvGraphicFramePr>
                <p:cNvPr id="79960" name="Object 88"/>
                <p:cNvGraphicFramePr>
                  <a:graphicFrameLocks noChangeAspect="1"/>
                </p:cNvGraphicFramePr>
                <p:nvPr/>
              </p:nvGraphicFramePr>
              <p:xfrm>
                <a:off x="5088" y="3216"/>
                <a:ext cx="214" cy="264"/>
              </p:xfrm>
              <a:graphic>
                <a:graphicData uri="http://schemas.openxmlformats.org/presentationml/2006/ole">
                  <mc:AlternateContent xmlns:mc="http://schemas.openxmlformats.org/markup-compatibility/2006">
                    <mc:Choice xmlns:v="urn:schemas-microsoft-com:vml" Requires="v">
                      <p:oleObj spid="_x0000_s151065" name="Equation" r:id="rId10" imgW="215900" imgH="266065" progId="Equation.3">
                        <p:embed/>
                      </p:oleObj>
                    </mc:Choice>
                    <mc:Fallback>
                      <p:oleObj name="Equation" r:id="rId10" imgW="215900" imgH="266065" progId="Equation.3">
                        <p:embed/>
                        <p:pic>
                          <p:nvPicPr>
                            <p:cNvPr id="0" name="Picture 38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88" y="3216"/>
                              <a:ext cx="214" cy="264"/>
                            </a:xfrm>
                            <a:prstGeom prst="rect">
                              <a:avLst/>
                            </a:prstGeom>
                            <a:solidFill>
                              <a:schemeClr val="accent1"/>
                            </a:solidFill>
                            <a:ln w="9525">
                              <a:solidFill>
                                <a:schemeClr val="tx2"/>
                              </a:solidFill>
                              <a:miter lim="800000"/>
                              <a:headEnd/>
                              <a:tailEnd/>
                            </a:ln>
                          </p:spPr>
                        </p:pic>
                      </p:oleObj>
                    </mc:Fallback>
                  </mc:AlternateContent>
                </a:graphicData>
              </a:graphic>
            </p:graphicFrame>
            <p:graphicFrame>
              <p:nvGraphicFramePr>
                <p:cNvPr id="79961" name="Object 89"/>
                <p:cNvGraphicFramePr>
                  <a:graphicFrameLocks noChangeAspect="1"/>
                </p:cNvGraphicFramePr>
                <p:nvPr/>
              </p:nvGraphicFramePr>
              <p:xfrm>
                <a:off x="2496" y="1296"/>
                <a:ext cx="173" cy="216"/>
              </p:xfrm>
              <a:graphic>
                <a:graphicData uri="http://schemas.openxmlformats.org/presentationml/2006/ole">
                  <mc:AlternateContent xmlns:mc="http://schemas.openxmlformats.org/markup-compatibility/2006">
                    <mc:Choice xmlns:v="urn:schemas-microsoft-com:vml" Requires="v">
                      <p:oleObj spid="_x0000_s151066" name="Equation" r:id="rId12" imgW="152400" imgH="190500" progId="Equation.3">
                        <p:embed/>
                      </p:oleObj>
                    </mc:Choice>
                    <mc:Fallback>
                      <p:oleObj name="Equation" r:id="rId12" imgW="152400" imgH="190500" progId="Equation.3">
                        <p:embed/>
                        <p:pic>
                          <p:nvPicPr>
                            <p:cNvPr id="0" name="Picture 38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96" y="1296"/>
                              <a:ext cx="173" cy="216"/>
                            </a:xfrm>
                            <a:prstGeom prst="rect">
                              <a:avLst/>
                            </a:prstGeom>
                            <a:solidFill>
                              <a:srgbClr val="FFFFFF"/>
                            </a:solidFill>
                          </p:spPr>
                        </p:pic>
                      </p:oleObj>
                    </mc:Fallback>
                  </mc:AlternateContent>
                </a:graphicData>
              </a:graphic>
            </p:graphicFrame>
            <p:graphicFrame>
              <p:nvGraphicFramePr>
                <p:cNvPr id="79962" name="Object 90"/>
                <p:cNvGraphicFramePr>
                  <a:graphicFrameLocks noChangeAspect="1"/>
                </p:cNvGraphicFramePr>
                <p:nvPr/>
              </p:nvGraphicFramePr>
              <p:xfrm>
                <a:off x="4896" y="1296"/>
                <a:ext cx="173" cy="216"/>
              </p:xfrm>
              <a:graphic>
                <a:graphicData uri="http://schemas.openxmlformats.org/presentationml/2006/ole">
                  <mc:AlternateContent xmlns:mc="http://schemas.openxmlformats.org/markup-compatibility/2006">
                    <mc:Choice xmlns:v="urn:schemas-microsoft-com:vml" Requires="v">
                      <p:oleObj spid="_x0000_s151067" name="Equation" r:id="rId14" imgW="152400" imgH="190500" progId="Equation.3">
                        <p:embed/>
                      </p:oleObj>
                    </mc:Choice>
                    <mc:Fallback>
                      <p:oleObj name="Equation" r:id="rId14" imgW="152400" imgH="190500" progId="Equation.3">
                        <p:embed/>
                        <p:pic>
                          <p:nvPicPr>
                            <p:cNvPr id="0" name="Picture 38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96" y="1296"/>
                              <a:ext cx="173" cy="216"/>
                            </a:xfrm>
                            <a:prstGeom prst="rect">
                              <a:avLst/>
                            </a:prstGeom>
                            <a:solidFill>
                              <a:srgbClr val="FFFFFF"/>
                            </a:solidFill>
                          </p:spPr>
                        </p:pic>
                      </p:oleObj>
                    </mc:Fallback>
                  </mc:AlternateContent>
                </a:graphicData>
              </a:graphic>
            </p:graphicFrame>
            <p:graphicFrame>
              <p:nvGraphicFramePr>
                <p:cNvPr id="79963" name="Object 91"/>
                <p:cNvGraphicFramePr>
                  <a:graphicFrameLocks noChangeAspect="1"/>
                </p:cNvGraphicFramePr>
                <p:nvPr/>
              </p:nvGraphicFramePr>
              <p:xfrm>
                <a:off x="2496" y="3600"/>
                <a:ext cx="173" cy="216"/>
              </p:xfrm>
              <a:graphic>
                <a:graphicData uri="http://schemas.openxmlformats.org/presentationml/2006/ole">
                  <mc:AlternateContent xmlns:mc="http://schemas.openxmlformats.org/markup-compatibility/2006">
                    <mc:Choice xmlns:v="urn:schemas-microsoft-com:vml" Requires="v">
                      <p:oleObj spid="_x0000_s151068" name="Equation" r:id="rId16" imgW="152400" imgH="190500" progId="Equation.3">
                        <p:embed/>
                      </p:oleObj>
                    </mc:Choice>
                    <mc:Fallback>
                      <p:oleObj name="Equation" r:id="rId16" imgW="152400" imgH="190500" progId="Equation.3">
                        <p:embed/>
                        <p:pic>
                          <p:nvPicPr>
                            <p:cNvPr id="0" name="Picture 38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96" y="3600"/>
                              <a:ext cx="173" cy="216"/>
                            </a:xfrm>
                            <a:prstGeom prst="rect">
                              <a:avLst/>
                            </a:prstGeom>
                            <a:solidFill>
                              <a:srgbClr val="FFFFFF"/>
                            </a:solidFill>
                          </p:spPr>
                        </p:pic>
                      </p:oleObj>
                    </mc:Fallback>
                  </mc:AlternateContent>
                </a:graphicData>
              </a:graphic>
            </p:graphicFrame>
            <p:graphicFrame>
              <p:nvGraphicFramePr>
                <p:cNvPr id="79964" name="Object 92"/>
                <p:cNvGraphicFramePr>
                  <a:graphicFrameLocks noChangeAspect="1"/>
                </p:cNvGraphicFramePr>
                <p:nvPr/>
              </p:nvGraphicFramePr>
              <p:xfrm>
                <a:off x="4992" y="3600"/>
                <a:ext cx="173" cy="216"/>
              </p:xfrm>
              <a:graphic>
                <a:graphicData uri="http://schemas.openxmlformats.org/presentationml/2006/ole">
                  <mc:AlternateContent xmlns:mc="http://schemas.openxmlformats.org/markup-compatibility/2006">
                    <mc:Choice xmlns:v="urn:schemas-microsoft-com:vml" Requires="v">
                      <p:oleObj spid="_x0000_s151069" name="Equation" r:id="rId17" imgW="152400" imgH="190500" progId="Equation.3">
                        <p:embed/>
                      </p:oleObj>
                    </mc:Choice>
                    <mc:Fallback>
                      <p:oleObj name="Equation" r:id="rId17" imgW="152400" imgH="190500" progId="Equation.3">
                        <p:embed/>
                        <p:pic>
                          <p:nvPicPr>
                            <p:cNvPr id="0" name="Picture 38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92" y="3600"/>
                              <a:ext cx="173" cy="216"/>
                            </a:xfrm>
                            <a:prstGeom prst="rect">
                              <a:avLst/>
                            </a:prstGeom>
                            <a:solidFill>
                              <a:srgbClr val="FFFFFF"/>
                            </a:solidFill>
                          </p:spPr>
                        </p:pic>
                      </p:oleObj>
                    </mc:Fallback>
                  </mc:AlternateContent>
                </a:graphicData>
              </a:graphic>
            </p:graphicFrame>
            <p:graphicFrame>
              <p:nvGraphicFramePr>
                <p:cNvPr id="79965" name="Object 93"/>
                <p:cNvGraphicFramePr>
                  <a:graphicFrameLocks noChangeAspect="1"/>
                </p:cNvGraphicFramePr>
                <p:nvPr/>
              </p:nvGraphicFramePr>
              <p:xfrm>
                <a:off x="4704" y="1776"/>
                <a:ext cx="227" cy="288"/>
              </p:xfrm>
              <a:graphic>
                <a:graphicData uri="http://schemas.openxmlformats.org/presentationml/2006/ole">
                  <mc:AlternateContent xmlns:mc="http://schemas.openxmlformats.org/markup-compatibility/2006">
                    <mc:Choice xmlns:v="urn:schemas-microsoft-com:vml" Requires="v">
                      <p:oleObj spid="_x0000_s151070" name="Equation" r:id="rId18" imgW="3918585" imgH="4963795" progId="Equation.3">
                        <p:embed/>
                      </p:oleObj>
                    </mc:Choice>
                    <mc:Fallback>
                      <p:oleObj name="Equation" r:id="rId18" imgW="3918585" imgH="4963795" progId="Equation.3">
                        <p:embed/>
                        <p:pic>
                          <p:nvPicPr>
                            <p:cNvPr id="0" name="Picture 39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04" y="1776"/>
                              <a:ext cx="227"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966" name="Text Box 94"/>
                <p:cNvSpPr txBox="1">
                  <a:spLocks noChangeArrowheads="1"/>
                </p:cNvSpPr>
                <p:nvPr/>
              </p:nvSpPr>
              <p:spPr bwMode="auto">
                <a:xfrm>
                  <a:off x="3696" y="2208"/>
                  <a:ext cx="240" cy="288"/>
                </a:xfrm>
                <a:prstGeom prst="rect">
                  <a:avLst/>
                </a:prstGeom>
                <a:noFill/>
                <a:ln w="9525">
                  <a:noFill/>
                  <a:miter lim="800000"/>
                </a:ln>
                <a:effectLst/>
              </p:spPr>
              <p:txBody>
                <a:bodyPr>
                  <a:spAutoFit/>
                </a:bodyPr>
                <a:lstStyle/>
                <a:p>
                  <a:pPr>
                    <a:spcBef>
                      <a:spcPct val="50000"/>
                    </a:spcBef>
                  </a:pPr>
                  <a:r>
                    <a:rPr lang="zh-CN" altLang="en-US" sz="2400">
                      <a:solidFill>
                        <a:srgbClr val="CC0000"/>
                      </a:solidFill>
                      <a:latin typeface="Arial" panose="020B0604020202020204" pitchFamily="34" charset="0"/>
                    </a:rPr>
                    <a:t>+</a:t>
                  </a:r>
                </a:p>
              </p:txBody>
            </p:sp>
            <p:sp>
              <p:nvSpPr>
                <p:cNvPr id="79967" name="Text Box 95"/>
                <p:cNvSpPr txBox="1">
                  <a:spLocks noChangeArrowheads="1"/>
                </p:cNvSpPr>
                <p:nvPr/>
              </p:nvSpPr>
              <p:spPr bwMode="auto">
                <a:xfrm>
                  <a:off x="3696" y="2544"/>
                  <a:ext cx="288" cy="288"/>
                </a:xfrm>
                <a:prstGeom prst="rect">
                  <a:avLst/>
                </a:prstGeom>
                <a:noFill/>
                <a:ln w="9525">
                  <a:noFill/>
                  <a:miter lim="800000"/>
                </a:ln>
                <a:effectLst/>
              </p:spPr>
              <p:txBody>
                <a:bodyPr>
                  <a:spAutoFit/>
                </a:bodyPr>
                <a:lstStyle/>
                <a:p>
                  <a:pPr>
                    <a:spcBef>
                      <a:spcPct val="50000"/>
                    </a:spcBef>
                  </a:pPr>
                  <a:r>
                    <a:rPr lang="zh-CN" altLang="en-US" sz="2400">
                      <a:solidFill>
                        <a:srgbClr val="0000FF"/>
                      </a:solidFill>
                      <a:latin typeface="Arial" panose="020B0604020202020204" pitchFamily="34" charset="0"/>
                    </a:rPr>
                    <a:t>-</a:t>
                  </a:r>
                </a:p>
              </p:txBody>
            </p:sp>
            <p:graphicFrame>
              <p:nvGraphicFramePr>
                <p:cNvPr id="79968" name="Object 96"/>
                <p:cNvGraphicFramePr>
                  <a:graphicFrameLocks noChangeAspect="1"/>
                </p:cNvGraphicFramePr>
                <p:nvPr/>
              </p:nvGraphicFramePr>
              <p:xfrm>
                <a:off x="2256" y="1728"/>
                <a:ext cx="194" cy="240"/>
              </p:xfrm>
              <a:graphic>
                <a:graphicData uri="http://schemas.openxmlformats.org/presentationml/2006/ole">
                  <mc:AlternateContent xmlns:mc="http://schemas.openxmlformats.org/markup-compatibility/2006">
                    <mc:Choice xmlns:v="urn:schemas-microsoft-com:vml" Requires="v">
                      <p:oleObj spid="_x0000_s151071" name="Equation" r:id="rId20" imgW="215900" imgH="266065" progId="Equation.3">
                        <p:embed/>
                      </p:oleObj>
                    </mc:Choice>
                    <mc:Fallback>
                      <p:oleObj name="Equation" r:id="rId20" imgW="215900" imgH="266065" progId="Equation.3">
                        <p:embed/>
                        <p:pic>
                          <p:nvPicPr>
                            <p:cNvPr id="0" name="Picture 39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56" y="1728"/>
                              <a:ext cx="194" cy="240"/>
                            </a:xfrm>
                            <a:prstGeom prst="rect">
                              <a:avLst/>
                            </a:prstGeom>
                            <a:solidFill>
                              <a:srgbClr val="FFFFFF"/>
                            </a:solidFill>
                            <a:ln>
                              <a:noFill/>
                            </a:ln>
                            <a:extLst>
                              <a:ext uri="{91240B29-F687-4F45-9708-019B960494DF}">
                                <a14:hiddenLine xmlns:a14="http://schemas.microsoft.com/office/drawing/2010/main" w="9525">
                                  <a:solidFill>
                                    <a:srgbClr val="CC00CC"/>
                                  </a:solidFill>
                                  <a:miter lim="800000"/>
                                  <a:headEnd/>
                                  <a:tailEnd/>
                                </a14:hiddenLine>
                              </a:ext>
                            </a:extLst>
                          </p:spPr>
                        </p:pic>
                      </p:oleObj>
                    </mc:Fallback>
                  </mc:AlternateContent>
                </a:graphicData>
              </a:graphic>
            </p:graphicFrame>
          </p:grpSp>
        </p:grpSp>
        <p:sp>
          <p:nvSpPr>
            <p:cNvPr id="79969" name="Rectangle 97"/>
            <p:cNvSpPr>
              <a:spLocks noChangeArrowheads="1"/>
            </p:cNvSpPr>
            <p:nvPr/>
          </p:nvSpPr>
          <p:spPr bwMode="auto">
            <a:xfrm>
              <a:off x="2168" y="572"/>
              <a:ext cx="3448" cy="333"/>
            </a:xfrm>
            <a:prstGeom prst="rect">
              <a:avLst/>
            </a:prstGeom>
            <a:gradFill rotWithShape="0">
              <a:gsLst>
                <a:gs pos="0">
                  <a:srgbClr val="FFE5FF"/>
                </a:gs>
                <a:gs pos="50000">
                  <a:srgbClr val="FFFFFF"/>
                </a:gs>
                <a:gs pos="100000">
                  <a:srgbClr val="FFE5FF"/>
                </a:gs>
              </a:gsLst>
              <a:lin ang="5400000" scaled="1"/>
            </a:gradFill>
            <a:ln w="9525">
              <a:solidFill>
                <a:srgbClr val="CC00FF"/>
              </a:solidFill>
              <a:miter lim="800000"/>
            </a:ln>
            <a:effectLst/>
          </p:spPr>
          <p:txBody>
            <a:bodyPr>
              <a:spAutoFit/>
            </a:bodyPr>
            <a:lstStyle/>
            <a:p>
              <a:pPr algn="ctr">
                <a:spcBef>
                  <a:spcPct val="50000"/>
                </a:spcBef>
              </a:pPr>
              <a:r>
                <a:rPr lang="zh-CN" altLang="en-US" sz="2800" dirty="0">
                  <a:solidFill>
                    <a:prstClr val="black"/>
                  </a:solidFill>
                  <a:latin typeface="黑体" panose="02010609060101010101" pitchFamily="49" charset="-122"/>
                  <a:ea typeface="黑体" panose="02010609060101010101" pitchFamily="49" charset="-122"/>
                </a:rPr>
                <a:t>振荡电偶极子附近的电磁场线</a:t>
              </a:r>
            </a:p>
          </p:txBody>
        </p:sp>
      </p:grpSp>
      <p:sp>
        <p:nvSpPr>
          <p:cNvPr id="102" name="Text Box 25"/>
          <p:cNvSpPr txBox="1">
            <a:spLocks noChangeArrowheads="1"/>
          </p:cNvSpPr>
          <p:nvPr/>
        </p:nvSpPr>
        <p:spPr bwMode="auto">
          <a:xfrm>
            <a:off x="685800" y="152400"/>
            <a:ext cx="5486400"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一  电磁波的产生与传播</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9875"/>
                                        </p:tgtEl>
                                        <p:attrNameLst>
                                          <p:attrName>style.visibility</p:attrName>
                                        </p:attrNameLst>
                                      </p:cBhvr>
                                      <p:to>
                                        <p:strVal val="visible"/>
                                      </p:to>
                                    </p:set>
                                    <p:animEffect transition="in" filter="blinds(horizontal)">
                                      <p:cBhvr>
                                        <p:cTn id="7" dur="500"/>
                                        <p:tgtEl>
                                          <p:spTgt spid="7987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7997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ox(in)">
                                      <p:cBhvr>
                                        <p:cTn id="16"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par>
                          <p:cTn id="17" fill="hold">
                            <p:stCondLst>
                              <p:cond delay="500"/>
                            </p:stCondLst>
                            <p:childTnLst>
                              <p:par>
                                <p:cTn id="18" presetID="1" presetClass="entr" presetSubtype="0" fill="hold" nodeType="afterEffect">
                                  <p:stCondLst>
                                    <p:cond delay="1000"/>
                                  </p:stCondLst>
                                  <p:childTnLst>
                                    <p:set>
                                      <p:cBhvr>
                                        <p:cTn id="19" dur="1" fill="hold">
                                          <p:stCondLst>
                                            <p:cond delay="499"/>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par>
                          <p:cTn id="20" fill="hold">
                            <p:stCondLst>
                              <p:cond delay="2000"/>
                            </p:stCondLst>
                            <p:childTnLst>
                              <p:par>
                                <p:cTn id="21" presetID="1" presetClass="entr" presetSubtype="0" fill="hold" nodeType="afterEffect">
                                  <p:stCondLst>
                                    <p:cond delay="1000"/>
                                  </p:stCondLst>
                                  <p:childTnLst>
                                    <p:set>
                                      <p:cBhvr>
                                        <p:cTn id="22" dur="1" fill="hold">
                                          <p:stCondLst>
                                            <p:cond delay="499"/>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par>
                          <p:cTn id="23" fill="hold">
                            <p:stCondLst>
                              <p:cond delay="3500"/>
                            </p:stCondLst>
                            <p:childTnLst>
                              <p:par>
                                <p:cTn id="24" presetID="1" presetClass="entr" presetSubtype="0" fill="hold" nodeType="afterEffect">
                                  <p:stCondLst>
                                    <p:cond delay="1000"/>
                                  </p:stCondLst>
                                  <p:childTnLst>
                                    <p:set>
                                      <p:cBhvr>
                                        <p:cTn id="25" dur="1" fill="hold">
                                          <p:stCondLst>
                                            <p:cond delay="499"/>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par>
                          <p:cTn id="26" fill="hold">
                            <p:stCondLst>
                              <p:cond delay="5000"/>
                            </p:stCondLst>
                            <p:childTnLst>
                              <p:par>
                                <p:cTn id="27" presetID="1" presetClass="entr" presetSubtype="0" fill="hold" nodeType="afterEffect">
                                  <p:stCondLst>
                                    <p:cond delay="1000"/>
                                  </p:stCondLst>
                                  <p:childTnLst>
                                    <p:set>
                                      <p:cBhvr>
                                        <p:cTn id="28" dur="1" fill="hold">
                                          <p:stCondLst>
                                            <p:cond delay="499"/>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par>
                          <p:cTn id="29" fill="hold">
                            <p:stCondLst>
                              <p:cond delay="6500"/>
                            </p:stCondLst>
                            <p:childTnLst>
                              <p:par>
                                <p:cTn id="30" presetID="1" presetClass="entr" presetSubtype="0" fill="hold" nodeType="afterEffect">
                                  <p:stCondLst>
                                    <p:cond delay="1000"/>
                                  </p:stCondLst>
                                  <p:childTnLst>
                                    <p:set>
                                      <p:cBhvr>
                                        <p:cTn id="31" dur="1" fill="hold">
                                          <p:stCondLst>
                                            <p:cond delay="499"/>
                                          </p:stCondLst>
                                        </p:cTn>
                                        <p:tgtEl>
                                          <p:spTgt spid="1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4" presetClass="entr" presetSubtype="32"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box(out)">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72"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1"/>
          <p:cNvGrpSpPr/>
          <p:nvPr/>
        </p:nvGrpSpPr>
        <p:grpSpPr bwMode="auto">
          <a:xfrm>
            <a:off x="533400" y="1219200"/>
            <a:ext cx="7924800" cy="2971800"/>
            <a:chOff x="336" y="888"/>
            <a:chExt cx="4992" cy="1872"/>
          </a:xfrm>
        </p:grpSpPr>
        <p:sp>
          <p:nvSpPr>
            <p:cNvPr id="85041" name="Rectangle 49"/>
            <p:cNvSpPr>
              <a:spLocks noChangeArrowheads="1"/>
            </p:cNvSpPr>
            <p:nvPr/>
          </p:nvSpPr>
          <p:spPr bwMode="auto">
            <a:xfrm>
              <a:off x="336" y="888"/>
              <a:ext cx="4992" cy="1872"/>
            </a:xfrm>
            <a:prstGeom prst="rect">
              <a:avLst/>
            </a:prstGeom>
            <a:solidFill>
              <a:schemeClr val="bg1"/>
            </a:solidFill>
            <a:ln w="12700">
              <a:solidFill>
                <a:schemeClr val="tx2"/>
              </a:solidFill>
              <a:miter lim="800000"/>
            </a:ln>
            <a:effectLst/>
          </p:spPr>
          <p:txBody>
            <a:bodyPr wrap="none" anchor="ctr"/>
            <a:lstStyle/>
            <a:p>
              <a:endParaRPr lang="zh-CN" altLang="en-US">
                <a:solidFill>
                  <a:prstClr val="black"/>
                </a:solidFill>
              </a:endParaRPr>
            </a:p>
          </p:txBody>
        </p:sp>
        <p:sp>
          <p:nvSpPr>
            <p:cNvPr id="85026" name="Text Box 34"/>
            <p:cNvSpPr txBox="1">
              <a:spLocks noChangeArrowheads="1"/>
            </p:cNvSpPr>
            <p:nvPr/>
          </p:nvSpPr>
          <p:spPr bwMode="auto">
            <a:xfrm>
              <a:off x="3313" y="888"/>
              <a:ext cx="2002" cy="33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ln>
            <a:effectLst/>
          </p:spPr>
          <p:txBody>
            <a:bodyPr>
              <a:spAutoFit/>
            </a:bodyPr>
            <a:lstStyle/>
            <a:p>
              <a:pPr algn="ctr">
                <a:spcBef>
                  <a:spcPct val="50000"/>
                </a:spcBef>
              </a:pPr>
              <a:r>
                <a:rPr lang="zh-CN" altLang="en-US" sz="2800" dirty="0">
                  <a:solidFill>
                    <a:prstClr val="black"/>
                  </a:solidFill>
                  <a:latin typeface="黑体" panose="02010609060101010101" pitchFamily="49" charset="-122"/>
                  <a:ea typeface="黑体" panose="02010609060101010101" pitchFamily="49" charset="-122"/>
                </a:rPr>
                <a:t>平面电磁波</a:t>
              </a:r>
            </a:p>
          </p:txBody>
        </p:sp>
        <p:sp>
          <p:nvSpPr>
            <p:cNvPr id="85027" name="Line 35"/>
            <p:cNvSpPr>
              <a:spLocks noChangeShapeType="1"/>
            </p:cNvSpPr>
            <p:nvPr/>
          </p:nvSpPr>
          <p:spPr bwMode="auto">
            <a:xfrm flipV="1">
              <a:off x="1178" y="1277"/>
              <a:ext cx="0" cy="730"/>
            </a:xfrm>
            <a:prstGeom prst="line">
              <a:avLst/>
            </a:prstGeom>
            <a:noFill/>
            <a:ln w="28575">
              <a:solidFill>
                <a:schemeClr val="tx1"/>
              </a:solidFill>
              <a:round/>
              <a:tailEnd type="triangle" w="sm" len="lg"/>
            </a:ln>
            <a:effectLst/>
          </p:spPr>
          <p:txBody>
            <a:bodyPr wrap="none" anchor="ctr"/>
            <a:lstStyle/>
            <a:p>
              <a:endParaRPr lang="zh-CN" altLang="en-US">
                <a:solidFill>
                  <a:prstClr val="black"/>
                </a:solidFill>
              </a:endParaRPr>
            </a:p>
          </p:txBody>
        </p:sp>
        <p:sp>
          <p:nvSpPr>
            <p:cNvPr id="85028" name="Line 36"/>
            <p:cNvSpPr>
              <a:spLocks noChangeShapeType="1"/>
            </p:cNvSpPr>
            <p:nvPr/>
          </p:nvSpPr>
          <p:spPr bwMode="auto">
            <a:xfrm flipH="1">
              <a:off x="672" y="2007"/>
              <a:ext cx="506" cy="422"/>
            </a:xfrm>
            <a:prstGeom prst="line">
              <a:avLst/>
            </a:prstGeom>
            <a:noFill/>
            <a:ln w="28575">
              <a:solidFill>
                <a:schemeClr val="tx1"/>
              </a:solidFill>
              <a:round/>
              <a:tailEnd type="triangle" w="sm" len="lg"/>
            </a:ln>
            <a:effectLst/>
          </p:spPr>
          <p:txBody>
            <a:bodyPr wrap="none" anchor="ctr"/>
            <a:lstStyle/>
            <a:p>
              <a:endParaRPr lang="zh-CN" altLang="en-US">
                <a:solidFill>
                  <a:prstClr val="black"/>
                </a:solidFill>
              </a:endParaRPr>
            </a:p>
          </p:txBody>
        </p:sp>
        <p:sp>
          <p:nvSpPr>
            <p:cNvPr id="85029" name="Freeform 37" descr="浅色竖线"/>
            <p:cNvSpPr/>
            <p:nvPr/>
          </p:nvSpPr>
          <p:spPr bwMode="auto">
            <a:xfrm>
              <a:off x="1178" y="1504"/>
              <a:ext cx="3272" cy="1021"/>
            </a:xfrm>
            <a:custGeom>
              <a:avLst/>
              <a:gdLst/>
              <a:ahLst/>
              <a:cxnLst>
                <a:cxn ang="0">
                  <a:pos x="0" y="529"/>
                </a:cxn>
                <a:cxn ang="0">
                  <a:pos x="437" y="1"/>
                </a:cxn>
                <a:cxn ang="0">
                  <a:pos x="830" y="529"/>
                </a:cxn>
                <a:cxn ang="0">
                  <a:pos x="1208" y="1073"/>
                </a:cxn>
                <a:cxn ang="0">
                  <a:pos x="1624" y="537"/>
                </a:cxn>
                <a:cxn ang="0">
                  <a:pos x="2054" y="1"/>
                </a:cxn>
                <a:cxn ang="0">
                  <a:pos x="2490" y="529"/>
                </a:cxn>
                <a:cxn ang="0">
                  <a:pos x="2927" y="1057"/>
                </a:cxn>
                <a:cxn ang="0">
                  <a:pos x="3384" y="513"/>
                </a:cxn>
              </a:cxnLst>
              <a:rect l="0" t="0" r="r" b="b"/>
              <a:pathLst>
                <a:path w="3384" h="1074">
                  <a:moveTo>
                    <a:pt x="0" y="529"/>
                  </a:moveTo>
                  <a:cubicBezTo>
                    <a:pt x="149" y="265"/>
                    <a:pt x="299" y="1"/>
                    <a:pt x="437" y="1"/>
                  </a:cubicBezTo>
                  <a:cubicBezTo>
                    <a:pt x="575" y="1"/>
                    <a:pt x="702" y="350"/>
                    <a:pt x="830" y="529"/>
                  </a:cubicBezTo>
                  <a:cubicBezTo>
                    <a:pt x="958" y="708"/>
                    <a:pt x="1076" y="1072"/>
                    <a:pt x="1208" y="1073"/>
                  </a:cubicBezTo>
                  <a:cubicBezTo>
                    <a:pt x="1340" y="1074"/>
                    <a:pt x="1483" y="716"/>
                    <a:pt x="1624" y="537"/>
                  </a:cubicBezTo>
                  <a:cubicBezTo>
                    <a:pt x="1765" y="358"/>
                    <a:pt x="1910" y="2"/>
                    <a:pt x="2054" y="1"/>
                  </a:cubicBezTo>
                  <a:cubicBezTo>
                    <a:pt x="2198" y="0"/>
                    <a:pt x="2345" y="353"/>
                    <a:pt x="2490" y="529"/>
                  </a:cubicBezTo>
                  <a:cubicBezTo>
                    <a:pt x="2636" y="705"/>
                    <a:pt x="2778" y="1060"/>
                    <a:pt x="2927" y="1057"/>
                  </a:cubicBezTo>
                  <a:cubicBezTo>
                    <a:pt x="3076" y="1054"/>
                    <a:pt x="3289" y="626"/>
                    <a:pt x="3384" y="513"/>
                  </a:cubicBezTo>
                </a:path>
              </a:pathLst>
            </a:custGeom>
            <a:pattFill prst="ltVert">
              <a:fgClr>
                <a:srgbClr val="0000FF"/>
              </a:fgClr>
              <a:bgClr>
                <a:schemeClr val="accent2"/>
              </a:bgClr>
            </a:pattFill>
            <a:ln w="38100" cmpd="sng">
              <a:solidFill>
                <a:srgbClr val="0000FF"/>
              </a:solidFill>
              <a:round/>
            </a:ln>
            <a:effectLst/>
          </p:spPr>
          <p:txBody>
            <a:bodyPr wrap="none" anchor="ctr"/>
            <a:lstStyle/>
            <a:p>
              <a:endParaRPr lang="zh-CN" altLang="en-US">
                <a:solidFill>
                  <a:prstClr val="black"/>
                </a:solidFill>
              </a:endParaRPr>
            </a:p>
          </p:txBody>
        </p:sp>
        <p:sp>
          <p:nvSpPr>
            <p:cNvPr id="85030" name="Freeform 38" descr="深色上对角线"/>
            <p:cNvSpPr/>
            <p:nvPr/>
          </p:nvSpPr>
          <p:spPr bwMode="auto">
            <a:xfrm>
              <a:off x="967" y="1646"/>
              <a:ext cx="3696" cy="678"/>
            </a:xfrm>
            <a:custGeom>
              <a:avLst/>
              <a:gdLst/>
              <a:ahLst/>
              <a:cxnLst>
                <a:cxn ang="0">
                  <a:pos x="203" y="361"/>
                </a:cxn>
                <a:cxn ang="0">
                  <a:pos x="131" y="675"/>
                </a:cxn>
                <a:cxn ang="0">
                  <a:pos x="992" y="361"/>
                </a:cxn>
                <a:cxn ang="0">
                  <a:pos x="1883" y="3"/>
                </a:cxn>
                <a:cxn ang="0">
                  <a:pos x="1789" y="345"/>
                </a:cxn>
                <a:cxn ang="0">
                  <a:pos x="1703" y="675"/>
                </a:cxn>
                <a:cxn ang="0">
                  <a:pos x="2640" y="361"/>
                </a:cxn>
                <a:cxn ang="0">
                  <a:pos x="3557" y="9"/>
                </a:cxn>
                <a:cxn ang="0">
                  <a:pos x="3473" y="351"/>
                </a:cxn>
              </a:cxnLst>
              <a:rect l="0" t="0" r="r" b="b"/>
              <a:pathLst>
                <a:path w="3696" h="678">
                  <a:moveTo>
                    <a:pt x="203" y="361"/>
                  </a:moveTo>
                  <a:cubicBezTo>
                    <a:pt x="191" y="413"/>
                    <a:pt x="0" y="675"/>
                    <a:pt x="131" y="675"/>
                  </a:cubicBezTo>
                  <a:cubicBezTo>
                    <a:pt x="262" y="675"/>
                    <a:pt x="700" y="473"/>
                    <a:pt x="992" y="361"/>
                  </a:cubicBezTo>
                  <a:cubicBezTo>
                    <a:pt x="1284" y="249"/>
                    <a:pt x="1750" y="6"/>
                    <a:pt x="1883" y="3"/>
                  </a:cubicBezTo>
                  <a:cubicBezTo>
                    <a:pt x="2016" y="0"/>
                    <a:pt x="1819" y="233"/>
                    <a:pt x="1789" y="345"/>
                  </a:cubicBezTo>
                  <a:cubicBezTo>
                    <a:pt x="1759" y="457"/>
                    <a:pt x="1561" y="672"/>
                    <a:pt x="1703" y="675"/>
                  </a:cubicBezTo>
                  <a:cubicBezTo>
                    <a:pt x="1845" y="678"/>
                    <a:pt x="2331" y="472"/>
                    <a:pt x="2640" y="361"/>
                  </a:cubicBezTo>
                  <a:cubicBezTo>
                    <a:pt x="2949" y="250"/>
                    <a:pt x="3418" y="11"/>
                    <a:pt x="3557" y="9"/>
                  </a:cubicBezTo>
                  <a:cubicBezTo>
                    <a:pt x="3696" y="7"/>
                    <a:pt x="3490" y="280"/>
                    <a:pt x="3473" y="351"/>
                  </a:cubicBezTo>
                </a:path>
              </a:pathLst>
            </a:custGeom>
            <a:pattFill prst="dkUpDiag">
              <a:fgClr>
                <a:srgbClr val="FF33CC"/>
              </a:fgClr>
              <a:bgClr>
                <a:schemeClr val="bg1"/>
              </a:bgClr>
            </a:pattFill>
            <a:ln w="38100" cmpd="sng">
              <a:solidFill>
                <a:srgbClr val="FF0000"/>
              </a:solidFill>
              <a:round/>
            </a:ln>
            <a:effectLst/>
          </p:spPr>
          <p:txBody>
            <a:bodyPr wrap="none" anchor="ctr"/>
            <a:lstStyle/>
            <a:p>
              <a:endParaRPr lang="zh-CN" altLang="en-US">
                <a:solidFill>
                  <a:prstClr val="black"/>
                </a:solidFill>
              </a:endParaRPr>
            </a:p>
          </p:txBody>
        </p:sp>
        <p:graphicFrame>
          <p:nvGraphicFramePr>
            <p:cNvPr id="85031" name="Object 39"/>
            <p:cNvGraphicFramePr>
              <a:graphicFrameLocks noChangeAspect="1"/>
            </p:cNvGraphicFramePr>
            <p:nvPr/>
          </p:nvGraphicFramePr>
          <p:xfrm>
            <a:off x="4800" y="1661"/>
            <a:ext cx="250" cy="319"/>
          </p:xfrm>
          <a:graphic>
            <a:graphicData uri="http://schemas.openxmlformats.org/presentationml/2006/ole">
              <mc:AlternateContent xmlns:mc="http://schemas.openxmlformats.org/markup-compatibility/2006">
                <mc:Choice xmlns:v="urn:schemas-microsoft-com:vml" Requires="v">
                  <p:oleObj spid="_x0000_s152086" name="公式" r:id="rId3" imgW="177800" imgH="228600" progId="Equation.3">
                    <p:embed/>
                  </p:oleObj>
                </mc:Choice>
                <mc:Fallback>
                  <p:oleObj name="公式" r:id="rId3" imgW="177800" imgH="228600" progId="Equation.3">
                    <p:embed/>
                    <p:pic>
                      <p:nvPicPr>
                        <p:cNvPr id="0" name="Picture 3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 y="1661"/>
                          <a:ext cx="250" cy="3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5032" name="Object 40"/>
            <p:cNvGraphicFramePr>
              <a:graphicFrameLocks noChangeAspect="1"/>
            </p:cNvGraphicFramePr>
            <p:nvPr/>
          </p:nvGraphicFramePr>
          <p:xfrm>
            <a:off x="853" y="1277"/>
            <a:ext cx="263" cy="319"/>
          </p:xfrm>
          <a:graphic>
            <a:graphicData uri="http://schemas.openxmlformats.org/presentationml/2006/ole">
              <mc:AlternateContent xmlns:mc="http://schemas.openxmlformats.org/markup-compatibility/2006">
                <mc:Choice xmlns:v="urn:schemas-microsoft-com:vml" Requires="v">
                  <p:oleObj spid="_x0000_s152087" name="公式" r:id="rId5" imgW="215900" imgH="266065" progId="Equation.3">
                    <p:embed/>
                  </p:oleObj>
                </mc:Choice>
                <mc:Fallback>
                  <p:oleObj name="公式" r:id="rId5" imgW="215900" imgH="266065" progId="Equation.3">
                    <p:embed/>
                    <p:pic>
                      <p:nvPicPr>
                        <p:cNvPr id="0" name="Picture 3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 y="1277"/>
                          <a:ext cx="263" cy="3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5033" name="Object 41"/>
            <p:cNvGraphicFramePr>
              <a:graphicFrameLocks noChangeAspect="1"/>
            </p:cNvGraphicFramePr>
            <p:nvPr/>
          </p:nvGraphicFramePr>
          <p:xfrm>
            <a:off x="492" y="1986"/>
            <a:ext cx="324" cy="397"/>
          </p:xfrm>
          <a:graphic>
            <a:graphicData uri="http://schemas.openxmlformats.org/presentationml/2006/ole">
              <mc:AlternateContent xmlns:mc="http://schemas.openxmlformats.org/markup-compatibility/2006">
                <mc:Choice xmlns:v="urn:schemas-microsoft-com:vml" Requires="v">
                  <p:oleObj spid="_x0000_s152088" name="Equation" r:id="rId7" imgW="152400" imgH="190500" progId="Equation.3">
                    <p:embed/>
                  </p:oleObj>
                </mc:Choice>
                <mc:Fallback>
                  <p:oleObj name="Equation" r:id="rId7" imgW="152400" imgH="190500" progId="Equation.3">
                    <p:embed/>
                    <p:pic>
                      <p:nvPicPr>
                        <p:cNvPr id="0" name="Picture 38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 y="1986"/>
                          <a:ext cx="324" cy="3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034" name="Line 42"/>
            <p:cNvSpPr>
              <a:spLocks noChangeShapeType="1"/>
            </p:cNvSpPr>
            <p:nvPr/>
          </p:nvSpPr>
          <p:spPr bwMode="auto">
            <a:xfrm flipV="1">
              <a:off x="1178" y="2005"/>
              <a:ext cx="4014" cy="2"/>
            </a:xfrm>
            <a:prstGeom prst="line">
              <a:avLst/>
            </a:prstGeom>
            <a:noFill/>
            <a:ln w="28575">
              <a:solidFill>
                <a:schemeClr val="tx1"/>
              </a:solidFill>
              <a:round/>
              <a:tailEnd type="triangle" w="sm" len="lg"/>
            </a:ln>
            <a:effectLst/>
          </p:spPr>
          <p:txBody>
            <a:bodyPr wrap="none" anchor="ctr"/>
            <a:lstStyle/>
            <a:p>
              <a:endParaRPr lang="zh-CN" altLang="en-US">
                <a:solidFill>
                  <a:prstClr val="black"/>
                </a:solidFill>
              </a:endParaRPr>
            </a:p>
          </p:txBody>
        </p:sp>
        <p:graphicFrame>
          <p:nvGraphicFramePr>
            <p:cNvPr id="85035" name="Object 43"/>
            <p:cNvGraphicFramePr>
              <a:graphicFrameLocks noChangeAspect="1"/>
            </p:cNvGraphicFramePr>
            <p:nvPr/>
          </p:nvGraphicFramePr>
          <p:xfrm>
            <a:off x="4761" y="1997"/>
            <a:ext cx="256" cy="269"/>
          </p:xfrm>
          <a:graphic>
            <a:graphicData uri="http://schemas.openxmlformats.org/presentationml/2006/ole">
              <mc:AlternateContent xmlns:mc="http://schemas.openxmlformats.org/markup-compatibility/2006">
                <mc:Choice xmlns:v="urn:schemas-microsoft-com:vml" Requires="v">
                  <p:oleObj spid="_x0000_s152089" name="Equation" r:id="rId9" imgW="177800" imgH="190500" progId="Equation.3">
                    <p:embed/>
                  </p:oleObj>
                </mc:Choice>
                <mc:Fallback>
                  <p:oleObj name="Equation" r:id="rId9" imgW="177800" imgH="190500" progId="Equation.3">
                    <p:embed/>
                    <p:pic>
                      <p:nvPicPr>
                        <p:cNvPr id="0" name="Picture 38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61" y="1997"/>
                          <a:ext cx="256" cy="2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5036" name="Object 44"/>
            <p:cNvGraphicFramePr>
              <a:graphicFrameLocks noChangeAspect="1"/>
            </p:cNvGraphicFramePr>
            <p:nvPr/>
          </p:nvGraphicFramePr>
          <p:xfrm>
            <a:off x="936" y="1847"/>
            <a:ext cx="216" cy="246"/>
          </p:xfrm>
          <a:graphic>
            <a:graphicData uri="http://schemas.openxmlformats.org/presentationml/2006/ole">
              <mc:AlternateContent xmlns:mc="http://schemas.openxmlformats.org/markup-compatibility/2006">
                <mc:Choice xmlns:v="urn:schemas-microsoft-com:vml" Requires="v">
                  <p:oleObj spid="_x0000_s152090" name="Equation" r:id="rId11" imgW="165100" imgH="190500" progId="Equation.3">
                    <p:embed/>
                  </p:oleObj>
                </mc:Choice>
                <mc:Fallback>
                  <p:oleObj name="Equation" r:id="rId11" imgW="165100" imgH="190500" progId="Equation.3">
                    <p:embed/>
                    <p:pic>
                      <p:nvPicPr>
                        <p:cNvPr id="0" name="Picture 38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6" y="1847"/>
                          <a:ext cx="216" cy="2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73"/>
          <p:cNvGrpSpPr/>
          <p:nvPr/>
        </p:nvGrpSpPr>
        <p:grpSpPr bwMode="auto">
          <a:xfrm>
            <a:off x="4419600" y="4246563"/>
            <a:ext cx="3792538" cy="2068512"/>
            <a:chOff x="2784" y="2795"/>
            <a:chExt cx="2389" cy="1303"/>
          </a:xfrm>
        </p:grpSpPr>
        <p:graphicFrame>
          <p:nvGraphicFramePr>
            <p:cNvPr id="85038" name="Object 46"/>
            <p:cNvGraphicFramePr>
              <a:graphicFrameLocks noChangeAspect="1"/>
            </p:cNvGraphicFramePr>
            <p:nvPr/>
          </p:nvGraphicFramePr>
          <p:xfrm>
            <a:off x="2944" y="2795"/>
            <a:ext cx="2190" cy="653"/>
          </p:xfrm>
          <a:graphic>
            <a:graphicData uri="http://schemas.openxmlformats.org/presentationml/2006/ole">
              <mc:AlternateContent xmlns:mc="http://schemas.openxmlformats.org/markup-compatibility/2006">
                <mc:Choice xmlns:v="urn:schemas-microsoft-com:vml" Requires="v">
                  <p:oleObj spid="_x0000_s152091" name="公式" r:id="rId13" imgW="1943100" imgH="609600" progId="Equation.3">
                    <p:embed/>
                  </p:oleObj>
                </mc:Choice>
                <mc:Fallback>
                  <p:oleObj name="公式" r:id="rId13" imgW="1943100" imgH="609600" progId="Equation.3">
                    <p:embed/>
                    <p:pic>
                      <p:nvPicPr>
                        <p:cNvPr id="0" name="Picture 38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44" y="2795"/>
                          <a:ext cx="2190" cy="6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5039" name="Object 47"/>
            <p:cNvGraphicFramePr>
              <a:graphicFrameLocks noChangeAspect="1"/>
            </p:cNvGraphicFramePr>
            <p:nvPr/>
          </p:nvGraphicFramePr>
          <p:xfrm>
            <a:off x="2880" y="3364"/>
            <a:ext cx="2293" cy="734"/>
          </p:xfrm>
          <a:graphic>
            <a:graphicData uri="http://schemas.openxmlformats.org/presentationml/2006/ole">
              <mc:AlternateContent xmlns:mc="http://schemas.openxmlformats.org/markup-compatibility/2006">
                <mc:Choice xmlns:v="urn:schemas-microsoft-com:vml" Requires="v">
                  <p:oleObj spid="_x0000_s152092" name="Equation" r:id="rId15" imgW="1205865" imgH="393700" progId="Equation.3">
                    <p:embed/>
                  </p:oleObj>
                </mc:Choice>
                <mc:Fallback>
                  <p:oleObj name="Equation" r:id="rId15" imgW="1205865" imgH="393700" progId="Equation.3">
                    <p:embed/>
                    <p:pic>
                      <p:nvPicPr>
                        <p:cNvPr id="0" name="Picture 38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80" y="3364"/>
                          <a:ext cx="2293" cy="7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040" name="AutoShape 48"/>
            <p:cNvSpPr/>
            <p:nvPr/>
          </p:nvSpPr>
          <p:spPr bwMode="auto">
            <a:xfrm>
              <a:off x="2784" y="3119"/>
              <a:ext cx="107" cy="559"/>
            </a:xfrm>
            <a:prstGeom prst="leftBrace">
              <a:avLst>
                <a:gd name="adj1" fmla="val 43536"/>
                <a:gd name="adj2" fmla="val 50000"/>
              </a:avLst>
            </a:prstGeom>
            <a:noFill/>
            <a:ln w="28575">
              <a:solidFill>
                <a:srgbClr val="FF0000"/>
              </a:solidFill>
              <a:round/>
            </a:ln>
            <a:effectLst/>
          </p:spPr>
          <p:txBody>
            <a:bodyPr wrap="none" anchor="ctr"/>
            <a:lstStyle/>
            <a:p>
              <a:endParaRPr lang="zh-CN" altLang="en-US">
                <a:solidFill>
                  <a:prstClr val="black"/>
                </a:solidFill>
              </a:endParaRPr>
            </a:p>
          </p:txBody>
        </p:sp>
      </p:grpSp>
      <p:grpSp>
        <p:nvGrpSpPr>
          <p:cNvPr id="4" name="Group 72"/>
          <p:cNvGrpSpPr/>
          <p:nvPr/>
        </p:nvGrpSpPr>
        <p:grpSpPr bwMode="auto">
          <a:xfrm>
            <a:off x="914400" y="4508500"/>
            <a:ext cx="2819400" cy="1524000"/>
            <a:chOff x="576" y="2960"/>
            <a:chExt cx="1776" cy="960"/>
          </a:xfrm>
        </p:grpSpPr>
        <p:sp>
          <p:nvSpPr>
            <p:cNvPr id="85051" name="Rectangle 59"/>
            <p:cNvSpPr>
              <a:spLocks noChangeArrowheads="1"/>
            </p:cNvSpPr>
            <p:nvPr/>
          </p:nvSpPr>
          <p:spPr bwMode="auto">
            <a:xfrm>
              <a:off x="576" y="2960"/>
              <a:ext cx="1776" cy="960"/>
            </a:xfrm>
            <a:prstGeom prst="rect">
              <a:avLst/>
            </a:prstGeom>
            <a:solidFill>
              <a:schemeClr val="bg1"/>
            </a:solidFill>
            <a:ln w="12700">
              <a:solidFill>
                <a:schemeClr val="tx2"/>
              </a:solidFill>
              <a:miter lim="800000"/>
            </a:ln>
            <a:effectLst/>
          </p:spPr>
          <p:txBody>
            <a:bodyPr wrap="none" anchor="ctr"/>
            <a:lstStyle/>
            <a:p>
              <a:endParaRPr lang="zh-CN" altLang="en-US">
                <a:solidFill>
                  <a:prstClr val="black"/>
                </a:solidFill>
              </a:endParaRPr>
            </a:p>
          </p:txBody>
        </p:sp>
        <p:sp>
          <p:nvSpPr>
            <p:cNvPr id="85044" name="Line 52"/>
            <p:cNvSpPr>
              <a:spLocks noChangeShapeType="1"/>
            </p:cNvSpPr>
            <p:nvPr/>
          </p:nvSpPr>
          <p:spPr bwMode="auto">
            <a:xfrm flipV="1">
              <a:off x="1344" y="3056"/>
              <a:ext cx="0" cy="528"/>
            </a:xfrm>
            <a:prstGeom prst="line">
              <a:avLst/>
            </a:prstGeom>
            <a:noFill/>
            <a:ln w="28575">
              <a:solidFill>
                <a:srgbClr val="FF0000"/>
              </a:solidFill>
              <a:round/>
              <a:tailEnd type="triangle" w="sm" len="lg"/>
            </a:ln>
            <a:effectLst/>
          </p:spPr>
          <p:txBody>
            <a:bodyPr wrap="none" anchor="ctr"/>
            <a:lstStyle/>
            <a:p>
              <a:endParaRPr lang="zh-CN" altLang="en-US">
                <a:solidFill>
                  <a:prstClr val="black"/>
                </a:solidFill>
              </a:endParaRPr>
            </a:p>
          </p:txBody>
        </p:sp>
        <p:sp>
          <p:nvSpPr>
            <p:cNvPr id="85045" name="Line 53"/>
            <p:cNvSpPr>
              <a:spLocks noChangeShapeType="1"/>
            </p:cNvSpPr>
            <p:nvPr/>
          </p:nvSpPr>
          <p:spPr bwMode="auto">
            <a:xfrm flipH="1">
              <a:off x="960" y="3584"/>
              <a:ext cx="384" cy="240"/>
            </a:xfrm>
            <a:prstGeom prst="line">
              <a:avLst/>
            </a:prstGeom>
            <a:noFill/>
            <a:ln w="28575">
              <a:solidFill>
                <a:srgbClr val="CC0066"/>
              </a:solidFill>
              <a:round/>
              <a:tailEnd type="triangle" w="sm" len="lg"/>
            </a:ln>
            <a:effectLst/>
          </p:spPr>
          <p:txBody>
            <a:bodyPr wrap="none" anchor="ctr"/>
            <a:lstStyle/>
            <a:p>
              <a:endParaRPr lang="zh-CN" altLang="en-US">
                <a:solidFill>
                  <a:prstClr val="black"/>
                </a:solidFill>
              </a:endParaRPr>
            </a:p>
          </p:txBody>
        </p:sp>
        <p:sp>
          <p:nvSpPr>
            <p:cNvPr id="85046" name="Line 54"/>
            <p:cNvSpPr>
              <a:spLocks noChangeShapeType="1"/>
            </p:cNvSpPr>
            <p:nvPr/>
          </p:nvSpPr>
          <p:spPr bwMode="auto">
            <a:xfrm>
              <a:off x="1344" y="3584"/>
              <a:ext cx="816" cy="0"/>
            </a:xfrm>
            <a:prstGeom prst="line">
              <a:avLst/>
            </a:prstGeom>
            <a:noFill/>
            <a:ln w="28575">
              <a:solidFill>
                <a:srgbClr val="0000FF"/>
              </a:solidFill>
              <a:round/>
              <a:tailEnd type="triangle" w="sm" len="lg"/>
            </a:ln>
            <a:effectLst/>
          </p:spPr>
          <p:txBody>
            <a:bodyPr wrap="none" anchor="ctr"/>
            <a:lstStyle/>
            <a:p>
              <a:endParaRPr lang="zh-CN" altLang="en-US">
                <a:solidFill>
                  <a:prstClr val="black"/>
                </a:solidFill>
              </a:endParaRPr>
            </a:p>
          </p:txBody>
        </p:sp>
        <p:graphicFrame>
          <p:nvGraphicFramePr>
            <p:cNvPr id="85058" name="Object 66"/>
            <p:cNvGraphicFramePr>
              <a:graphicFrameLocks noChangeAspect="1"/>
            </p:cNvGraphicFramePr>
            <p:nvPr/>
          </p:nvGraphicFramePr>
          <p:xfrm>
            <a:off x="1876" y="3258"/>
            <a:ext cx="267" cy="347"/>
          </p:xfrm>
          <a:graphic>
            <a:graphicData uri="http://schemas.openxmlformats.org/presentationml/2006/ole">
              <mc:AlternateContent xmlns:mc="http://schemas.openxmlformats.org/markup-compatibility/2006">
                <mc:Choice xmlns:v="urn:schemas-microsoft-com:vml" Requires="v">
                  <p:oleObj spid="_x0000_s152093" name="公式" r:id="rId17" imgW="127000" imgH="165100" progId="Equation.3">
                    <p:embed/>
                  </p:oleObj>
                </mc:Choice>
                <mc:Fallback>
                  <p:oleObj name="公式" r:id="rId17" imgW="127000" imgH="165100" progId="Equation.3">
                    <p:embed/>
                    <p:pic>
                      <p:nvPicPr>
                        <p:cNvPr id="0" name="Picture 38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76" y="3258"/>
                          <a:ext cx="267" cy="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5059" name="Object 67"/>
            <p:cNvGraphicFramePr>
              <a:graphicFrameLocks noChangeAspect="1"/>
            </p:cNvGraphicFramePr>
            <p:nvPr/>
          </p:nvGraphicFramePr>
          <p:xfrm>
            <a:off x="965" y="3006"/>
            <a:ext cx="301" cy="375"/>
          </p:xfrm>
          <a:graphic>
            <a:graphicData uri="http://schemas.openxmlformats.org/presentationml/2006/ole">
              <mc:AlternateContent xmlns:mc="http://schemas.openxmlformats.org/markup-compatibility/2006">
                <mc:Choice xmlns:v="urn:schemas-microsoft-com:vml" Requires="v">
                  <p:oleObj spid="_x0000_s152094" name="公式" r:id="rId19" imgW="152400" imgH="190500" progId="Equation.3">
                    <p:embed/>
                  </p:oleObj>
                </mc:Choice>
                <mc:Fallback>
                  <p:oleObj name="公式" r:id="rId19" imgW="152400" imgH="190500" progId="Equation.3">
                    <p:embed/>
                    <p:pic>
                      <p:nvPicPr>
                        <p:cNvPr id="0" name="Picture 39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65" y="3006"/>
                          <a:ext cx="301" cy="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5060" name="Object 68"/>
            <p:cNvGraphicFramePr>
              <a:graphicFrameLocks noChangeAspect="1"/>
            </p:cNvGraphicFramePr>
            <p:nvPr/>
          </p:nvGraphicFramePr>
          <p:xfrm>
            <a:off x="719" y="3485"/>
            <a:ext cx="328" cy="354"/>
          </p:xfrm>
          <a:graphic>
            <a:graphicData uri="http://schemas.openxmlformats.org/presentationml/2006/ole">
              <mc:AlternateContent xmlns:mc="http://schemas.openxmlformats.org/markup-compatibility/2006">
                <mc:Choice xmlns:v="urn:schemas-microsoft-com:vml" Requires="v">
                  <p:oleObj spid="_x0000_s152095" name="Equation" r:id="rId21" imgW="152400" imgH="190500" progId="Equation.3">
                    <p:embed/>
                  </p:oleObj>
                </mc:Choice>
                <mc:Fallback>
                  <p:oleObj name="Equation" r:id="rId21" imgW="152400" imgH="190500" progId="Equation.3">
                    <p:embed/>
                    <p:pic>
                      <p:nvPicPr>
                        <p:cNvPr id="0" name="Picture 39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19" y="3485"/>
                          <a:ext cx="328" cy="3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5062" name="Rectangle 70"/>
          <p:cNvSpPr>
            <a:spLocks noChangeArrowheads="1"/>
          </p:cNvSpPr>
          <p:nvPr/>
        </p:nvSpPr>
        <p:spPr bwMode="auto">
          <a:xfrm>
            <a:off x="715963" y="152400"/>
            <a:ext cx="6751637" cy="584775"/>
          </a:xfrm>
          <a:prstGeom prst="rect">
            <a:avLst/>
          </a:prstGeom>
          <a:noFill/>
          <a:ln w="9525">
            <a:noFill/>
            <a:miter lim="800000"/>
          </a:ln>
          <a:effectLst/>
        </p:spPr>
        <p:txBody>
          <a:bodyPr wrap="square">
            <a:spAutoFit/>
          </a:bodyPr>
          <a:lstStyle/>
          <a:p>
            <a:pPr>
              <a:spcBef>
                <a:spcPct val="50000"/>
              </a:spcBef>
            </a:pPr>
            <a:r>
              <a:rPr lang="zh-CN" altLang="zh-CN" sz="3200" b="1" dirty="0">
                <a:solidFill>
                  <a:srgbClr val="00B050"/>
                </a:solidFill>
                <a:latin typeface="黑体" panose="02010609060101010101" pitchFamily="49" charset="-122"/>
                <a:ea typeface="黑体" panose="02010609060101010101" pitchFamily="49" charset="-122"/>
              </a:rPr>
              <a:t>二 电磁波的性质</a:t>
            </a:r>
            <a:endParaRPr lang="zh-CN" altLang="en-US" sz="3200" dirty="0">
              <a:solidFill>
                <a:srgbClr val="00B050"/>
              </a:solidFill>
              <a:latin typeface="黑体" panose="02010609060101010101" pitchFamily="49" charset="-122"/>
              <a:ea typeface="黑体" panose="02010609060101010101" pitchFamily="49" charset="-122"/>
            </a:endParaRP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2"/>
          <p:cNvSpPr txBox="1">
            <a:spLocks noChangeArrowheads="1"/>
          </p:cNvSpPr>
          <p:nvPr/>
        </p:nvSpPr>
        <p:spPr bwMode="auto">
          <a:xfrm>
            <a:off x="446088" y="811212"/>
            <a:ext cx="4403725" cy="519112"/>
          </a:xfrm>
          <a:prstGeom prst="rect">
            <a:avLst/>
          </a:prstGeom>
          <a:noFill/>
          <a:ln w="9525">
            <a:noFill/>
            <a:miter lim="800000"/>
          </a:ln>
          <a:effectLst/>
        </p:spPr>
        <p:txBody>
          <a:bodyPr>
            <a:spAutoFit/>
          </a:bodyPr>
          <a:lstStyle/>
          <a:p>
            <a:pPr>
              <a:spcBef>
                <a:spcPct val="50000"/>
              </a:spcBef>
              <a:buClr>
                <a:srgbClr val="0000FF"/>
              </a:buClr>
              <a:buFont typeface="Wingdings" panose="05000000000000000000" pitchFamily="2" charset="2"/>
              <a:buChar char="Ø"/>
            </a:pPr>
            <a:r>
              <a:rPr lang="zh-CN" altLang="en-US" sz="2800" dirty="0">
                <a:solidFill>
                  <a:srgbClr val="CC0000"/>
                </a:solidFill>
                <a:latin typeface="黑体" panose="02010609060101010101" pitchFamily="49" charset="-122"/>
                <a:ea typeface="黑体" panose="02010609060101010101" pitchFamily="49" charset="-122"/>
              </a:rPr>
              <a:t>  </a:t>
            </a:r>
            <a:r>
              <a:rPr lang="zh-CN" altLang="en-US" sz="2800" dirty="0">
                <a:solidFill>
                  <a:prstClr val="black"/>
                </a:solidFill>
                <a:latin typeface="黑体" panose="02010609060101010101" pitchFamily="49" charset="-122"/>
                <a:ea typeface="黑体" panose="02010609060101010101" pitchFamily="49" charset="-122"/>
              </a:rPr>
              <a:t>电磁波的特性</a:t>
            </a:r>
          </a:p>
        </p:txBody>
      </p:sp>
      <p:sp>
        <p:nvSpPr>
          <p:cNvPr id="81945" name="AutoShape 25"/>
          <p:cNvSpPr/>
          <p:nvPr/>
        </p:nvSpPr>
        <p:spPr bwMode="auto">
          <a:xfrm>
            <a:off x="558800" y="1890712"/>
            <a:ext cx="228600" cy="1066800"/>
          </a:xfrm>
          <a:prstGeom prst="leftBrace">
            <a:avLst>
              <a:gd name="adj1" fmla="val 38889"/>
              <a:gd name="adj2" fmla="val 50000"/>
            </a:avLst>
          </a:prstGeom>
          <a:noFill/>
          <a:ln w="28575">
            <a:solidFill>
              <a:srgbClr val="FF0000"/>
            </a:solidFill>
            <a:round/>
          </a:ln>
          <a:effectLst/>
        </p:spPr>
        <p:txBody>
          <a:bodyPr wrap="none" anchor="ctr"/>
          <a:lstStyle/>
          <a:p>
            <a:endParaRPr lang="zh-CN" altLang="en-US">
              <a:solidFill>
                <a:prstClr val="black"/>
              </a:solidFill>
            </a:endParaRPr>
          </a:p>
        </p:txBody>
      </p:sp>
      <p:graphicFrame>
        <p:nvGraphicFramePr>
          <p:cNvPr id="81946" name="Object 26"/>
          <p:cNvGraphicFramePr>
            <a:graphicFrameLocks noChangeAspect="1"/>
          </p:cNvGraphicFramePr>
          <p:nvPr/>
        </p:nvGraphicFramePr>
        <p:xfrm>
          <a:off x="787400" y="2411412"/>
          <a:ext cx="6483350" cy="1027113"/>
        </p:xfrm>
        <a:graphic>
          <a:graphicData uri="http://schemas.openxmlformats.org/presentationml/2006/ole">
            <mc:AlternateContent xmlns:mc="http://schemas.openxmlformats.org/markup-compatibility/2006">
              <mc:Choice xmlns:v="urn:schemas-microsoft-com:vml" Requires="v">
                <p:oleObj spid="_x0000_s153269" name="公式" r:id="rId3" imgW="3695700" imgH="609600" progId="Equation.3">
                  <p:embed/>
                </p:oleObj>
              </mc:Choice>
              <mc:Fallback>
                <p:oleObj name="公式" r:id="rId3" imgW="3695700" imgH="609600" progId="Equation.3">
                  <p:embed/>
                  <p:pic>
                    <p:nvPicPr>
                      <p:cNvPr id="0" name="Picture 49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400" y="2411412"/>
                        <a:ext cx="6483350" cy="1027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47" name="Object 27"/>
          <p:cNvGraphicFramePr>
            <a:graphicFrameLocks noChangeAspect="1"/>
          </p:cNvGraphicFramePr>
          <p:nvPr/>
        </p:nvGraphicFramePr>
        <p:xfrm>
          <a:off x="742950" y="1455737"/>
          <a:ext cx="6630988" cy="1098550"/>
        </p:xfrm>
        <a:graphic>
          <a:graphicData uri="http://schemas.openxmlformats.org/presentationml/2006/ole">
            <mc:AlternateContent xmlns:mc="http://schemas.openxmlformats.org/markup-compatibility/2006">
              <mc:Choice xmlns:v="urn:schemas-microsoft-com:vml" Requires="v">
                <p:oleObj spid="_x0000_s153270" name="Equation" r:id="rId5" imgW="2260600" imgH="393700" progId="Equation.3">
                  <p:embed/>
                </p:oleObj>
              </mc:Choice>
              <mc:Fallback>
                <p:oleObj name="Equation" r:id="rId5" imgW="2260600" imgH="393700" progId="Equation.3">
                  <p:embed/>
                  <p:pic>
                    <p:nvPicPr>
                      <p:cNvPr id="0" name="Picture 4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950" y="1455737"/>
                        <a:ext cx="6630988" cy="1098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48" name="Object 28"/>
          <p:cNvGraphicFramePr>
            <a:graphicFrameLocks noChangeAspect="1"/>
          </p:cNvGraphicFramePr>
          <p:nvPr/>
        </p:nvGraphicFramePr>
        <p:xfrm>
          <a:off x="7440613" y="1852612"/>
          <a:ext cx="1406525" cy="1123950"/>
        </p:xfrm>
        <a:graphic>
          <a:graphicData uri="http://schemas.openxmlformats.org/presentationml/2006/ole">
            <mc:AlternateContent xmlns:mc="http://schemas.openxmlformats.org/markup-compatibility/2006">
              <mc:Choice xmlns:v="urn:schemas-microsoft-com:vml" Requires="v">
                <p:oleObj spid="_x0000_s153271" name="Equation" r:id="rId7" imgW="469900" imgH="393700" progId="Equation.3">
                  <p:embed/>
                </p:oleObj>
              </mc:Choice>
              <mc:Fallback>
                <p:oleObj name="Equation" r:id="rId7" imgW="469900" imgH="393700" progId="Equation.3">
                  <p:embed/>
                  <p:pic>
                    <p:nvPicPr>
                      <p:cNvPr id="0" name="Picture 49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40613" y="1852612"/>
                        <a:ext cx="1406525" cy="1123950"/>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a:ln>
                    </p:spPr>
                  </p:pic>
                </p:oleObj>
              </mc:Fallback>
            </mc:AlternateContent>
          </a:graphicData>
        </a:graphic>
      </p:graphicFrame>
      <p:grpSp>
        <p:nvGrpSpPr>
          <p:cNvPr id="2" name="Group 85"/>
          <p:cNvGrpSpPr/>
          <p:nvPr/>
        </p:nvGrpSpPr>
        <p:grpSpPr bwMode="auto">
          <a:xfrm>
            <a:off x="6440488" y="3362325"/>
            <a:ext cx="2297112" cy="1363662"/>
            <a:chOff x="576" y="2960"/>
            <a:chExt cx="1776" cy="960"/>
          </a:xfrm>
        </p:grpSpPr>
        <p:sp>
          <p:nvSpPr>
            <p:cNvPr id="82006" name="Rectangle 86"/>
            <p:cNvSpPr>
              <a:spLocks noChangeArrowheads="1"/>
            </p:cNvSpPr>
            <p:nvPr/>
          </p:nvSpPr>
          <p:spPr bwMode="auto">
            <a:xfrm>
              <a:off x="576" y="2960"/>
              <a:ext cx="1776" cy="960"/>
            </a:xfrm>
            <a:prstGeom prst="rect">
              <a:avLst/>
            </a:prstGeom>
            <a:noFill/>
            <a:ln w="12700">
              <a:solidFill>
                <a:schemeClr val="tx2"/>
              </a:solidFill>
              <a:miter lim="800000"/>
            </a:ln>
            <a:effectLst/>
          </p:spPr>
          <p:txBody>
            <a:bodyPr wrap="none" anchor="ctr"/>
            <a:lstStyle/>
            <a:p>
              <a:endParaRPr lang="zh-CN" altLang="en-US">
                <a:solidFill>
                  <a:prstClr val="black"/>
                </a:solidFill>
              </a:endParaRPr>
            </a:p>
          </p:txBody>
        </p:sp>
        <p:sp>
          <p:nvSpPr>
            <p:cNvPr id="82007" name="Line 87"/>
            <p:cNvSpPr>
              <a:spLocks noChangeShapeType="1"/>
            </p:cNvSpPr>
            <p:nvPr/>
          </p:nvSpPr>
          <p:spPr bwMode="auto">
            <a:xfrm flipV="1">
              <a:off x="1344" y="3056"/>
              <a:ext cx="0" cy="528"/>
            </a:xfrm>
            <a:prstGeom prst="line">
              <a:avLst/>
            </a:prstGeom>
            <a:noFill/>
            <a:ln w="28575">
              <a:solidFill>
                <a:srgbClr val="FF0000"/>
              </a:solidFill>
              <a:round/>
              <a:tailEnd type="triangle" w="sm" len="lg"/>
            </a:ln>
            <a:effectLst/>
          </p:spPr>
          <p:txBody>
            <a:bodyPr wrap="none" anchor="ctr"/>
            <a:lstStyle/>
            <a:p>
              <a:endParaRPr lang="zh-CN" altLang="en-US">
                <a:solidFill>
                  <a:prstClr val="black"/>
                </a:solidFill>
              </a:endParaRPr>
            </a:p>
          </p:txBody>
        </p:sp>
        <p:sp>
          <p:nvSpPr>
            <p:cNvPr id="82008" name="Line 88"/>
            <p:cNvSpPr>
              <a:spLocks noChangeShapeType="1"/>
            </p:cNvSpPr>
            <p:nvPr/>
          </p:nvSpPr>
          <p:spPr bwMode="auto">
            <a:xfrm flipH="1">
              <a:off x="960" y="3584"/>
              <a:ext cx="384" cy="240"/>
            </a:xfrm>
            <a:prstGeom prst="line">
              <a:avLst/>
            </a:prstGeom>
            <a:noFill/>
            <a:ln w="28575">
              <a:solidFill>
                <a:srgbClr val="CC0066"/>
              </a:solidFill>
              <a:round/>
              <a:tailEnd type="triangle" w="sm" len="lg"/>
            </a:ln>
            <a:effectLst/>
          </p:spPr>
          <p:txBody>
            <a:bodyPr wrap="none" anchor="ctr"/>
            <a:lstStyle/>
            <a:p>
              <a:endParaRPr lang="zh-CN" altLang="en-US">
                <a:solidFill>
                  <a:prstClr val="black"/>
                </a:solidFill>
              </a:endParaRPr>
            </a:p>
          </p:txBody>
        </p:sp>
        <p:sp>
          <p:nvSpPr>
            <p:cNvPr id="82009" name="Line 89"/>
            <p:cNvSpPr>
              <a:spLocks noChangeShapeType="1"/>
            </p:cNvSpPr>
            <p:nvPr/>
          </p:nvSpPr>
          <p:spPr bwMode="auto">
            <a:xfrm>
              <a:off x="1344" y="3584"/>
              <a:ext cx="816" cy="0"/>
            </a:xfrm>
            <a:prstGeom prst="line">
              <a:avLst/>
            </a:prstGeom>
            <a:noFill/>
            <a:ln w="28575">
              <a:solidFill>
                <a:srgbClr val="0000FF"/>
              </a:solidFill>
              <a:round/>
              <a:tailEnd type="triangle" w="sm" len="lg"/>
            </a:ln>
            <a:effectLst/>
          </p:spPr>
          <p:txBody>
            <a:bodyPr wrap="none" anchor="ctr"/>
            <a:lstStyle/>
            <a:p>
              <a:endParaRPr lang="zh-CN" altLang="en-US">
                <a:solidFill>
                  <a:prstClr val="black"/>
                </a:solidFill>
              </a:endParaRPr>
            </a:p>
          </p:txBody>
        </p:sp>
        <p:graphicFrame>
          <p:nvGraphicFramePr>
            <p:cNvPr id="82010" name="Object 90"/>
            <p:cNvGraphicFramePr>
              <a:graphicFrameLocks noChangeAspect="1"/>
            </p:cNvGraphicFramePr>
            <p:nvPr/>
          </p:nvGraphicFramePr>
          <p:xfrm>
            <a:off x="1876" y="3258"/>
            <a:ext cx="267" cy="347"/>
          </p:xfrm>
          <a:graphic>
            <a:graphicData uri="http://schemas.openxmlformats.org/presentationml/2006/ole">
              <mc:AlternateContent xmlns:mc="http://schemas.openxmlformats.org/markup-compatibility/2006">
                <mc:Choice xmlns:v="urn:schemas-microsoft-com:vml" Requires="v">
                  <p:oleObj spid="_x0000_s153272" name="公式" r:id="rId9" imgW="127000" imgH="165100" progId="Equation.3">
                    <p:embed/>
                  </p:oleObj>
                </mc:Choice>
                <mc:Fallback>
                  <p:oleObj name="公式" r:id="rId9" imgW="127000" imgH="165100" progId="Equation.3">
                    <p:embed/>
                    <p:pic>
                      <p:nvPicPr>
                        <p:cNvPr id="0" name="Picture 49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76" y="3258"/>
                          <a:ext cx="267" cy="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011" name="Object 91"/>
            <p:cNvGraphicFramePr>
              <a:graphicFrameLocks noChangeAspect="1"/>
            </p:cNvGraphicFramePr>
            <p:nvPr/>
          </p:nvGraphicFramePr>
          <p:xfrm>
            <a:off x="965" y="3006"/>
            <a:ext cx="301" cy="375"/>
          </p:xfrm>
          <a:graphic>
            <a:graphicData uri="http://schemas.openxmlformats.org/presentationml/2006/ole">
              <mc:AlternateContent xmlns:mc="http://schemas.openxmlformats.org/markup-compatibility/2006">
                <mc:Choice xmlns:v="urn:schemas-microsoft-com:vml" Requires="v">
                  <p:oleObj spid="_x0000_s153273" name="公式" r:id="rId11" imgW="152400" imgH="190500" progId="Equation.3">
                    <p:embed/>
                  </p:oleObj>
                </mc:Choice>
                <mc:Fallback>
                  <p:oleObj name="公式" r:id="rId11" imgW="152400" imgH="190500" progId="Equation.3">
                    <p:embed/>
                    <p:pic>
                      <p:nvPicPr>
                        <p:cNvPr id="0" name="Picture 50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5" y="3006"/>
                          <a:ext cx="301" cy="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012" name="Object 92"/>
            <p:cNvGraphicFramePr>
              <a:graphicFrameLocks noChangeAspect="1"/>
            </p:cNvGraphicFramePr>
            <p:nvPr/>
          </p:nvGraphicFramePr>
          <p:xfrm>
            <a:off x="719" y="3485"/>
            <a:ext cx="328" cy="354"/>
          </p:xfrm>
          <a:graphic>
            <a:graphicData uri="http://schemas.openxmlformats.org/presentationml/2006/ole">
              <mc:AlternateContent xmlns:mc="http://schemas.openxmlformats.org/markup-compatibility/2006">
                <mc:Choice xmlns:v="urn:schemas-microsoft-com:vml" Requires="v">
                  <p:oleObj spid="_x0000_s153274" name="Equation" r:id="rId13" imgW="152400" imgH="190500" progId="Equation.3">
                    <p:embed/>
                  </p:oleObj>
                </mc:Choice>
                <mc:Fallback>
                  <p:oleObj name="Equation" r:id="rId13" imgW="152400" imgH="190500" progId="Equation.3">
                    <p:embed/>
                    <p:pic>
                      <p:nvPicPr>
                        <p:cNvPr id="0" name="Picture 50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9" y="3485"/>
                          <a:ext cx="328" cy="3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95"/>
          <p:cNvGrpSpPr/>
          <p:nvPr/>
        </p:nvGrpSpPr>
        <p:grpSpPr bwMode="auto">
          <a:xfrm>
            <a:off x="461010" y="3581717"/>
            <a:ext cx="8115300" cy="3227388"/>
            <a:chOff x="424" y="1976"/>
            <a:chExt cx="5112" cy="2033"/>
          </a:xfrm>
        </p:grpSpPr>
        <p:sp>
          <p:nvSpPr>
            <p:cNvPr id="81924" name="Text Box 4"/>
            <p:cNvSpPr txBox="1">
              <a:spLocks noChangeArrowheads="1"/>
            </p:cNvSpPr>
            <p:nvPr/>
          </p:nvSpPr>
          <p:spPr bwMode="auto">
            <a:xfrm>
              <a:off x="424" y="2000"/>
              <a:ext cx="5112" cy="1551"/>
            </a:xfrm>
            <a:prstGeom prst="rect">
              <a:avLst/>
            </a:prstGeom>
            <a:noFill/>
            <a:ln w="9525">
              <a:noFill/>
              <a:miter lim="800000"/>
            </a:ln>
            <a:effectLst/>
          </p:spPr>
          <p:txBody>
            <a:bodyPr wrap="square">
              <a:spAutoFit/>
            </a:bodyPr>
            <a:lstStyle/>
            <a:p>
              <a:pPr>
                <a:spcBef>
                  <a:spcPct val="50000"/>
                </a:spcBef>
              </a:pPr>
              <a:r>
                <a:rPr lang="zh-CN" altLang="en-US" dirty="0">
                  <a:solidFill>
                    <a:srgbClr val="CC0000"/>
                  </a:solidFill>
                </a:rPr>
                <a:t>   </a:t>
              </a:r>
              <a:r>
                <a:rPr lang="zh-CN" altLang="en-US" sz="2800" dirty="0">
                  <a:solidFill>
                    <a:srgbClr val="CC0000"/>
                  </a:solidFill>
                  <a:latin typeface="黑体" panose="02010609060101010101" pitchFamily="49" charset="-122"/>
                  <a:ea typeface="黑体" panose="02010609060101010101" pitchFamily="49" charset="-122"/>
                </a:rPr>
                <a:t>1）</a:t>
              </a:r>
              <a:r>
                <a:rPr lang="zh-CN" altLang="en-US" sz="2800" dirty="0">
                  <a:solidFill>
                    <a:prstClr val="black"/>
                  </a:solidFill>
                  <a:latin typeface="黑体" panose="02010609060101010101" pitchFamily="49" charset="-122"/>
                  <a:ea typeface="黑体" panose="02010609060101010101" pitchFamily="49" charset="-122"/>
                </a:rPr>
                <a:t>电磁波是横波              ;</a:t>
              </a:r>
            </a:p>
            <a:p>
              <a:pPr>
                <a:spcBef>
                  <a:spcPct val="50000"/>
                </a:spcBef>
              </a:pPr>
              <a:r>
                <a:rPr lang="zh-CN" altLang="en-US" sz="2800" dirty="0">
                  <a:solidFill>
                    <a:srgbClr val="CC0000"/>
                  </a:solidFill>
                  <a:latin typeface="黑体" panose="02010609060101010101" pitchFamily="49" charset="-122"/>
                  <a:ea typeface="黑体" panose="02010609060101010101" pitchFamily="49" charset="-122"/>
                </a:rPr>
                <a:t> 2）</a:t>
              </a:r>
              <a:r>
                <a:rPr lang="zh-CN" altLang="en-US" sz="2800" dirty="0">
                  <a:solidFill>
                    <a:prstClr val="black"/>
                  </a:solidFill>
                  <a:latin typeface="黑体" panose="02010609060101010101" pitchFamily="49" charset="-122"/>
                  <a:ea typeface="黑体" panose="02010609060101010101" pitchFamily="49" charset="-122"/>
                </a:rPr>
                <a:t>  和  同相位;</a:t>
              </a:r>
            </a:p>
            <a:p>
              <a:pPr>
                <a:spcBef>
                  <a:spcPct val="50000"/>
                </a:spcBef>
              </a:pPr>
              <a:r>
                <a:rPr lang="zh-CN" altLang="en-US" sz="2800" dirty="0">
                  <a:solidFill>
                    <a:srgbClr val="CC0000"/>
                  </a:solidFill>
                  <a:latin typeface="黑体" panose="02010609060101010101" pitchFamily="49" charset="-122"/>
                  <a:ea typeface="黑体" panose="02010609060101010101" pitchFamily="49" charset="-122"/>
                </a:rPr>
                <a:t> 3）</a:t>
              </a:r>
              <a:r>
                <a:rPr lang="zh-CN" altLang="en-US" sz="2800" dirty="0">
                  <a:solidFill>
                    <a:prstClr val="black"/>
                  </a:solidFill>
                  <a:latin typeface="黑体" panose="02010609060101010101" pitchFamily="49" charset="-122"/>
                  <a:ea typeface="黑体" panose="02010609060101010101" pitchFamily="49" charset="-122"/>
                </a:rPr>
                <a:t> 和   数值成比例               ；</a:t>
              </a:r>
            </a:p>
            <a:p>
              <a:pPr>
                <a:spcBef>
                  <a:spcPct val="50000"/>
                </a:spcBef>
              </a:pPr>
              <a:r>
                <a:rPr lang="zh-CN" altLang="en-US" sz="2800" dirty="0">
                  <a:solidFill>
                    <a:prstClr val="black"/>
                  </a:solidFill>
                  <a:latin typeface="黑体" panose="02010609060101010101" pitchFamily="49" charset="-122"/>
                  <a:ea typeface="黑体" panose="02010609060101010101" pitchFamily="49" charset="-122"/>
                </a:rPr>
                <a:t> </a:t>
              </a:r>
              <a:r>
                <a:rPr lang="zh-CN" altLang="en-US" sz="2800" dirty="0">
                  <a:solidFill>
                    <a:srgbClr val="CC0000"/>
                  </a:solidFill>
                  <a:latin typeface="黑体" panose="02010609060101010101" pitchFamily="49" charset="-122"/>
                  <a:ea typeface="黑体" panose="02010609060101010101" pitchFamily="49" charset="-122"/>
                </a:rPr>
                <a:t>4）</a:t>
              </a:r>
              <a:r>
                <a:rPr lang="zh-CN" altLang="en-US" sz="2800" dirty="0">
                  <a:solidFill>
                    <a:prstClr val="black"/>
                  </a:solidFill>
                  <a:latin typeface="黑体" panose="02010609060101010101" pitchFamily="49" charset="-122"/>
                  <a:ea typeface="黑体" panose="02010609060101010101" pitchFamily="49" charset="-122"/>
                </a:rPr>
                <a:t>真空中电磁波的传播速度等于真空中的光速.</a:t>
              </a:r>
            </a:p>
          </p:txBody>
        </p:sp>
        <p:grpSp>
          <p:nvGrpSpPr>
            <p:cNvPr id="4" name="Group 94"/>
            <p:cNvGrpSpPr/>
            <p:nvPr/>
          </p:nvGrpSpPr>
          <p:grpSpPr bwMode="auto">
            <a:xfrm>
              <a:off x="809" y="1976"/>
              <a:ext cx="4221" cy="2033"/>
              <a:chOff x="809" y="1992"/>
              <a:chExt cx="4221" cy="2033"/>
            </a:xfrm>
          </p:grpSpPr>
          <p:graphicFrame>
            <p:nvGraphicFramePr>
              <p:cNvPr id="81986" name="Object 66"/>
              <p:cNvGraphicFramePr>
                <a:graphicFrameLocks noChangeAspect="1"/>
              </p:cNvGraphicFramePr>
              <p:nvPr/>
            </p:nvGraphicFramePr>
            <p:xfrm>
              <a:off x="819" y="3554"/>
              <a:ext cx="4211" cy="471"/>
            </p:xfrm>
            <a:graphic>
              <a:graphicData uri="http://schemas.openxmlformats.org/presentationml/2006/ole">
                <mc:AlternateContent xmlns:mc="http://schemas.openxmlformats.org/markup-compatibility/2006">
                  <mc:Choice xmlns:v="urn:schemas-microsoft-com:vml" Requires="v">
                    <p:oleObj spid="_x0000_s153275" name="Equation" r:id="rId15" imgW="2197100" imgH="266700" progId="Equation.3">
                      <p:embed/>
                    </p:oleObj>
                  </mc:Choice>
                  <mc:Fallback>
                    <p:oleObj name="Equation" r:id="rId15" imgW="2197100" imgH="266700" progId="Equation.3">
                      <p:embed/>
                      <p:pic>
                        <p:nvPicPr>
                          <p:cNvPr id="0" name="Picture 50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9" y="3554"/>
                            <a:ext cx="4211" cy="4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87" name="Object 67"/>
              <p:cNvGraphicFramePr>
                <a:graphicFrameLocks noChangeAspect="1"/>
              </p:cNvGraphicFramePr>
              <p:nvPr/>
            </p:nvGraphicFramePr>
            <p:xfrm>
              <a:off x="2224" y="1992"/>
              <a:ext cx="1557" cy="397"/>
            </p:xfrm>
            <a:graphic>
              <a:graphicData uri="http://schemas.openxmlformats.org/presentationml/2006/ole">
                <mc:AlternateContent xmlns:mc="http://schemas.openxmlformats.org/markup-compatibility/2006">
                  <mc:Choice xmlns:v="urn:schemas-microsoft-com:vml" Requires="v">
                    <p:oleObj spid="_x0000_s153276" name="公式" r:id="rId17" imgW="939800" imgH="228600" progId="Equation.3">
                      <p:embed/>
                    </p:oleObj>
                  </mc:Choice>
                  <mc:Fallback>
                    <p:oleObj name="公式" r:id="rId17" imgW="939800" imgH="228600" progId="Equation.3">
                      <p:embed/>
                      <p:pic>
                        <p:nvPicPr>
                          <p:cNvPr id="0" name="Picture 50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24" y="1992"/>
                            <a:ext cx="1557" cy="3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97" name="Object 77"/>
              <p:cNvGraphicFramePr>
                <a:graphicFrameLocks noChangeAspect="1"/>
              </p:cNvGraphicFramePr>
              <p:nvPr/>
            </p:nvGraphicFramePr>
            <p:xfrm>
              <a:off x="812" y="2393"/>
              <a:ext cx="268" cy="322"/>
            </p:xfrm>
            <a:graphic>
              <a:graphicData uri="http://schemas.openxmlformats.org/presentationml/2006/ole">
                <mc:AlternateContent xmlns:mc="http://schemas.openxmlformats.org/markup-compatibility/2006">
                  <mc:Choice xmlns:v="urn:schemas-microsoft-com:vml" Requires="v">
                    <p:oleObj spid="_x0000_s153277" name="Equation" r:id="rId19" imgW="254000" imgH="304800" progId="Equation.3">
                      <p:embed/>
                    </p:oleObj>
                  </mc:Choice>
                  <mc:Fallback>
                    <p:oleObj name="Equation" r:id="rId19" imgW="254000" imgH="304800" progId="Equation.3">
                      <p:embed/>
                      <p:pic>
                        <p:nvPicPr>
                          <p:cNvPr id="0" name="Picture 50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2" y="2393"/>
                            <a:ext cx="268" cy="3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98" name="Object 78"/>
              <p:cNvGraphicFramePr>
                <a:graphicFrameLocks noChangeAspect="1"/>
              </p:cNvGraphicFramePr>
              <p:nvPr/>
            </p:nvGraphicFramePr>
            <p:xfrm>
              <a:off x="809" y="2804"/>
              <a:ext cx="268" cy="322"/>
            </p:xfrm>
            <a:graphic>
              <a:graphicData uri="http://schemas.openxmlformats.org/presentationml/2006/ole">
                <mc:AlternateContent xmlns:mc="http://schemas.openxmlformats.org/markup-compatibility/2006">
                  <mc:Choice xmlns:v="urn:schemas-microsoft-com:vml" Requires="v">
                    <p:oleObj spid="_x0000_s153278" name="Equation" r:id="rId21" imgW="254000" imgH="304800" progId="Equation.3">
                      <p:embed/>
                    </p:oleObj>
                  </mc:Choice>
                  <mc:Fallback>
                    <p:oleObj name="Equation" r:id="rId21" imgW="254000" imgH="304800" progId="Equation.3">
                      <p:embed/>
                      <p:pic>
                        <p:nvPicPr>
                          <p:cNvPr id="0" name="Picture 50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09" y="2804"/>
                            <a:ext cx="268" cy="3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001" name="Object 81"/>
              <p:cNvGraphicFramePr>
                <a:graphicFrameLocks noChangeAspect="1"/>
              </p:cNvGraphicFramePr>
              <p:nvPr/>
            </p:nvGraphicFramePr>
            <p:xfrm>
              <a:off x="2869" y="2555"/>
              <a:ext cx="1438" cy="744"/>
            </p:xfrm>
            <a:graphic>
              <a:graphicData uri="http://schemas.openxmlformats.org/presentationml/2006/ole">
                <mc:AlternateContent xmlns:mc="http://schemas.openxmlformats.org/markup-compatibility/2006">
                  <mc:Choice xmlns:v="urn:schemas-microsoft-com:vml" Requires="v">
                    <p:oleObj spid="_x0000_s153279" name="Equation" r:id="rId22" imgW="850900" imgH="457200" progId="Equation.3">
                      <p:embed/>
                    </p:oleObj>
                  </mc:Choice>
                  <mc:Fallback>
                    <p:oleObj name="Equation" r:id="rId22" imgW="850900" imgH="457200" progId="Equation.3">
                      <p:embed/>
                      <p:pic>
                        <p:nvPicPr>
                          <p:cNvPr id="0" name="Picture 506"/>
                          <p:cNvPicPr>
                            <a:picLocks noChangeAspect="1" noChangeArrowheads="1"/>
                          </p:cNvPicPr>
                          <p:nvPr/>
                        </p:nvPicPr>
                        <p:blipFill>
                          <a:blip r:embed="rId23"/>
                          <a:srcRect/>
                          <a:stretch>
                            <a:fillRect/>
                          </a:stretch>
                        </p:blipFill>
                        <p:spPr bwMode="auto">
                          <a:xfrm>
                            <a:off x="2869" y="2555"/>
                            <a:ext cx="1438" cy="7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003" name="Object 83"/>
              <p:cNvGraphicFramePr>
                <a:graphicFrameLocks noChangeAspect="1"/>
              </p:cNvGraphicFramePr>
              <p:nvPr/>
            </p:nvGraphicFramePr>
            <p:xfrm>
              <a:off x="1362" y="2370"/>
              <a:ext cx="298" cy="373"/>
            </p:xfrm>
            <a:graphic>
              <a:graphicData uri="http://schemas.openxmlformats.org/presentationml/2006/ole">
                <mc:AlternateContent xmlns:mc="http://schemas.openxmlformats.org/markup-compatibility/2006">
                  <mc:Choice xmlns:v="urn:schemas-microsoft-com:vml" Requires="v">
                    <p:oleObj spid="_x0000_s153280" name="Equation" r:id="rId24" imgW="152400" imgH="190500" progId="Equation.3">
                      <p:embed/>
                    </p:oleObj>
                  </mc:Choice>
                  <mc:Fallback>
                    <p:oleObj name="Equation" r:id="rId24" imgW="152400" imgH="190500" progId="Equation.3">
                      <p:embed/>
                      <p:pic>
                        <p:nvPicPr>
                          <p:cNvPr id="0" name="Picture 50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362" y="2370"/>
                            <a:ext cx="298" cy="3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013" name="Object 93"/>
              <p:cNvGraphicFramePr>
                <a:graphicFrameLocks noChangeAspect="1"/>
              </p:cNvGraphicFramePr>
              <p:nvPr/>
            </p:nvGraphicFramePr>
            <p:xfrm>
              <a:off x="1264" y="2794"/>
              <a:ext cx="298" cy="373"/>
            </p:xfrm>
            <a:graphic>
              <a:graphicData uri="http://schemas.openxmlformats.org/presentationml/2006/ole">
                <mc:AlternateContent xmlns:mc="http://schemas.openxmlformats.org/markup-compatibility/2006">
                  <mc:Choice xmlns:v="urn:schemas-microsoft-com:vml" Requires="v">
                    <p:oleObj spid="_x0000_s153281" name="Equation" r:id="rId26" imgW="152400" imgH="190500" progId="Equation.3">
                      <p:embed/>
                    </p:oleObj>
                  </mc:Choice>
                  <mc:Fallback>
                    <p:oleObj name="Equation" r:id="rId26" imgW="152400" imgH="190500" progId="Equation.3">
                      <p:embed/>
                      <p:pic>
                        <p:nvPicPr>
                          <p:cNvPr id="0" name="Picture 50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264" y="2794"/>
                            <a:ext cx="298" cy="3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25" name="Rectangle 70"/>
          <p:cNvSpPr>
            <a:spLocks noChangeArrowheads="1"/>
          </p:cNvSpPr>
          <p:nvPr/>
        </p:nvSpPr>
        <p:spPr bwMode="auto">
          <a:xfrm>
            <a:off x="715963" y="152400"/>
            <a:ext cx="6751637" cy="584775"/>
          </a:xfrm>
          <a:prstGeom prst="rect">
            <a:avLst/>
          </a:prstGeom>
          <a:noFill/>
          <a:ln w="9525">
            <a:noFill/>
            <a:miter lim="800000"/>
          </a:ln>
          <a:effectLst/>
        </p:spPr>
        <p:txBody>
          <a:bodyPr wrap="square">
            <a:spAutoFit/>
          </a:bodyPr>
          <a:lstStyle/>
          <a:p>
            <a:pPr>
              <a:spcBef>
                <a:spcPct val="50000"/>
              </a:spcBef>
            </a:pPr>
            <a:r>
              <a:rPr lang="zh-CN" altLang="zh-CN" sz="3200" b="1" dirty="0">
                <a:solidFill>
                  <a:srgbClr val="00B050"/>
                </a:solidFill>
                <a:latin typeface="黑体" panose="02010609060101010101" pitchFamily="49" charset="-122"/>
                <a:ea typeface="黑体" panose="02010609060101010101" pitchFamily="49" charset="-122"/>
              </a:rPr>
              <a:t>二 电磁波的性质</a:t>
            </a:r>
            <a:endParaRPr lang="zh-CN" altLang="en-US" sz="3200" dirty="0">
              <a:solidFill>
                <a:srgbClr val="00B050"/>
              </a:solidFill>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81947"/>
                                        </p:tgtEl>
                                        <p:attrNameLst>
                                          <p:attrName>style.visibility</p:attrName>
                                        </p:attrNameLst>
                                      </p:cBhvr>
                                      <p:to>
                                        <p:strVal val="visible"/>
                                      </p:to>
                                    </p:set>
                                    <p:animEffect transition="in" filter="blinds(vertical)">
                                      <p:cBhvr>
                                        <p:cTn id="7" dur="500"/>
                                        <p:tgtEl>
                                          <p:spTgt spid="8194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81946"/>
                                        </p:tgtEl>
                                        <p:attrNameLst>
                                          <p:attrName>style.visibility</p:attrName>
                                        </p:attrNameLst>
                                      </p:cBhvr>
                                      <p:to>
                                        <p:strVal val="visible"/>
                                      </p:to>
                                    </p:set>
                                    <p:animEffect transition="in" filter="blinds(vertical)">
                                      <p:cBhvr>
                                        <p:cTn id="12" dur="500"/>
                                        <p:tgtEl>
                                          <p:spTgt spid="8194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81948"/>
                                        </p:tgtEl>
                                        <p:attrNameLst>
                                          <p:attrName>style.visibility</p:attrName>
                                        </p:attrNameLst>
                                      </p:cBhvr>
                                      <p:to>
                                        <p:strVal val="visible"/>
                                      </p:to>
                                    </p:set>
                                    <p:animEffect transition="in" filter="blinds(vertical)">
                                      <p:cBhvr>
                                        <p:cTn id="17" dur="500"/>
                                        <p:tgtEl>
                                          <p:spTgt spid="8194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ox(in)">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2"/>
          <p:cNvSpPr txBox="1">
            <a:spLocks noChangeArrowheads="1"/>
          </p:cNvSpPr>
          <p:nvPr/>
        </p:nvSpPr>
        <p:spPr bwMode="auto">
          <a:xfrm>
            <a:off x="512763" y="152400"/>
            <a:ext cx="5354637" cy="584775"/>
          </a:xfrm>
          <a:prstGeom prst="rect">
            <a:avLst/>
          </a:prstGeom>
          <a:noFill/>
          <a:ln w="9525">
            <a:noFill/>
            <a:miter lim="800000"/>
          </a:ln>
          <a:effectLst/>
        </p:spPr>
        <p:txBody>
          <a:bodyPr>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三 电磁波的能量</a:t>
            </a:r>
          </a:p>
        </p:txBody>
      </p:sp>
      <p:sp>
        <p:nvSpPr>
          <p:cNvPr id="97283" name="Text Box 3"/>
          <p:cNvSpPr txBox="1">
            <a:spLocks noChangeArrowheads="1"/>
          </p:cNvSpPr>
          <p:nvPr/>
        </p:nvSpPr>
        <p:spPr bwMode="auto">
          <a:xfrm>
            <a:off x="188913" y="1066800"/>
            <a:ext cx="8135937" cy="523220"/>
          </a:xfrm>
          <a:prstGeom prst="rect">
            <a:avLst/>
          </a:prstGeom>
          <a:noFill/>
          <a:ln w="9525">
            <a:noFill/>
            <a:miter lim="800000"/>
          </a:ln>
          <a:effectLst/>
        </p:spPr>
        <p:txBody>
          <a:bodyPr>
            <a:spAutoFit/>
          </a:bodyPr>
          <a:lstStyle/>
          <a:p>
            <a:pPr>
              <a:spcBef>
                <a:spcPct val="50000"/>
              </a:spcBef>
              <a:buClr>
                <a:srgbClr val="0000FF"/>
              </a:buClr>
              <a:buFont typeface="Wingdings" panose="05000000000000000000" pitchFamily="2" charset="2"/>
              <a:buChar char="Ø"/>
            </a:pPr>
            <a:r>
              <a:rPr lang="zh-CN" altLang="en-US" sz="2800" dirty="0">
                <a:solidFill>
                  <a:srgbClr val="CC0000"/>
                </a:solidFill>
                <a:latin typeface="黑体" panose="02010609060101010101" pitchFamily="49" charset="-122"/>
                <a:ea typeface="黑体" panose="02010609060101010101" pitchFamily="49" charset="-122"/>
              </a:rPr>
              <a:t> 辐射能</a:t>
            </a:r>
            <a:r>
              <a:rPr lang="zh-CN" altLang="en-US" sz="2800" dirty="0">
                <a:solidFill>
                  <a:prstClr val="black"/>
                </a:solidFill>
                <a:latin typeface="黑体" panose="02010609060101010101" pitchFamily="49" charset="-122"/>
                <a:ea typeface="黑体" panose="02010609060101010101" pitchFamily="49" charset="-122"/>
              </a:rPr>
              <a:t>   以电磁波的形式传播出去的能量. </a:t>
            </a:r>
          </a:p>
        </p:txBody>
      </p:sp>
      <p:grpSp>
        <p:nvGrpSpPr>
          <p:cNvPr id="2" name="Group 22"/>
          <p:cNvGrpSpPr/>
          <p:nvPr/>
        </p:nvGrpSpPr>
        <p:grpSpPr bwMode="auto">
          <a:xfrm>
            <a:off x="609600" y="1752600"/>
            <a:ext cx="4979987" cy="596900"/>
            <a:chOff x="593" y="1225"/>
            <a:chExt cx="3137" cy="376"/>
          </a:xfrm>
        </p:grpSpPr>
        <p:sp>
          <p:nvSpPr>
            <p:cNvPr id="97285" name="Text Box 5"/>
            <p:cNvSpPr txBox="1">
              <a:spLocks noChangeArrowheads="1"/>
            </p:cNvSpPr>
            <p:nvPr/>
          </p:nvSpPr>
          <p:spPr bwMode="auto">
            <a:xfrm>
              <a:off x="593" y="1225"/>
              <a:ext cx="2579" cy="330"/>
            </a:xfrm>
            <a:prstGeom prst="rect">
              <a:avLst/>
            </a:prstGeom>
            <a:noFill/>
            <a:ln w="9525">
              <a:noFill/>
              <a:miter lim="800000"/>
            </a:ln>
            <a:effectLst/>
          </p:spPr>
          <p:txBody>
            <a:bodyPr>
              <a:spAutoFit/>
            </a:bodyPr>
            <a:lstStyle/>
            <a:p>
              <a:pPr>
                <a:spcBef>
                  <a:spcPct val="50000"/>
                </a:spcBef>
              </a:pPr>
              <a:r>
                <a:rPr lang="zh-CN" altLang="en-US" sz="2800" dirty="0">
                  <a:solidFill>
                    <a:prstClr val="black"/>
                  </a:solidFill>
                  <a:latin typeface="黑体" panose="02010609060101010101" pitchFamily="49" charset="-122"/>
                  <a:ea typeface="黑体" panose="02010609060101010101" pitchFamily="49" charset="-122"/>
                </a:rPr>
                <a:t>电磁波的</a:t>
              </a:r>
              <a:r>
                <a:rPr lang="zh-CN" altLang="en-US" sz="2800" dirty="0">
                  <a:solidFill>
                    <a:srgbClr val="CC0000"/>
                  </a:solidFill>
                  <a:latin typeface="黑体" panose="02010609060101010101" pitchFamily="49" charset="-122"/>
                  <a:ea typeface="黑体" panose="02010609060101010101" pitchFamily="49" charset="-122"/>
                </a:rPr>
                <a:t>能流密度 </a:t>
              </a:r>
              <a:endParaRPr lang="zh-CN" altLang="en-US" sz="2800" dirty="0">
                <a:solidFill>
                  <a:prstClr val="black"/>
                </a:solidFill>
                <a:latin typeface="黑体" panose="02010609060101010101" pitchFamily="49" charset="-122"/>
                <a:ea typeface="黑体" panose="02010609060101010101" pitchFamily="49" charset="-122"/>
              </a:endParaRPr>
            </a:p>
          </p:txBody>
        </p:sp>
        <p:graphicFrame>
          <p:nvGraphicFramePr>
            <p:cNvPr id="97286" name="Object 6"/>
            <p:cNvGraphicFramePr>
              <a:graphicFrameLocks noChangeAspect="1"/>
            </p:cNvGraphicFramePr>
            <p:nvPr/>
          </p:nvGraphicFramePr>
          <p:xfrm>
            <a:off x="2792" y="1250"/>
            <a:ext cx="938" cy="351"/>
          </p:xfrm>
          <a:graphic>
            <a:graphicData uri="http://schemas.openxmlformats.org/presentationml/2006/ole">
              <mc:AlternateContent xmlns:mc="http://schemas.openxmlformats.org/markup-compatibility/2006">
                <mc:Choice xmlns:v="urn:schemas-microsoft-com:vml" Requires="v">
                  <p:oleObj spid="_x0000_s154028" name="Equation" r:id="rId3" imgW="481965" imgH="177800" progId="Equation.3">
                    <p:embed/>
                  </p:oleObj>
                </mc:Choice>
                <mc:Fallback>
                  <p:oleObj name="Equation" r:id="rId3" imgW="481965" imgH="177800" progId="Equation.3">
                    <p:embed/>
                    <p:pic>
                      <p:nvPicPr>
                        <p:cNvPr id="0" name="Picture 3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2" y="1250"/>
                          <a:ext cx="938" cy="3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38"/>
          <p:cNvGrpSpPr/>
          <p:nvPr/>
        </p:nvGrpSpPr>
        <p:grpSpPr bwMode="auto">
          <a:xfrm>
            <a:off x="247650" y="2560638"/>
            <a:ext cx="5897563" cy="1558925"/>
            <a:chOff x="220" y="1637"/>
            <a:chExt cx="3715" cy="982"/>
          </a:xfrm>
        </p:grpSpPr>
        <p:graphicFrame>
          <p:nvGraphicFramePr>
            <p:cNvPr id="97288" name="Object 8"/>
            <p:cNvGraphicFramePr>
              <a:graphicFrameLocks noChangeAspect="1"/>
            </p:cNvGraphicFramePr>
            <p:nvPr/>
          </p:nvGraphicFramePr>
          <p:xfrm>
            <a:off x="616" y="1911"/>
            <a:ext cx="3319" cy="708"/>
          </p:xfrm>
          <a:graphic>
            <a:graphicData uri="http://schemas.openxmlformats.org/presentationml/2006/ole">
              <mc:AlternateContent xmlns:mc="http://schemas.openxmlformats.org/markup-compatibility/2006">
                <mc:Choice xmlns:v="urn:schemas-microsoft-com:vml" Requires="v">
                  <p:oleObj spid="_x0000_s154029" name="Equation" r:id="rId5" imgW="1943100" imgH="393700" progId="Equation.3">
                    <p:embed/>
                  </p:oleObj>
                </mc:Choice>
                <mc:Fallback>
                  <p:oleObj name="Equation" r:id="rId5" imgW="1943100" imgH="393700" progId="Equation.3">
                    <p:embed/>
                    <p:pic>
                      <p:nvPicPr>
                        <p:cNvPr id="0" name="Picture 30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 y="1911"/>
                          <a:ext cx="3319" cy="7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7289" name="Text Box 9"/>
            <p:cNvSpPr txBox="1">
              <a:spLocks noChangeArrowheads="1"/>
            </p:cNvSpPr>
            <p:nvPr/>
          </p:nvSpPr>
          <p:spPr bwMode="auto">
            <a:xfrm>
              <a:off x="220" y="1637"/>
              <a:ext cx="3071" cy="330"/>
            </a:xfrm>
            <a:prstGeom prst="rect">
              <a:avLst/>
            </a:prstGeom>
            <a:noFill/>
            <a:ln w="9525">
              <a:noFill/>
              <a:miter lim="800000"/>
            </a:ln>
            <a:effectLst/>
          </p:spPr>
          <p:txBody>
            <a:bodyPr>
              <a:spAutoFit/>
            </a:bodyPr>
            <a:lstStyle/>
            <a:p>
              <a:pPr>
                <a:spcBef>
                  <a:spcPct val="50000"/>
                </a:spcBef>
                <a:buClr>
                  <a:srgbClr val="3366FF"/>
                </a:buClr>
                <a:buFont typeface="Wingdings" panose="05000000000000000000" pitchFamily="2" charset="2"/>
                <a:buChar char="Ø"/>
              </a:pPr>
              <a:r>
                <a:rPr lang="zh-CN" altLang="en-US" sz="2800" dirty="0">
                  <a:solidFill>
                    <a:prstClr val="black"/>
                  </a:solidFill>
                  <a:latin typeface="黑体" panose="02010609060101010101" pitchFamily="49" charset="-122"/>
                  <a:ea typeface="黑体" panose="02010609060101010101" pitchFamily="49" charset="-122"/>
                </a:rPr>
                <a:t> 电磁场</a:t>
              </a:r>
              <a:r>
                <a:rPr lang="zh-CN" altLang="en-US" sz="2800" dirty="0">
                  <a:solidFill>
                    <a:srgbClr val="CC0000"/>
                  </a:solidFill>
                  <a:latin typeface="黑体" panose="02010609060101010101" pitchFamily="49" charset="-122"/>
                  <a:ea typeface="黑体" panose="02010609060101010101" pitchFamily="49" charset="-122"/>
                </a:rPr>
                <a:t>能量密度</a:t>
              </a:r>
              <a:r>
                <a:rPr lang="zh-CN" altLang="en-US" sz="2800" dirty="0">
                  <a:solidFill>
                    <a:srgbClr val="FF0000"/>
                  </a:solidFill>
                  <a:latin typeface="黑体" panose="02010609060101010101" pitchFamily="49" charset="-122"/>
                  <a:ea typeface="黑体" panose="02010609060101010101" pitchFamily="49" charset="-122"/>
                </a:rPr>
                <a:t> </a:t>
              </a:r>
            </a:p>
          </p:txBody>
        </p:sp>
      </p:grpSp>
      <p:graphicFrame>
        <p:nvGraphicFramePr>
          <p:cNvPr id="97291" name="Object 11"/>
          <p:cNvGraphicFramePr>
            <a:graphicFrameLocks noChangeAspect="1"/>
          </p:cNvGraphicFramePr>
          <p:nvPr/>
        </p:nvGraphicFramePr>
        <p:xfrm>
          <a:off x="930275" y="3960813"/>
          <a:ext cx="4797425" cy="1084262"/>
        </p:xfrm>
        <a:graphic>
          <a:graphicData uri="http://schemas.openxmlformats.org/presentationml/2006/ole">
            <mc:AlternateContent xmlns:mc="http://schemas.openxmlformats.org/markup-compatibility/2006">
              <mc:Choice xmlns:v="urn:schemas-microsoft-com:vml" Requires="v">
                <p:oleObj spid="_x0000_s154030" name="Equation" r:id="rId7" imgW="1637665" imgH="393700" progId="Equation.3">
                  <p:embed/>
                </p:oleObj>
              </mc:Choice>
              <mc:Fallback>
                <p:oleObj name="Equation" r:id="rId7" imgW="1637665" imgH="393700" progId="Equation.3">
                  <p:embed/>
                  <p:pic>
                    <p:nvPicPr>
                      <p:cNvPr id="0" name="Picture 30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0275" y="3960813"/>
                        <a:ext cx="4797425" cy="1084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28"/>
          <p:cNvGrpSpPr/>
          <p:nvPr/>
        </p:nvGrpSpPr>
        <p:grpSpPr bwMode="auto">
          <a:xfrm>
            <a:off x="246063" y="4656138"/>
            <a:ext cx="8772525" cy="1136650"/>
            <a:chOff x="201" y="3479"/>
            <a:chExt cx="5526" cy="716"/>
          </a:xfrm>
        </p:grpSpPr>
        <p:sp>
          <p:nvSpPr>
            <p:cNvPr id="97294" name="Text Box 14"/>
            <p:cNvSpPr txBox="1">
              <a:spLocks noChangeArrowheads="1"/>
            </p:cNvSpPr>
            <p:nvPr/>
          </p:nvSpPr>
          <p:spPr bwMode="auto">
            <a:xfrm>
              <a:off x="201" y="3662"/>
              <a:ext cx="4373" cy="330"/>
            </a:xfrm>
            <a:prstGeom prst="rect">
              <a:avLst/>
            </a:prstGeom>
            <a:noFill/>
            <a:ln w="9525">
              <a:noFill/>
              <a:miter lim="800000"/>
            </a:ln>
            <a:effectLst/>
          </p:spPr>
          <p:txBody>
            <a:bodyPr>
              <a:spAutoFit/>
            </a:bodyPr>
            <a:lstStyle/>
            <a:p>
              <a:pPr>
                <a:spcBef>
                  <a:spcPct val="50000"/>
                </a:spcBef>
                <a:buClr>
                  <a:srgbClr val="3366FF"/>
                </a:buClr>
                <a:buFont typeface="Wingdings" panose="05000000000000000000" pitchFamily="2" charset="2"/>
                <a:buChar char="Ø"/>
              </a:pPr>
              <a:r>
                <a:rPr lang="zh-CN" altLang="en-US" sz="2800" dirty="0">
                  <a:solidFill>
                    <a:prstClr val="black"/>
                  </a:solidFill>
                  <a:latin typeface="黑体" panose="02010609060101010101" pitchFamily="49" charset="-122"/>
                  <a:ea typeface="黑体" panose="02010609060101010101" pitchFamily="49" charset="-122"/>
                </a:rPr>
                <a:t> 电磁波的</a:t>
              </a:r>
              <a:r>
                <a:rPr lang="zh-CN" altLang="en-US" sz="2800" dirty="0">
                  <a:solidFill>
                    <a:srgbClr val="CC0000"/>
                  </a:solidFill>
                  <a:latin typeface="黑体" panose="02010609060101010101" pitchFamily="49" charset="-122"/>
                  <a:ea typeface="黑体" panose="02010609060101010101" pitchFamily="49" charset="-122"/>
                </a:rPr>
                <a:t>能流密度</a:t>
              </a:r>
              <a:r>
                <a:rPr lang="en-US" altLang="zh-CN" sz="2800" dirty="0">
                  <a:solidFill>
                    <a:srgbClr val="CC0000"/>
                  </a:solidFill>
                  <a:latin typeface="黑体" panose="02010609060101010101" pitchFamily="49" charset="-122"/>
                  <a:ea typeface="黑体" panose="02010609060101010101" pitchFamily="49" charset="-122"/>
                </a:rPr>
                <a:t>（</a:t>
              </a:r>
              <a:r>
                <a:rPr lang="zh-CN" altLang="en-US" sz="2800" dirty="0">
                  <a:solidFill>
                    <a:srgbClr val="CC0000"/>
                  </a:solidFill>
                  <a:latin typeface="黑体" panose="02010609060101010101" pitchFamily="49" charset="-122"/>
                  <a:ea typeface="黑体" panose="02010609060101010101" pitchFamily="49" charset="-122"/>
                </a:rPr>
                <a:t>坡印廷</a:t>
              </a:r>
              <a:r>
                <a:rPr lang="en-US" altLang="zh-CN" sz="2800" dirty="0">
                  <a:solidFill>
                    <a:srgbClr val="CC0000"/>
                  </a:solidFill>
                  <a:latin typeface="黑体" panose="02010609060101010101" pitchFamily="49" charset="-122"/>
                  <a:ea typeface="黑体" panose="02010609060101010101" pitchFamily="49" charset="-122"/>
                </a:rPr>
                <a:t>）</a:t>
              </a:r>
              <a:r>
                <a:rPr lang="zh-CN" altLang="en-US" sz="2800" dirty="0">
                  <a:solidFill>
                    <a:srgbClr val="CC0000"/>
                  </a:solidFill>
                  <a:latin typeface="黑体" panose="02010609060101010101" pitchFamily="49" charset="-122"/>
                  <a:ea typeface="黑体" panose="02010609060101010101" pitchFamily="49" charset="-122"/>
                </a:rPr>
                <a:t>矢量 </a:t>
              </a:r>
              <a:endParaRPr lang="zh-CN" altLang="en-US" sz="2800" dirty="0">
                <a:solidFill>
                  <a:srgbClr val="FF0000"/>
                </a:solidFill>
                <a:latin typeface="黑体" panose="02010609060101010101" pitchFamily="49" charset="-122"/>
                <a:ea typeface="黑体" panose="02010609060101010101" pitchFamily="49" charset="-122"/>
              </a:endParaRPr>
            </a:p>
          </p:txBody>
        </p:sp>
        <p:graphicFrame>
          <p:nvGraphicFramePr>
            <p:cNvPr id="97295" name="Object 15"/>
            <p:cNvGraphicFramePr>
              <a:graphicFrameLocks noChangeAspect="1"/>
            </p:cNvGraphicFramePr>
            <p:nvPr/>
          </p:nvGraphicFramePr>
          <p:xfrm>
            <a:off x="4043" y="3479"/>
            <a:ext cx="1684" cy="716"/>
          </p:xfrm>
          <a:graphic>
            <a:graphicData uri="http://schemas.openxmlformats.org/presentationml/2006/ole">
              <mc:AlternateContent xmlns:mc="http://schemas.openxmlformats.org/markup-compatibility/2006">
                <mc:Choice xmlns:v="urn:schemas-microsoft-com:vml" Requires="v">
                  <p:oleObj spid="_x0000_s154031" name="Equation" r:id="rId9" imgW="927100" imgH="431800" progId="Equation.3">
                    <p:embed/>
                  </p:oleObj>
                </mc:Choice>
                <mc:Fallback>
                  <p:oleObj name="Equation" r:id="rId9" imgW="927100" imgH="431800" progId="Equation.3">
                    <p:embed/>
                    <p:pic>
                      <p:nvPicPr>
                        <p:cNvPr id="0" name="Picture 309"/>
                        <p:cNvPicPr>
                          <a:picLocks noChangeAspect="1" noChangeArrowheads="1"/>
                        </p:cNvPicPr>
                        <p:nvPr/>
                      </p:nvPicPr>
                      <p:blipFill>
                        <a:blip r:embed="rId10"/>
                        <a:srcRect/>
                        <a:stretch>
                          <a:fillRect/>
                        </a:stretch>
                      </p:blipFill>
                      <p:spPr bwMode="auto">
                        <a:xfrm>
                          <a:off x="4043" y="3479"/>
                          <a:ext cx="1684" cy="716"/>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a:ln>
                      </p:spPr>
                    </p:pic>
                  </p:oleObj>
                </mc:Fallback>
              </mc:AlternateContent>
            </a:graphicData>
          </a:graphic>
        </p:graphicFrame>
      </p:grpSp>
      <p:grpSp>
        <p:nvGrpSpPr>
          <p:cNvPr id="5" name="Group 29"/>
          <p:cNvGrpSpPr/>
          <p:nvPr/>
        </p:nvGrpSpPr>
        <p:grpSpPr bwMode="auto">
          <a:xfrm>
            <a:off x="6273800" y="2030413"/>
            <a:ext cx="2606675" cy="2625725"/>
            <a:chOff x="526" y="1609"/>
            <a:chExt cx="2226" cy="2107"/>
          </a:xfrm>
        </p:grpSpPr>
        <p:sp>
          <p:nvSpPr>
            <p:cNvPr id="97310" name="Rectangle 30"/>
            <p:cNvSpPr>
              <a:spLocks noChangeArrowheads="1"/>
            </p:cNvSpPr>
            <p:nvPr/>
          </p:nvSpPr>
          <p:spPr bwMode="auto">
            <a:xfrm>
              <a:off x="526" y="1609"/>
              <a:ext cx="2226" cy="2107"/>
            </a:xfrm>
            <a:prstGeom prst="rect">
              <a:avLst/>
            </a:prstGeom>
            <a:solidFill>
              <a:schemeClr val="bg1"/>
            </a:solidFill>
            <a:ln w="12700">
              <a:solidFill>
                <a:schemeClr val="tx2"/>
              </a:solidFill>
              <a:miter lim="800000"/>
            </a:ln>
            <a:effectLst/>
          </p:spPr>
          <p:txBody>
            <a:bodyPr wrap="none" anchor="ctr"/>
            <a:lstStyle/>
            <a:p>
              <a:endParaRPr lang="zh-CN" altLang="en-US">
                <a:solidFill>
                  <a:prstClr val="black"/>
                </a:solidFill>
              </a:endParaRPr>
            </a:p>
          </p:txBody>
        </p:sp>
        <p:sp>
          <p:nvSpPr>
            <p:cNvPr id="97311" name="Line 31"/>
            <p:cNvSpPr>
              <a:spLocks noChangeShapeType="1"/>
            </p:cNvSpPr>
            <p:nvPr/>
          </p:nvSpPr>
          <p:spPr bwMode="auto">
            <a:xfrm flipV="1">
              <a:off x="1234" y="2068"/>
              <a:ext cx="0" cy="1085"/>
            </a:xfrm>
            <a:prstGeom prst="line">
              <a:avLst/>
            </a:prstGeom>
            <a:noFill/>
            <a:ln w="28575">
              <a:solidFill>
                <a:srgbClr val="FF0000"/>
              </a:solidFill>
              <a:round/>
              <a:tailEnd type="triangle" w="sm" len="lg"/>
            </a:ln>
            <a:effectLst/>
          </p:spPr>
          <p:txBody>
            <a:bodyPr wrap="none" anchor="ctr"/>
            <a:lstStyle/>
            <a:p>
              <a:endParaRPr lang="zh-CN" altLang="en-US">
                <a:solidFill>
                  <a:prstClr val="black"/>
                </a:solidFill>
              </a:endParaRPr>
            </a:p>
          </p:txBody>
        </p:sp>
        <p:sp>
          <p:nvSpPr>
            <p:cNvPr id="97312" name="Line 32"/>
            <p:cNvSpPr>
              <a:spLocks noChangeShapeType="1"/>
            </p:cNvSpPr>
            <p:nvPr/>
          </p:nvSpPr>
          <p:spPr bwMode="auto">
            <a:xfrm flipH="1">
              <a:off x="792" y="3153"/>
              <a:ext cx="442" cy="506"/>
            </a:xfrm>
            <a:prstGeom prst="line">
              <a:avLst/>
            </a:prstGeom>
            <a:noFill/>
            <a:ln w="28575">
              <a:solidFill>
                <a:srgbClr val="CC0066"/>
              </a:solidFill>
              <a:round/>
              <a:tailEnd type="triangle" w="sm" len="lg"/>
            </a:ln>
            <a:effectLst/>
          </p:spPr>
          <p:txBody>
            <a:bodyPr wrap="none" anchor="ctr"/>
            <a:lstStyle/>
            <a:p>
              <a:endParaRPr lang="zh-CN" altLang="en-US">
                <a:solidFill>
                  <a:prstClr val="black"/>
                </a:solidFill>
              </a:endParaRPr>
            </a:p>
          </p:txBody>
        </p:sp>
        <p:sp>
          <p:nvSpPr>
            <p:cNvPr id="97313" name="Line 33"/>
            <p:cNvSpPr>
              <a:spLocks noChangeShapeType="1"/>
            </p:cNvSpPr>
            <p:nvPr/>
          </p:nvSpPr>
          <p:spPr bwMode="auto">
            <a:xfrm>
              <a:off x="1234" y="3153"/>
              <a:ext cx="1195" cy="0"/>
            </a:xfrm>
            <a:prstGeom prst="line">
              <a:avLst/>
            </a:prstGeom>
            <a:noFill/>
            <a:ln w="28575">
              <a:solidFill>
                <a:srgbClr val="0000FF"/>
              </a:solidFill>
              <a:round/>
              <a:tailEnd type="triangle" w="sm" len="lg"/>
            </a:ln>
            <a:effectLst/>
          </p:spPr>
          <p:txBody>
            <a:bodyPr wrap="none" anchor="ctr"/>
            <a:lstStyle/>
            <a:p>
              <a:endParaRPr lang="zh-CN" altLang="en-US">
                <a:solidFill>
                  <a:prstClr val="black"/>
                </a:solidFill>
              </a:endParaRPr>
            </a:p>
          </p:txBody>
        </p:sp>
        <p:pic>
          <p:nvPicPr>
            <p:cNvPr id="97314" name="Picture 34" descr="wltx1"/>
            <p:cNvPicPr>
              <a:picLocks noChangeAspect="1" noChangeArrowheads="1"/>
            </p:cNvPicPr>
            <p:nvPr/>
          </p:nvPicPr>
          <p:blipFill>
            <a:blip r:embed="rId11" cstate="print">
              <a:lum bright="-6000" contrast="6000"/>
            </a:blip>
            <a:srcRect t="-2864" r="13762"/>
            <a:stretch>
              <a:fillRect/>
            </a:stretch>
          </p:blipFill>
          <p:spPr bwMode="auto">
            <a:xfrm>
              <a:off x="1355" y="1632"/>
              <a:ext cx="1366" cy="970"/>
            </a:xfrm>
            <a:prstGeom prst="rect">
              <a:avLst/>
            </a:prstGeom>
            <a:noFill/>
          </p:spPr>
        </p:pic>
        <p:graphicFrame>
          <p:nvGraphicFramePr>
            <p:cNvPr id="97315" name="Object 35"/>
            <p:cNvGraphicFramePr>
              <a:graphicFrameLocks noChangeAspect="1"/>
            </p:cNvGraphicFramePr>
            <p:nvPr/>
          </p:nvGraphicFramePr>
          <p:xfrm>
            <a:off x="2085" y="2684"/>
            <a:ext cx="354" cy="433"/>
          </p:xfrm>
          <a:graphic>
            <a:graphicData uri="http://schemas.openxmlformats.org/presentationml/2006/ole">
              <mc:AlternateContent xmlns:mc="http://schemas.openxmlformats.org/markup-compatibility/2006">
                <mc:Choice xmlns:v="urn:schemas-microsoft-com:vml" Requires="v">
                  <p:oleObj spid="_x0000_s154032" name="Equation" r:id="rId12" imgW="152400" imgH="203200" progId="Equation.DSMT4">
                    <p:embed/>
                  </p:oleObj>
                </mc:Choice>
                <mc:Fallback>
                  <p:oleObj name="Equation" r:id="rId12" imgW="152400" imgH="203200" progId="Equation.DSMT4">
                    <p:embed/>
                    <p:pic>
                      <p:nvPicPr>
                        <p:cNvPr id="0" name="Picture 3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85" y="2684"/>
                          <a:ext cx="354" cy="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316" name="Object 36"/>
            <p:cNvGraphicFramePr>
              <a:graphicFrameLocks noChangeAspect="1"/>
            </p:cNvGraphicFramePr>
            <p:nvPr/>
          </p:nvGraphicFramePr>
          <p:xfrm>
            <a:off x="588" y="3093"/>
            <a:ext cx="410" cy="464"/>
          </p:xfrm>
          <a:graphic>
            <a:graphicData uri="http://schemas.openxmlformats.org/presentationml/2006/ole">
              <mc:AlternateContent xmlns:mc="http://schemas.openxmlformats.org/markup-compatibility/2006">
                <mc:Choice xmlns:v="urn:schemas-microsoft-com:vml" Requires="v">
                  <p:oleObj spid="_x0000_s154033" name="Equation" r:id="rId14" imgW="152400" imgH="190500" progId="Equation.3">
                    <p:embed/>
                  </p:oleObj>
                </mc:Choice>
                <mc:Fallback>
                  <p:oleObj name="Equation" r:id="rId14" imgW="152400" imgH="190500" progId="Equation.3">
                    <p:embed/>
                    <p:pic>
                      <p:nvPicPr>
                        <p:cNvPr id="0" name="Picture 3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8" y="3093"/>
                          <a:ext cx="410" cy="4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317" name="Object 37"/>
            <p:cNvGraphicFramePr>
              <a:graphicFrameLocks noChangeAspect="1"/>
            </p:cNvGraphicFramePr>
            <p:nvPr/>
          </p:nvGraphicFramePr>
          <p:xfrm>
            <a:off x="835" y="2061"/>
            <a:ext cx="373" cy="466"/>
          </p:xfrm>
          <a:graphic>
            <a:graphicData uri="http://schemas.openxmlformats.org/presentationml/2006/ole">
              <mc:AlternateContent xmlns:mc="http://schemas.openxmlformats.org/markup-compatibility/2006">
                <mc:Choice xmlns:v="urn:schemas-microsoft-com:vml" Requires="v">
                  <p:oleObj spid="_x0000_s154034" name="Equation" r:id="rId16" imgW="152400" imgH="190500" progId="Equation.3">
                    <p:embed/>
                  </p:oleObj>
                </mc:Choice>
                <mc:Fallback>
                  <p:oleObj name="Equation" r:id="rId16" imgW="152400" imgH="190500" progId="Equation.3">
                    <p:embed/>
                    <p:pic>
                      <p:nvPicPr>
                        <p:cNvPr id="0" name="Picture 3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5" y="2061"/>
                          <a:ext cx="373" cy="4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 name="Group 40"/>
          <p:cNvGrpSpPr/>
          <p:nvPr/>
        </p:nvGrpSpPr>
        <p:grpSpPr bwMode="auto">
          <a:xfrm>
            <a:off x="40005" y="5830888"/>
            <a:ext cx="7204075" cy="1044575"/>
            <a:chOff x="182" y="3493"/>
            <a:chExt cx="4538" cy="658"/>
          </a:xfrm>
        </p:grpSpPr>
        <p:graphicFrame>
          <p:nvGraphicFramePr>
            <p:cNvPr id="97292" name="Object 12"/>
            <p:cNvGraphicFramePr>
              <a:graphicFrameLocks noChangeAspect="1"/>
            </p:cNvGraphicFramePr>
            <p:nvPr/>
          </p:nvGraphicFramePr>
          <p:xfrm>
            <a:off x="3314" y="3493"/>
            <a:ext cx="1406" cy="658"/>
          </p:xfrm>
          <a:graphic>
            <a:graphicData uri="http://schemas.openxmlformats.org/presentationml/2006/ole">
              <mc:AlternateContent xmlns:mc="http://schemas.openxmlformats.org/markup-compatibility/2006">
                <mc:Choice xmlns:v="urn:schemas-microsoft-com:vml" Requires="v">
                  <p:oleObj spid="_x0000_s154035" name="Equation" r:id="rId18" imgW="876300" imgH="431800" progId="Equation.3">
                    <p:embed/>
                  </p:oleObj>
                </mc:Choice>
                <mc:Fallback>
                  <p:oleObj name="Equation" r:id="rId18" imgW="876300" imgH="431800" progId="Equation.3">
                    <p:embed/>
                    <p:pic>
                      <p:nvPicPr>
                        <p:cNvPr id="0" name="Picture 313"/>
                        <p:cNvPicPr>
                          <a:picLocks noChangeAspect="1" noChangeArrowheads="1"/>
                        </p:cNvPicPr>
                        <p:nvPr/>
                      </p:nvPicPr>
                      <p:blipFill>
                        <a:blip r:embed="rId19"/>
                        <a:srcRect/>
                        <a:stretch>
                          <a:fillRect/>
                        </a:stretch>
                      </p:blipFill>
                      <p:spPr bwMode="auto">
                        <a:xfrm>
                          <a:off x="3314" y="3493"/>
                          <a:ext cx="1406" cy="6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7319" name="Text Box 39"/>
            <p:cNvSpPr txBox="1">
              <a:spLocks noChangeArrowheads="1"/>
            </p:cNvSpPr>
            <p:nvPr/>
          </p:nvSpPr>
          <p:spPr bwMode="auto">
            <a:xfrm>
              <a:off x="182" y="3630"/>
              <a:ext cx="3900" cy="384"/>
            </a:xfrm>
            <a:prstGeom prst="rect">
              <a:avLst/>
            </a:prstGeom>
            <a:noFill/>
            <a:ln w="9525">
              <a:noFill/>
              <a:miter lim="800000"/>
            </a:ln>
            <a:effectLst/>
          </p:spPr>
          <p:txBody>
            <a:bodyPr>
              <a:spAutoFit/>
            </a:bodyPr>
            <a:lstStyle/>
            <a:p>
              <a:pPr>
                <a:lnSpc>
                  <a:spcPct val="120000"/>
                </a:lnSpc>
                <a:spcBef>
                  <a:spcPct val="50000"/>
                </a:spcBef>
                <a:buClr>
                  <a:srgbClr val="0000FF"/>
                </a:buClr>
                <a:buFont typeface="Wingdings" panose="05000000000000000000" pitchFamily="2" charset="2"/>
                <a:buChar char="Ø"/>
              </a:pPr>
              <a:r>
                <a:rPr lang="zh-CN" altLang="en-US" sz="2800" dirty="0">
                  <a:solidFill>
                    <a:prstClr val="black"/>
                  </a:solidFill>
                  <a:latin typeface="黑体" panose="02010609060101010101" pitchFamily="49" charset="-122"/>
                  <a:ea typeface="黑体" panose="02010609060101010101" pitchFamily="49" charset="-122"/>
                </a:rPr>
                <a:t> </a:t>
              </a:r>
              <a:r>
                <a:rPr lang="zh-CN" altLang="zh-CN" sz="2800" dirty="0">
                  <a:solidFill>
                    <a:prstClr val="black"/>
                  </a:solidFill>
                  <a:latin typeface="黑体" panose="02010609060101010101" pitchFamily="49" charset="-122"/>
                  <a:ea typeface="黑体" panose="02010609060101010101" pitchFamily="49" charset="-122"/>
                </a:rPr>
                <a:t>平面电磁波</a:t>
              </a:r>
              <a:r>
                <a:rPr lang="zh-CN" altLang="zh-CN" sz="2800" dirty="0">
                  <a:solidFill>
                    <a:srgbClr val="CC0000"/>
                  </a:solidFill>
                  <a:latin typeface="黑体" panose="02010609060101010101" pitchFamily="49" charset="-122"/>
                  <a:ea typeface="黑体" panose="02010609060101010101" pitchFamily="49" charset="-122"/>
                </a:rPr>
                <a:t>能流密度</a:t>
              </a:r>
              <a:r>
                <a:rPr lang="zh-CN" altLang="zh-CN" sz="2800" dirty="0">
                  <a:solidFill>
                    <a:prstClr val="black"/>
                  </a:solidFill>
                  <a:latin typeface="黑体" panose="02010609060101010101" pitchFamily="49" charset="-122"/>
                  <a:ea typeface="黑体" panose="02010609060101010101" pitchFamily="49" charset="-122"/>
                </a:rPr>
                <a:t>平均值</a:t>
              </a:r>
              <a:r>
                <a:rPr lang="zh-CN" altLang="en-US" sz="2800" dirty="0">
                  <a:solidFill>
                    <a:prstClr val="black"/>
                  </a:solidFill>
                  <a:latin typeface="黑体" panose="02010609060101010101" pitchFamily="49" charset="-122"/>
                  <a:ea typeface="黑体" panose="02010609060101010101" pitchFamily="49" charset="-122"/>
                </a:rPr>
                <a:t>      </a:t>
              </a:r>
              <a:r>
                <a:rPr lang="zh-CN" altLang="zh-CN" sz="2800" dirty="0">
                  <a:solidFill>
                    <a:srgbClr val="CC0000"/>
                  </a:solidFill>
                  <a:latin typeface="黑体" panose="02010609060101010101" pitchFamily="49" charset="-122"/>
                  <a:ea typeface="黑体" panose="02010609060101010101" pitchFamily="49" charset="-122"/>
                </a:rPr>
                <a:t> </a:t>
              </a:r>
              <a:endParaRPr lang="zh-CN" altLang="en-US" sz="2800" dirty="0">
                <a:solidFill>
                  <a:prstClr val="black"/>
                </a:solidFill>
                <a:latin typeface="黑体" panose="02010609060101010101" pitchFamily="49" charset="-122"/>
                <a:ea typeface="黑体" panose="02010609060101010101" pitchFamily="49"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283"/>
                                        </p:tgtEl>
                                        <p:attrNameLst>
                                          <p:attrName>style.visibility</p:attrName>
                                        </p:attrNameLst>
                                      </p:cBhvr>
                                      <p:to>
                                        <p:strVal val="visible"/>
                                      </p:to>
                                    </p:set>
                                    <p:animEffect transition="in" filter="blinds(horizontal)">
                                      <p:cBhvr>
                                        <p:cTn id="7" dur="500"/>
                                        <p:tgtEl>
                                          <p:spTgt spid="9728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7291"/>
                                        </p:tgtEl>
                                        <p:attrNameLst>
                                          <p:attrName>style.visibility</p:attrName>
                                        </p:attrNameLst>
                                      </p:cBhvr>
                                      <p:to>
                                        <p:strVal val="visible"/>
                                      </p:to>
                                    </p:set>
                                    <p:animEffect transition="in" filter="blinds(horizontal)">
                                      <p:cBhvr>
                                        <p:cTn id="22" dur="500"/>
                                        <p:tgtEl>
                                          <p:spTgt spid="9729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ox(ou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bldLvl="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70"/>
          <p:cNvGrpSpPr/>
          <p:nvPr/>
        </p:nvGrpSpPr>
        <p:grpSpPr bwMode="auto">
          <a:xfrm>
            <a:off x="76200" y="1062035"/>
            <a:ext cx="8991600" cy="4267200"/>
            <a:chOff x="48" y="432"/>
            <a:chExt cx="5664" cy="2688"/>
          </a:xfrm>
        </p:grpSpPr>
        <p:sp>
          <p:nvSpPr>
            <p:cNvPr id="84116" name="Rectangle 148"/>
            <p:cNvSpPr>
              <a:spLocks noChangeArrowheads="1"/>
            </p:cNvSpPr>
            <p:nvPr/>
          </p:nvSpPr>
          <p:spPr bwMode="auto">
            <a:xfrm>
              <a:off x="48" y="432"/>
              <a:ext cx="5664" cy="2688"/>
            </a:xfrm>
            <a:prstGeom prst="rect">
              <a:avLst/>
            </a:prstGeom>
            <a:solidFill>
              <a:schemeClr val="bg1"/>
            </a:solidFill>
            <a:ln w="9525">
              <a:solidFill>
                <a:schemeClr val="tx1"/>
              </a:solidFill>
              <a:miter lim="800000"/>
            </a:ln>
            <a:effectLst/>
          </p:spPr>
          <p:txBody>
            <a:bodyPr wrap="none" anchor="ctr"/>
            <a:lstStyle/>
            <a:p>
              <a:endParaRPr lang="zh-CN" altLang="en-US">
                <a:solidFill>
                  <a:prstClr val="black"/>
                </a:solidFill>
              </a:endParaRPr>
            </a:p>
          </p:txBody>
        </p:sp>
        <p:sp>
          <p:nvSpPr>
            <p:cNvPr id="84136" name="Rectangle 168"/>
            <p:cNvSpPr>
              <a:spLocks noChangeArrowheads="1"/>
            </p:cNvSpPr>
            <p:nvPr/>
          </p:nvSpPr>
          <p:spPr bwMode="auto">
            <a:xfrm>
              <a:off x="2223" y="1736"/>
              <a:ext cx="2223" cy="308"/>
            </a:xfrm>
            <a:prstGeom prst="rect">
              <a:avLst/>
            </a:prstGeom>
            <a:gradFill rotWithShape="0">
              <a:gsLst>
                <a:gs pos="0">
                  <a:srgbClr val="FF3399"/>
                </a:gs>
                <a:gs pos="25000">
                  <a:srgbClr val="FF6633"/>
                </a:gs>
                <a:gs pos="50000">
                  <a:srgbClr val="FFFF00"/>
                </a:gs>
                <a:gs pos="75000">
                  <a:srgbClr val="01A78F"/>
                </a:gs>
                <a:gs pos="100000">
                  <a:srgbClr val="3366FF"/>
                </a:gs>
              </a:gsLst>
              <a:lin ang="0" scaled="1"/>
            </a:gradFill>
            <a:ln w="9525">
              <a:noFill/>
              <a:miter lim="800000"/>
            </a:ln>
            <a:effectLst/>
          </p:spPr>
          <p:txBody>
            <a:bodyPr wrap="none" anchor="ctr"/>
            <a:lstStyle/>
            <a:p>
              <a:endParaRPr lang="zh-CN" altLang="en-US">
                <a:solidFill>
                  <a:prstClr val="black"/>
                </a:solidFill>
              </a:endParaRPr>
            </a:p>
          </p:txBody>
        </p:sp>
        <p:sp>
          <p:nvSpPr>
            <p:cNvPr id="83981" name="Text Box 13"/>
            <p:cNvSpPr txBox="1">
              <a:spLocks noChangeArrowheads="1"/>
            </p:cNvSpPr>
            <p:nvPr/>
          </p:nvSpPr>
          <p:spPr bwMode="auto">
            <a:xfrm>
              <a:off x="2256" y="1790"/>
              <a:ext cx="768" cy="250"/>
            </a:xfrm>
            <a:prstGeom prst="rect">
              <a:avLst/>
            </a:prstGeom>
            <a:noFill/>
            <a:ln w="9525">
              <a:noFill/>
              <a:miter lim="800000"/>
            </a:ln>
            <a:effectLst/>
          </p:spPr>
          <p:txBody>
            <a:bodyPr>
              <a:spAutoFit/>
            </a:bodyPr>
            <a:lstStyle/>
            <a:p>
              <a:pPr>
                <a:spcBef>
                  <a:spcPct val="50000"/>
                </a:spcBef>
              </a:pPr>
              <a:r>
                <a:rPr lang="zh-CN" altLang="en-US" sz="2000">
                  <a:solidFill>
                    <a:prstClr val="white"/>
                  </a:solidFill>
                  <a:latin typeface="Arial" panose="020B0604020202020204" pitchFamily="34" charset="0"/>
                </a:rPr>
                <a:t>760</a:t>
              </a:r>
              <a:r>
                <a:rPr lang="en-US" altLang="zh-CN" sz="2000">
                  <a:solidFill>
                    <a:prstClr val="white"/>
                  </a:solidFill>
                  <a:latin typeface="Arial" panose="020B0604020202020204" pitchFamily="34" charset="0"/>
                </a:rPr>
                <a:t>nm</a:t>
              </a:r>
            </a:p>
          </p:txBody>
        </p:sp>
        <p:sp>
          <p:nvSpPr>
            <p:cNvPr id="83982" name="Text Box 14"/>
            <p:cNvSpPr txBox="1">
              <a:spLocks noChangeArrowheads="1"/>
            </p:cNvSpPr>
            <p:nvPr/>
          </p:nvSpPr>
          <p:spPr bwMode="auto">
            <a:xfrm>
              <a:off x="3792" y="1788"/>
              <a:ext cx="720" cy="250"/>
            </a:xfrm>
            <a:prstGeom prst="rect">
              <a:avLst/>
            </a:prstGeom>
            <a:noFill/>
            <a:ln w="9525">
              <a:noFill/>
              <a:miter lim="800000"/>
            </a:ln>
            <a:effectLst/>
          </p:spPr>
          <p:txBody>
            <a:bodyPr>
              <a:spAutoFit/>
            </a:bodyPr>
            <a:lstStyle/>
            <a:p>
              <a:pPr>
                <a:spcBef>
                  <a:spcPct val="50000"/>
                </a:spcBef>
              </a:pPr>
              <a:r>
                <a:rPr lang="zh-CN" altLang="en-US" sz="2000">
                  <a:solidFill>
                    <a:prstClr val="white"/>
                  </a:solidFill>
                  <a:latin typeface="Arial" panose="020B0604020202020204" pitchFamily="34" charset="0"/>
                </a:rPr>
                <a:t>400</a:t>
              </a:r>
              <a:r>
                <a:rPr lang="en-US" altLang="zh-CN" sz="2000">
                  <a:solidFill>
                    <a:prstClr val="white"/>
                  </a:solidFill>
                  <a:latin typeface="Arial" panose="020B0604020202020204" pitchFamily="34" charset="0"/>
                </a:rPr>
                <a:t>nm</a:t>
              </a:r>
            </a:p>
          </p:txBody>
        </p:sp>
        <p:sp>
          <p:nvSpPr>
            <p:cNvPr id="83983" name="Line 15"/>
            <p:cNvSpPr>
              <a:spLocks noChangeShapeType="1"/>
            </p:cNvSpPr>
            <p:nvPr/>
          </p:nvSpPr>
          <p:spPr bwMode="auto">
            <a:xfrm>
              <a:off x="2848" y="1966"/>
              <a:ext cx="960" cy="0"/>
            </a:xfrm>
            <a:prstGeom prst="line">
              <a:avLst/>
            </a:prstGeom>
            <a:noFill/>
            <a:ln w="38100">
              <a:pattFill prst="pct90">
                <a:fgClr>
                  <a:schemeClr val="tx1"/>
                </a:fgClr>
                <a:bgClr>
                  <a:srgbClr val="FFFFFF"/>
                </a:bgClr>
              </a:pattFill>
              <a:round/>
              <a:headEnd type="triangle" w="sm" len="lg"/>
              <a:tailEnd type="triangle" w="sm" len="lg"/>
            </a:ln>
            <a:effectLst/>
          </p:spPr>
          <p:txBody>
            <a:bodyPr wrap="none"/>
            <a:lstStyle/>
            <a:p>
              <a:endParaRPr lang="zh-CN" altLang="en-US">
                <a:solidFill>
                  <a:prstClr val="black"/>
                </a:solidFill>
              </a:endParaRPr>
            </a:p>
          </p:txBody>
        </p:sp>
        <p:sp>
          <p:nvSpPr>
            <p:cNvPr id="83984" name="Text Box 16"/>
            <p:cNvSpPr txBox="1">
              <a:spLocks noChangeArrowheads="1"/>
            </p:cNvSpPr>
            <p:nvPr/>
          </p:nvSpPr>
          <p:spPr bwMode="auto">
            <a:xfrm>
              <a:off x="2944" y="1702"/>
              <a:ext cx="864" cy="288"/>
            </a:xfrm>
            <a:prstGeom prst="rect">
              <a:avLst/>
            </a:prstGeom>
            <a:noFill/>
            <a:ln w="9525">
              <a:noFill/>
              <a:miter lim="800000"/>
            </a:ln>
            <a:effectLst/>
          </p:spPr>
          <p:txBody>
            <a:bodyPr>
              <a:spAutoFit/>
            </a:bodyPr>
            <a:lstStyle/>
            <a:p>
              <a:pPr>
                <a:spcBef>
                  <a:spcPct val="50000"/>
                </a:spcBef>
              </a:pPr>
              <a:r>
                <a:rPr lang="zh-CN" altLang="en-US" sz="2400" dirty="0">
                  <a:solidFill>
                    <a:srgbClr val="CC0099"/>
                  </a:solidFill>
                  <a:latin typeface="Arial" panose="020B0604020202020204" pitchFamily="34" charset="0"/>
                </a:rPr>
                <a:t> </a:t>
              </a:r>
              <a:r>
                <a:rPr lang="zh-CN" altLang="en-US" sz="2400" dirty="0">
                  <a:solidFill>
                    <a:prstClr val="black"/>
                  </a:solidFill>
                  <a:latin typeface="黑体" panose="02010609060101010101" pitchFamily="49" charset="-122"/>
                  <a:ea typeface="黑体" panose="02010609060101010101" pitchFamily="49" charset="-122"/>
                </a:rPr>
                <a:t>可见光</a:t>
              </a:r>
            </a:p>
          </p:txBody>
        </p:sp>
        <p:sp>
          <p:nvSpPr>
            <p:cNvPr id="83985" name="AutoShape 17"/>
            <p:cNvSpPr>
              <a:spLocks noChangeArrowheads="1"/>
            </p:cNvSpPr>
            <p:nvPr/>
          </p:nvSpPr>
          <p:spPr bwMode="auto">
            <a:xfrm>
              <a:off x="3312" y="1296"/>
              <a:ext cx="192" cy="432"/>
            </a:xfrm>
            <a:prstGeom prst="upArrow">
              <a:avLst>
                <a:gd name="adj1" fmla="val 41667"/>
                <a:gd name="adj2" fmla="val 76563"/>
              </a:avLst>
            </a:prstGeom>
            <a:solidFill>
              <a:srgbClr val="FF99CC">
                <a:alpha val="50000"/>
              </a:srgbClr>
            </a:solidFill>
            <a:ln w="38100">
              <a:solidFill>
                <a:srgbClr val="FF0066"/>
              </a:solidFill>
              <a:miter lim="800000"/>
            </a:ln>
            <a:effectLst/>
          </p:spPr>
          <p:txBody>
            <a:bodyPr wrap="none" anchor="ctr"/>
            <a:lstStyle/>
            <a:p>
              <a:endParaRPr lang="zh-CN" altLang="en-US">
                <a:solidFill>
                  <a:prstClr val="black"/>
                </a:solidFill>
              </a:endParaRPr>
            </a:p>
          </p:txBody>
        </p:sp>
        <p:sp>
          <p:nvSpPr>
            <p:cNvPr id="83987" name="Text Box 19"/>
            <p:cNvSpPr txBox="1">
              <a:spLocks noChangeArrowheads="1"/>
            </p:cNvSpPr>
            <p:nvPr/>
          </p:nvSpPr>
          <p:spPr bwMode="auto">
            <a:xfrm>
              <a:off x="1403" y="445"/>
              <a:ext cx="2920" cy="368"/>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ln>
            <a:effectLst/>
          </p:spPr>
          <p:txBody>
            <a:bodyPr>
              <a:spAutoFit/>
            </a:bodyPr>
            <a:lstStyle/>
            <a:p>
              <a:pPr algn="ctr">
                <a:spcBef>
                  <a:spcPct val="50000"/>
                </a:spcBef>
              </a:pPr>
              <a:r>
                <a:rPr lang="zh-CN" altLang="en-US" sz="3200" dirty="0">
                  <a:solidFill>
                    <a:srgbClr val="C00000"/>
                  </a:solidFill>
                  <a:latin typeface="黑体" panose="02010609060101010101" pitchFamily="49" charset="-122"/>
                  <a:ea typeface="黑体" panose="02010609060101010101" pitchFamily="49" charset="-122"/>
                </a:rPr>
                <a:t> 电  磁  波  谱</a:t>
              </a:r>
            </a:p>
          </p:txBody>
        </p:sp>
        <p:sp>
          <p:nvSpPr>
            <p:cNvPr id="83988" name="Line 20"/>
            <p:cNvSpPr>
              <a:spLocks noChangeShapeType="1"/>
            </p:cNvSpPr>
            <p:nvPr/>
          </p:nvSpPr>
          <p:spPr bwMode="auto">
            <a:xfrm flipH="1">
              <a:off x="2976" y="1460"/>
              <a:ext cx="336" cy="0"/>
            </a:xfrm>
            <a:prstGeom prst="line">
              <a:avLst/>
            </a:prstGeom>
            <a:noFill/>
            <a:ln w="38100">
              <a:solidFill>
                <a:srgbClr val="FF3300"/>
              </a:solidFill>
              <a:round/>
            </a:ln>
            <a:effectLst/>
          </p:spPr>
          <p:txBody>
            <a:bodyPr wrap="none"/>
            <a:lstStyle/>
            <a:p>
              <a:endParaRPr lang="zh-CN" altLang="en-US">
                <a:solidFill>
                  <a:prstClr val="black"/>
                </a:solidFill>
              </a:endParaRPr>
            </a:p>
          </p:txBody>
        </p:sp>
        <p:sp>
          <p:nvSpPr>
            <p:cNvPr id="83989" name="Line 21"/>
            <p:cNvSpPr>
              <a:spLocks noChangeShapeType="1"/>
            </p:cNvSpPr>
            <p:nvPr/>
          </p:nvSpPr>
          <p:spPr bwMode="auto">
            <a:xfrm>
              <a:off x="3552" y="1460"/>
              <a:ext cx="192" cy="0"/>
            </a:xfrm>
            <a:prstGeom prst="line">
              <a:avLst/>
            </a:prstGeom>
            <a:noFill/>
            <a:ln w="38100">
              <a:solidFill>
                <a:srgbClr val="9900CC"/>
              </a:solidFill>
              <a:round/>
            </a:ln>
            <a:effectLst/>
          </p:spPr>
          <p:txBody>
            <a:bodyPr wrap="none"/>
            <a:lstStyle/>
            <a:p>
              <a:endParaRPr lang="zh-CN" altLang="en-US">
                <a:solidFill>
                  <a:prstClr val="black"/>
                </a:solidFill>
              </a:endParaRPr>
            </a:p>
          </p:txBody>
        </p:sp>
        <p:sp>
          <p:nvSpPr>
            <p:cNvPr id="83990" name="Line 22"/>
            <p:cNvSpPr>
              <a:spLocks noChangeShapeType="1"/>
            </p:cNvSpPr>
            <p:nvPr/>
          </p:nvSpPr>
          <p:spPr bwMode="auto">
            <a:xfrm>
              <a:off x="3312" y="1460"/>
              <a:ext cx="240" cy="0"/>
            </a:xfrm>
            <a:prstGeom prst="line">
              <a:avLst/>
            </a:prstGeom>
            <a:noFill/>
            <a:ln w="38100" cap="rnd">
              <a:solidFill>
                <a:srgbClr val="009900"/>
              </a:solidFill>
              <a:prstDash val="sysDot"/>
              <a:round/>
            </a:ln>
            <a:effectLst/>
          </p:spPr>
          <p:txBody>
            <a:bodyPr wrap="none"/>
            <a:lstStyle/>
            <a:p>
              <a:endParaRPr lang="zh-CN" altLang="en-US">
                <a:solidFill>
                  <a:prstClr val="black"/>
                </a:solidFill>
              </a:endParaRPr>
            </a:p>
          </p:txBody>
        </p:sp>
        <p:sp>
          <p:nvSpPr>
            <p:cNvPr id="83991" name="Line 23"/>
            <p:cNvSpPr>
              <a:spLocks noChangeShapeType="1"/>
            </p:cNvSpPr>
            <p:nvPr/>
          </p:nvSpPr>
          <p:spPr bwMode="auto">
            <a:xfrm flipH="1">
              <a:off x="2832" y="1460"/>
              <a:ext cx="144" cy="0"/>
            </a:xfrm>
            <a:prstGeom prst="line">
              <a:avLst/>
            </a:prstGeom>
            <a:noFill/>
            <a:ln w="57150" cap="rnd">
              <a:solidFill>
                <a:srgbClr val="FF3300"/>
              </a:solidFill>
              <a:prstDash val="sysDot"/>
              <a:round/>
            </a:ln>
            <a:effectLst/>
          </p:spPr>
          <p:txBody>
            <a:bodyPr wrap="none"/>
            <a:lstStyle/>
            <a:p>
              <a:endParaRPr lang="zh-CN" altLang="en-US">
                <a:solidFill>
                  <a:prstClr val="black"/>
                </a:solidFill>
              </a:endParaRPr>
            </a:p>
          </p:txBody>
        </p:sp>
        <p:sp>
          <p:nvSpPr>
            <p:cNvPr id="83992" name="Line 24"/>
            <p:cNvSpPr>
              <a:spLocks noChangeShapeType="1"/>
            </p:cNvSpPr>
            <p:nvPr/>
          </p:nvSpPr>
          <p:spPr bwMode="auto">
            <a:xfrm>
              <a:off x="3792" y="1460"/>
              <a:ext cx="96" cy="0"/>
            </a:xfrm>
            <a:prstGeom prst="line">
              <a:avLst/>
            </a:prstGeom>
            <a:noFill/>
            <a:ln w="38100" cap="rnd">
              <a:solidFill>
                <a:srgbClr val="9900CC"/>
              </a:solidFill>
              <a:prstDash val="sysDot"/>
              <a:round/>
            </a:ln>
            <a:effectLst/>
          </p:spPr>
          <p:txBody>
            <a:bodyPr wrap="none"/>
            <a:lstStyle/>
            <a:p>
              <a:endParaRPr lang="zh-CN" altLang="en-US">
                <a:solidFill>
                  <a:prstClr val="black"/>
                </a:solidFill>
              </a:endParaRPr>
            </a:p>
          </p:txBody>
        </p:sp>
        <p:sp>
          <p:nvSpPr>
            <p:cNvPr id="83993" name="Text Box 25"/>
            <p:cNvSpPr txBox="1">
              <a:spLocks noChangeArrowheads="1"/>
            </p:cNvSpPr>
            <p:nvPr/>
          </p:nvSpPr>
          <p:spPr bwMode="auto">
            <a:xfrm>
              <a:off x="2784" y="1440"/>
              <a:ext cx="1344" cy="252"/>
            </a:xfrm>
            <a:prstGeom prst="rect">
              <a:avLst/>
            </a:prstGeom>
            <a:noFill/>
            <a:ln w="9525">
              <a:noFill/>
              <a:miter lim="800000"/>
            </a:ln>
            <a:effectLst/>
          </p:spPr>
          <p:txBody>
            <a:bodyPr>
              <a:spAutoFit/>
            </a:bodyPr>
            <a:lstStyle/>
            <a:p>
              <a:pPr>
                <a:spcBef>
                  <a:spcPct val="50000"/>
                </a:spcBef>
              </a:pPr>
              <a:r>
                <a:rPr lang="zh-CN" altLang="en-US" sz="2000" dirty="0">
                  <a:solidFill>
                    <a:srgbClr val="FF0000"/>
                  </a:solidFill>
                  <a:latin typeface="黑体" panose="02010609060101010101" pitchFamily="49" charset="-122"/>
                  <a:ea typeface="黑体" panose="02010609060101010101" pitchFamily="49" charset="-122"/>
                </a:rPr>
                <a:t>红外线</a:t>
              </a:r>
              <a:r>
                <a:rPr lang="zh-CN" altLang="en-US" sz="2000" dirty="0">
                  <a:solidFill>
                    <a:prstClr val="black"/>
                  </a:solidFill>
                  <a:latin typeface="黑体" panose="02010609060101010101" pitchFamily="49" charset="-122"/>
                  <a:ea typeface="黑体" panose="02010609060101010101" pitchFamily="49" charset="-122"/>
                </a:rPr>
                <a:t>   </a:t>
              </a:r>
              <a:r>
                <a:rPr lang="zh-CN" altLang="en-US" sz="2000" dirty="0">
                  <a:solidFill>
                    <a:srgbClr val="9900CC"/>
                  </a:solidFill>
                  <a:latin typeface="黑体" panose="02010609060101010101" pitchFamily="49" charset="-122"/>
                  <a:ea typeface="黑体" panose="02010609060101010101" pitchFamily="49" charset="-122"/>
                </a:rPr>
                <a:t>紫外线</a:t>
              </a:r>
            </a:p>
          </p:txBody>
        </p:sp>
        <p:sp>
          <p:nvSpPr>
            <p:cNvPr id="83994" name="Line 26"/>
            <p:cNvSpPr>
              <a:spLocks noChangeShapeType="1"/>
            </p:cNvSpPr>
            <p:nvPr/>
          </p:nvSpPr>
          <p:spPr bwMode="auto">
            <a:xfrm>
              <a:off x="4224" y="1604"/>
              <a:ext cx="1248" cy="0"/>
            </a:xfrm>
            <a:prstGeom prst="line">
              <a:avLst/>
            </a:prstGeom>
            <a:noFill/>
            <a:ln w="38100">
              <a:solidFill>
                <a:srgbClr val="0000FF"/>
              </a:solidFill>
              <a:round/>
              <a:tailEnd type="triangle" w="sm" len="lg"/>
            </a:ln>
            <a:effectLst/>
          </p:spPr>
          <p:txBody>
            <a:bodyPr wrap="none"/>
            <a:lstStyle/>
            <a:p>
              <a:endParaRPr lang="zh-CN" altLang="en-US">
                <a:solidFill>
                  <a:prstClr val="black"/>
                </a:solidFill>
              </a:endParaRPr>
            </a:p>
          </p:txBody>
        </p:sp>
        <p:grpSp>
          <p:nvGrpSpPr>
            <p:cNvPr id="3" name="Group 162"/>
            <p:cNvGrpSpPr/>
            <p:nvPr/>
          </p:nvGrpSpPr>
          <p:grpSpPr bwMode="auto">
            <a:xfrm>
              <a:off x="4512" y="1652"/>
              <a:ext cx="768" cy="294"/>
              <a:chOff x="4512" y="1652"/>
              <a:chExt cx="768" cy="294"/>
            </a:xfrm>
          </p:grpSpPr>
          <p:sp>
            <p:nvSpPr>
              <p:cNvPr id="83996" name="Text Box 28"/>
              <p:cNvSpPr txBox="1">
                <a:spLocks noChangeArrowheads="1"/>
              </p:cNvSpPr>
              <p:nvPr/>
            </p:nvSpPr>
            <p:spPr bwMode="auto">
              <a:xfrm>
                <a:off x="4512" y="1652"/>
                <a:ext cx="768" cy="294"/>
              </a:xfrm>
              <a:prstGeom prst="rect">
                <a:avLst/>
              </a:prstGeom>
              <a:gradFill rotWithShape="0">
                <a:gsLst>
                  <a:gs pos="0">
                    <a:schemeClr val="accent1"/>
                  </a:gs>
                  <a:gs pos="50000">
                    <a:schemeClr val="bg1"/>
                  </a:gs>
                  <a:gs pos="100000">
                    <a:schemeClr val="accent1"/>
                  </a:gs>
                </a:gsLst>
                <a:lin ang="5400000" scaled="1"/>
              </a:gradFill>
              <a:ln w="9525">
                <a:solidFill>
                  <a:schemeClr val="tx2"/>
                </a:solidFill>
                <a:miter lim="800000"/>
              </a:ln>
              <a:effectLst/>
            </p:spPr>
            <p:txBody>
              <a:bodyPr>
                <a:spAutoFit/>
              </a:bodyPr>
              <a:lstStyle/>
              <a:p>
                <a:pPr>
                  <a:spcBef>
                    <a:spcPct val="50000"/>
                  </a:spcBef>
                </a:pPr>
                <a:r>
                  <a:rPr lang="zh-CN" altLang="en-US" sz="2400" dirty="0">
                    <a:solidFill>
                      <a:prstClr val="black"/>
                    </a:solidFill>
                    <a:latin typeface="Arial" panose="020B0604020202020204" pitchFamily="34" charset="0"/>
                  </a:rPr>
                  <a:t>    </a:t>
                </a:r>
                <a:r>
                  <a:rPr lang="zh-CN" altLang="en-US" sz="2000" dirty="0">
                    <a:solidFill>
                      <a:prstClr val="black"/>
                    </a:solidFill>
                    <a:latin typeface="黑体" panose="02010609060101010101" pitchFamily="49" charset="-122"/>
                    <a:ea typeface="黑体" panose="02010609060101010101" pitchFamily="49" charset="-122"/>
                  </a:rPr>
                  <a:t>射线</a:t>
                </a:r>
                <a:endParaRPr lang="zh-CN" altLang="en-US" sz="2400" dirty="0">
                  <a:solidFill>
                    <a:prstClr val="black"/>
                  </a:solidFill>
                  <a:latin typeface="黑体" panose="02010609060101010101" pitchFamily="49" charset="-122"/>
                  <a:ea typeface="黑体" panose="02010609060101010101" pitchFamily="49" charset="-122"/>
                </a:endParaRPr>
              </a:p>
            </p:txBody>
          </p:sp>
          <p:graphicFrame>
            <p:nvGraphicFramePr>
              <p:cNvPr id="99358" name="Object 30"/>
              <p:cNvGraphicFramePr>
                <a:graphicFrameLocks noChangeAspect="1"/>
              </p:cNvGraphicFramePr>
              <p:nvPr/>
            </p:nvGraphicFramePr>
            <p:xfrm>
              <a:off x="4608" y="1748"/>
              <a:ext cx="146" cy="192"/>
            </p:xfrm>
            <a:graphic>
              <a:graphicData uri="http://schemas.openxmlformats.org/presentationml/2006/ole">
                <mc:AlternateContent xmlns:mc="http://schemas.openxmlformats.org/markup-compatibility/2006">
                  <mc:Choice xmlns:v="urn:schemas-microsoft-com:vml" Requires="v">
                    <p:oleObj spid="_x0000_s169583" name="Equation" r:id="rId3" imgW="368300" imgH="482600" progId="Equation.3">
                      <p:embed/>
                    </p:oleObj>
                  </mc:Choice>
                  <mc:Fallback>
                    <p:oleObj name="Equation" r:id="rId3" imgW="368300" imgH="482600" progId="Equation.3">
                      <p:embed/>
                      <p:pic>
                        <p:nvPicPr>
                          <p:cNvPr id="0" name="Picture 11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8" y="1748"/>
                            <a:ext cx="146" cy="192"/>
                          </a:xfrm>
                          <a:prstGeom prst="rect">
                            <a:avLst/>
                          </a:prstGeom>
                          <a:gradFill rotWithShape="0">
                            <a:gsLst>
                              <a:gs pos="0">
                                <a:schemeClr val="accent1"/>
                              </a:gs>
                              <a:gs pos="50000">
                                <a:schemeClr val="bg1"/>
                              </a:gs>
                              <a:gs pos="100000">
                                <a:schemeClr val="accent1"/>
                              </a:gs>
                            </a:gsLst>
                            <a:lin ang="5400000" scaled="1"/>
                          </a:gradFill>
                        </p:spPr>
                      </p:pic>
                    </p:oleObj>
                  </mc:Fallback>
                </mc:AlternateContent>
              </a:graphicData>
            </a:graphic>
          </p:graphicFrame>
        </p:grpSp>
        <p:grpSp>
          <p:nvGrpSpPr>
            <p:cNvPr id="4" name="Group 161"/>
            <p:cNvGrpSpPr/>
            <p:nvPr/>
          </p:nvGrpSpPr>
          <p:grpSpPr bwMode="auto">
            <a:xfrm>
              <a:off x="3529" y="2516"/>
              <a:ext cx="1008" cy="0"/>
              <a:chOff x="3529" y="2516"/>
              <a:chExt cx="1008" cy="0"/>
            </a:xfrm>
          </p:grpSpPr>
          <p:sp>
            <p:nvSpPr>
              <p:cNvPr id="83999" name="Line 31"/>
              <p:cNvSpPr>
                <a:spLocks noChangeShapeType="1"/>
              </p:cNvSpPr>
              <p:nvPr/>
            </p:nvSpPr>
            <p:spPr bwMode="auto">
              <a:xfrm>
                <a:off x="3721" y="2516"/>
                <a:ext cx="672" cy="0"/>
              </a:xfrm>
              <a:prstGeom prst="line">
                <a:avLst/>
              </a:prstGeom>
              <a:noFill/>
              <a:ln w="38100">
                <a:solidFill>
                  <a:srgbClr val="CC0099"/>
                </a:solidFill>
                <a:round/>
              </a:ln>
              <a:effectLst/>
            </p:spPr>
            <p:txBody>
              <a:bodyPr wrap="none"/>
              <a:lstStyle/>
              <a:p>
                <a:endParaRPr lang="zh-CN" altLang="en-US">
                  <a:solidFill>
                    <a:prstClr val="black"/>
                  </a:solidFill>
                </a:endParaRPr>
              </a:p>
            </p:txBody>
          </p:sp>
          <p:sp>
            <p:nvSpPr>
              <p:cNvPr id="84000" name="Line 32"/>
              <p:cNvSpPr>
                <a:spLocks noChangeShapeType="1"/>
              </p:cNvSpPr>
              <p:nvPr/>
            </p:nvSpPr>
            <p:spPr bwMode="auto">
              <a:xfrm>
                <a:off x="3529" y="2516"/>
                <a:ext cx="144" cy="0"/>
              </a:xfrm>
              <a:prstGeom prst="line">
                <a:avLst/>
              </a:prstGeom>
              <a:noFill/>
              <a:ln w="38100" cap="rnd">
                <a:solidFill>
                  <a:srgbClr val="CC0099"/>
                </a:solidFill>
                <a:prstDash val="sysDot"/>
                <a:round/>
              </a:ln>
              <a:effectLst/>
            </p:spPr>
            <p:txBody>
              <a:bodyPr wrap="none"/>
              <a:lstStyle/>
              <a:p>
                <a:endParaRPr lang="zh-CN" altLang="en-US">
                  <a:solidFill>
                    <a:prstClr val="black"/>
                  </a:solidFill>
                </a:endParaRPr>
              </a:p>
            </p:txBody>
          </p:sp>
          <p:sp>
            <p:nvSpPr>
              <p:cNvPr id="84001" name="Line 33"/>
              <p:cNvSpPr>
                <a:spLocks noChangeShapeType="1"/>
              </p:cNvSpPr>
              <p:nvPr/>
            </p:nvSpPr>
            <p:spPr bwMode="auto">
              <a:xfrm>
                <a:off x="4393" y="2516"/>
                <a:ext cx="144" cy="0"/>
              </a:xfrm>
              <a:prstGeom prst="line">
                <a:avLst/>
              </a:prstGeom>
              <a:noFill/>
              <a:ln w="38100" cap="rnd">
                <a:solidFill>
                  <a:srgbClr val="CC0099"/>
                </a:solidFill>
                <a:prstDash val="sysDot"/>
                <a:round/>
              </a:ln>
              <a:effectLst/>
            </p:spPr>
            <p:txBody>
              <a:bodyPr wrap="none"/>
              <a:lstStyle/>
              <a:p>
                <a:endParaRPr lang="zh-CN" altLang="en-US">
                  <a:solidFill>
                    <a:prstClr val="black"/>
                  </a:solidFill>
                </a:endParaRPr>
              </a:p>
            </p:txBody>
          </p:sp>
        </p:grpSp>
        <p:sp>
          <p:nvSpPr>
            <p:cNvPr id="84002" name="Text Box 34"/>
            <p:cNvSpPr txBox="1">
              <a:spLocks noChangeArrowheads="1"/>
            </p:cNvSpPr>
            <p:nvPr/>
          </p:nvSpPr>
          <p:spPr bwMode="auto">
            <a:xfrm>
              <a:off x="3792" y="2228"/>
              <a:ext cx="553" cy="256"/>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ln>
            <a:effectLst/>
          </p:spPr>
          <p:txBody>
            <a:bodyPr>
              <a:spAutoFit/>
            </a:bodyPr>
            <a:lstStyle/>
            <a:p>
              <a:pPr>
                <a:spcBef>
                  <a:spcPct val="50000"/>
                </a:spcBef>
              </a:pP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en-US" sz="2000" dirty="0">
                  <a:solidFill>
                    <a:prstClr val="black"/>
                  </a:solidFill>
                  <a:latin typeface="黑体" panose="02010609060101010101" pitchFamily="49" charset="-122"/>
                  <a:ea typeface="黑体" panose="02010609060101010101" pitchFamily="49" charset="-122"/>
                </a:rPr>
                <a:t>射线</a:t>
              </a:r>
            </a:p>
          </p:txBody>
        </p:sp>
        <p:grpSp>
          <p:nvGrpSpPr>
            <p:cNvPr id="5" name="Group 169"/>
            <p:cNvGrpSpPr/>
            <p:nvPr/>
          </p:nvGrpSpPr>
          <p:grpSpPr bwMode="auto">
            <a:xfrm>
              <a:off x="720" y="1556"/>
              <a:ext cx="1375" cy="352"/>
              <a:chOff x="720" y="1556"/>
              <a:chExt cx="1375" cy="352"/>
            </a:xfrm>
          </p:grpSpPr>
          <p:sp>
            <p:nvSpPr>
              <p:cNvPr id="84004" name="Line 36"/>
              <p:cNvSpPr>
                <a:spLocks noChangeShapeType="1"/>
              </p:cNvSpPr>
              <p:nvPr/>
            </p:nvSpPr>
            <p:spPr bwMode="auto">
              <a:xfrm flipH="1">
                <a:off x="720" y="1556"/>
                <a:ext cx="1169" cy="0"/>
              </a:xfrm>
              <a:prstGeom prst="line">
                <a:avLst/>
              </a:prstGeom>
              <a:noFill/>
              <a:ln w="38100">
                <a:solidFill>
                  <a:srgbClr val="009900"/>
                </a:solidFill>
                <a:round/>
                <a:tailEnd type="triangle" w="sm" len="lg"/>
              </a:ln>
              <a:effectLst/>
            </p:spPr>
            <p:txBody>
              <a:bodyPr wrap="none"/>
              <a:lstStyle/>
              <a:p>
                <a:endParaRPr lang="zh-CN" altLang="en-US">
                  <a:solidFill>
                    <a:prstClr val="black"/>
                  </a:solidFill>
                </a:endParaRPr>
              </a:p>
            </p:txBody>
          </p:sp>
          <p:sp>
            <p:nvSpPr>
              <p:cNvPr id="84005" name="Line 37"/>
              <p:cNvSpPr>
                <a:spLocks noChangeShapeType="1"/>
              </p:cNvSpPr>
              <p:nvPr/>
            </p:nvSpPr>
            <p:spPr bwMode="auto">
              <a:xfrm flipV="1">
                <a:off x="1872" y="1556"/>
                <a:ext cx="223" cy="0"/>
              </a:xfrm>
              <a:prstGeom prst="line">
                <a:avLst/>
              </a:prstGeom>
              <a:noFill/>
              <a:ln w="38100" cap="rnd">
                <a:solidFill>
                  <a:srgbClr val="009900"/>
                </a:solidFill>
                <a:prstDash val="sysDot"/>
                <a:round/>
              </a:ln>
              <a:effectLst/>
            </p:spPr>
            <p:txBody>
              <a:bodyPr wrap="none"/>
              <a:lstStyle/>
              <a:p>
                <a:endParaRPr lang="zh-CN" altLang="en-US">
                  <a:solidFill>
                    <a:prstClr val="black"/>
                  </a:solidFill>
                </a:endParaRPr>
              </a:p>
            </p:txBody>
          </p:sp>
          <p:sp>
            <p:nvSpPr>
              <p:cNvPr id="84006" name="Text Box 38"/>
              <p:cNvSpPr txBox="1">
                <a:spLocks noChangeArrowheads="1"/>
              </p:cNvSpPr>
              <p:nvPr/>
            </p:nvSpPr>
            <p:spPr bwMode="auto">
              <a:xfrm>
                <a:off x="768" y="1652"/>
                <a:ext cx="1104" cy="256"/>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ln>
              <a:effectLst/>
            </p:spPr>
            <p:txBody>
              <a:bodyPr>
                <a:spAutoFit/>
              </a:bodyPr>
              <a:lstStyle/>
              <a:p>
                <a:pPr>
                  <a:spcBef>
                    <a:spcPct val="50000"/>
                  </a:spcBef>
                </a:pPr>
                <a:r>
                  <a:rPr lang="zh-CN" altLang="en-US" sz="2000" dirty="0">
                    <a:solidFill>
                      <a:prstClr val="black"/>
                    </a:solidFill>
                    <a:latin typeface="黑体" panose="02010609060101010101" pitchFamily="49" charset="-122"/>
                    <a:ea typeface="黑体" panose="02010609060101010101" pitchFamily="49" charset="-122"/>
                  </a:rPr>
                  <a:t>长波无线电波</a:t>
                </a:r>
              </a:p>
            </p:txBody>
          </p:sp>
        </p:grpSp>
        <p:sp>
          <p:nvSpPr>
            <p:cNvPr id="84008" name="Line 40"/>
            <p:cNvSpPr>
              <a:spLocks noChangeShapeType="1"/>
            </p:cNvSpPr>
            <p:nvPr/>
          </p:nvSpPr>
          <p:spPr bwMode="auto">
            <a:xfrm flipH="1">
              <a:off x="5303" y="1256"/>
              <a:ext cx="384" cy="0"/>
            </a:xfrm>
            <a:prstGeom prst="line">
              <a:avLst/>
            </a:prstGeom>
            <a:noFill/>
            <a:ln w="38100" cap="rnd">
              <a:solidFill>
                <a:schemeClr val="tx1"/>
              </a:solidFill>
              <a:prstDash val="sysDot"/>
              <a:round/>
            </a:ln>
            <a:effectLst/>
          </p:spPr>
          <p:txBody>
            <a:bodyPr wrap="none"/>
            <a:lstStyle/>
            <a:p>
              <a:endParaRPr lang="zh-CN" altLang="en-US">
                <a:solidFill>
                  <a:prstClr val="black"/>
                </a:solidFill>
              </a:endParaRPr>
            </a:p>
          </p:txBody>
        </p:sp>
        <p:sp>
          <p:nvSpPr>
            <p:cNvPr id="84009" name="Line 41"/>
            <p:cNvSpPr>
              <a:spLocks noChangeShapeType="1"/>
            </p:cNvSpPr>
            <p:nvPr/>
          </p:nvSpPr>
          <p:spPr bwMode="auto">
            <a:xfrm>
              <a:off x="503" y="1256"/>
              <a:ext cx="4896" cy="0"/>
            </a:xfrm>
            <a:prstGeom prst="line">
              <a:avLst/>
            </a:prstGeom>
            <a:noFill/>
            <a:ln w="38100">
              <a:solidFill>
                <a:srgbClr val="FF0000"/>
              </a:solidFill>
              <a:round/>
            </a:ln>
            <a:effectLst/>
          </p:spPr>
          <p:txBody>
            <a:bodyPr wrap="none"/>
            <a:lstStyle/>
            <a:p>
              <a:endParaRPr lang="zh-CN" altLang="en-US">
                <a:solidFill>
                  <a:prstClr val="black"/>
                </a:solidFill>
              </a:endParaRPr>
            </a:p>
          </p:txBody>
        </p:sp>
        <p:sp>
          <p:nvSpPr>
            <p:cNvPr id="84010" name="Line 42"/>
            <p:cNvSpPr>
              <a:spLocks noChangeShapeType="1"/>
            </p:cNvSpPr>
            <p:nvPr/>
          </p:nvSpPr>
          <p:spPr bwMode="auto">
            <a:xfrm>
              <a:off x="669" y="1256"/>
              <a:ext cx="0" cy="170"/>
            </a:xfrm>
            <a:prstGeom prst="line">
              <a:avLst/>
            </a:prstGeom>
            <a:noFill/>
            <a:ln w="9525">
              <a:solidFill>
                <a:schemeClr val="tx1"/>
              </a:solidFill>
              <a:round/>
            </a:ln>
            <a:effectLst/>
          </p:spPr>
          <p:txBody>
            <a:bodyPr wrap="none"/>
            <a:lstStyle/>
            <a:p>
              <a:endParaRPr lang="zh-CN" altLang="en-US">
                <a:solidFill>
                  <a:prstClr val="black"/>
                </a:solidFill>
              </a:endParaRPr>
            </a:p>
          </p:txBody>
        </p:sp>
        <p:sp>
          <p:nvSpPr>
            <p:cNvPr id="84011" name="Line 43"/>
            <p:cNvSpPr>
              <a:spLocks noChangeShapeType="1"/>
            </p:cNvSpPr>
            <p:nvPr/>
          </p:nvSpPr>
          <p:spPr bwMode="auto">
            <a:xfrm>
              <a:off x="849" y="1256"/>
              <a:ext cx="0" cy="170"/>
            </a:xfrm>
            <a:prstGeom prst="line">
              <a:avLst/>
            </a:prstGeom>
            <a:noFill/>
            <a:ln w="19050">
              <a:solidFill>
                <a:srgbClr val="D60093"/>
              </a:solidFill>
              <a:round/>
            </a:ln>
            <a:effectLst/>
          </p:spPr>
          <p:txBody>
            <a:bodyPr wrap="none"/>
            <a:lstStyle/>
            <a:p>
              <a:endParaRPr lang="zh-CN" altLang="en-US">
                <a:solidFill>
                  <a:prstClr val="black"/>
                </a:solidFill>
              </a:endParaRPr>
            </a:p>
          </p:txBody>
        </p:sp>
        <p:sp>
          <p:nvSpPr>
            <p:cNvPr id="84012" name="Line 44"/>
            <p:cNvSpPr>
              <a:spLocks noChangeShapeType="1"/>
            </p:cNvSpPr>
            <p:nvPr/>
          </p:nvSpPr>
          <p:spPr bwMode="auto">
            <a:xfrm>
              <a:off x="1028" y="1256"/>
              <a:ext cx="0" cy="170"/>
            </a:xfrm>
            <a:prstGeom prst="line">
              <a:avLst/>
            </a:prstGeom>
            <a:noFill/>
            <a:ln w="9525">
              <a:solidFill>
                <a:schemeClr val="tx1"/>
              </a:solidFill>
              <a:round/>
            </a:ln>
            <a:effectLst/>
          </p:spPr>
          <p:txBody>
            <a:bodyPr wrap="none"/>
            <a:lstStyle/>
            <a:p>
              <a:endParaRPr lang="zh-CN" altLang="en-US">
                <a:solidFill>
                  <a:prstClr val="black"/>
                </a:solidFill>
              </a:endParaRPr>
            </a:p>
          </p:txBody>
        </p:sp>
        <p:sp>
          <p:nvSpPr>
            <p:cNvPr id="84013" name="Line 45"/>
            <p:cNvSpPr>
              <a:spLocks noChangeShapeType="1"/>
            </p:cNvSpPr>
            <p:nvPr/>
          </p:nvSpPr>
          <p:spPr bwMode="auto">
            <a:xfrm>
              <a:off x="1207" y="1256"/>
              <a:ext cx="0" cy="170"/>
            </a:xfrm>
            <a:prstGeom prst="line">
              <a:avLst/>
            </a:prstGeom>
            <a:noFill/>
            <a:ln w="19050">
              <a:solidFill>
                <a:srgbClr val="D60093"/>
              </a:solidFill>
              <a:round/>
            </a:ln>
            <a:effectLst/>
          </p:spPr>
          <p:txBody>
            <a:bodyPr wrap="none"/>
            <a:lstStyle/>
            <a:p>
              <a:endParaRPr lang="zh-CN" altLang="en-US">
                <a:solidFill>
                  <a:prstClr val="black"/>
                </a:solidFill>
              </a:endParaRPr>
            </a:p>
          </p:txBody>
        </p:sp>
        <p:sp>
          <p:nvSpPr>
            <p:cNvPr id="84014" name="Line 46"/>
            <p:cNvSpPr>
              <a:spLocks noChangeShapeType="1"/>
            </p:cNvSpPr>
            <p:nvPr/>
          </p:nvSpPr>
          <p:spPr bwMode="auto">
            <a:xfrm>
              <a:off x="1387" y="1256"/>
              <a:ext cx="0" cy="170"/>
            </a:xfrm>
            <a:prstGeom prst="line">
              <a:avLst/>
            </a:prstGeom>
            <a:noFill/>
            <a:ln w="9525">
              <a:solidFill>
                <a:schemeClr val="tx1"/>
              </a:solidFill>
              <a:round/>
            </a:ln>
            <a:effectLst/>
          </p:spPr>
          <p:txBody>
            <a:bodyPr wrap="none"/>
            <a:lstStyle/>
            <a:p>
              <a:endParaRPr lang="zh-CN" altLang="en-US">
                <a:solidFill>
                  <a:prstClr val="black"/>
                </a:solidFill>
              </a:endParaRPr>
            </a:p>
          </p:txBody>
        </p:sp>
        <p:sp>
          <p:nvSpPr>
            <p:cNvPr id="84015" name="Line 47"/>
            <p:cNvSpPr>
              <a:spLocks noChangeShapeType="1"/>
            </p:cNvSpPr>
            <p:nvPr/>
          </p:nvSpPr>
          <p:spPr bwMode="auto">
            <a:xfrm>
              <a:off x="1565" y="1256"/>
              <a:ext cx="0" cy="170"/>
            </a:xfrm>
            <a:prstGeom prst="line">
              <a:avLst/>
            </a:prstGeom>
            <a:noFill/>
            <a:ln w="19050">
              <a:solidFill>
                <a:srgbClr val="D60093"/>
              </a:solidFill>
              <a:round/>
            </a:ln>
            <a:effectLst/>
          </p:spPr>
          <p:txBody>
            <a:bodyPr wrap="none"/>
            <a:lstStyle/>
            <a:p>
              <a:endParaRPr lang="zh-CN" altLang="en-US">
                <a:solidFill>
                  <a:prstClr val="black"/>
                </a:solidFill>
              </a:endParaRPr>
            </a:p>
          </p:txBody>
        </p:sp>
        <p:sp>
          <p:nvSpPr>
            <p:cNvPr id="84016" name="Line 48"/>
            <p:cNvSpPr>
              <a:spLocks noChangeShapeType="1"/>
            </p:cNvSpPr>
            <p:nvPr/>
          </p:nvSpPr>
          <p:spPr bwMode="auto">
            <a:xfrm>
              <a:off x="1744" y="1256"/>
              <a:ext cx="0" cy="170"/>
            </a:xfrm>
            <a:prstGeom prst="line">
              <a:avLst/>
            </a:prstGeom>
            <a:noFill/>
            <a:ln w="9525">
              <a:solidFill>
                <a:schemeClr val="tx1"/>
              </a:solidFill>
              <a:round/>
            </a:ln>
            <a:effectLst/>
          </p:spPr>
          <p:txBody>
            <a:bodyPr wrap="none"/>
            <a:lstStyle/>
            <a:p>
              <a:endParaRPr lang="zh-CN" altLang="en-US">
                <a:solidFill>
                  <a:prstClr val="black"/>
                </a:solidFill>
              </a:endParaRPr>
            </a:p>
          </p:txBody>
        </p:sp>
        <p:sp>
          <p:nvSpPr>
            <p:cNvPr id="84017" name="Line 49"/>
            <p:cNvSpPr>
              <a:spLocks noChangeShapeType="1"/>
            </p:cNvSpPr>
            <p:nvPr/>
          </p:nvSpPr>
          <p:spPr bwMode="auto">
            <a:xfrm>
              <a:off x="1924" y="1256"/>
              <a:ext cx="0" cy="170"/>
            </a:xfrm>
            <a:prstGeom prst="line">
              <a:avLst/>
            </a:prstGeom>
            <a:noFill/>
            <a:ln w="19050">
              <a:solidFill>
                <a:srgbClr val="D60093"/>
              </a:solidFill>
              <a:round/>
            </a:ln>
            <a:effectLst/>
          </p:spPr>
          <p:txBody>
            <a:bodyPr wrap="none"/>
            <a:lstStyle/>
            <a:p>
              <a:endParaRPr lang="zh-CN" altLang="en-US">
                <a:solidFill>
                  <a:prstClr val="black"/>
                </a:solidFill>
              </a:endParaRPr>
            </a:p>
          </p:txBody>
        </p:sp>
        <p:sp>
          <p:nvSpPr>
            <p:cNvPr id="84018" name="Line 50"/>
            <p:cNvSpPr>
              <a:spLocks noChangeShapeType="1"/>
            </p:cNvSpPr>
            <p:nvPr/>
          </p:nvSpPr>
          <p:spPr bwMode="auto">
            <a:xfrm>
              <a:off x="2103" y="1256"/>
              <a:ext cx="0" cy="170"/>
            </a:xfrm>
            <a:prstGeom prst="line">
              <a:avLst/>
            </a:prstGeom>
            <a:noFill/>
            <a:ln w="9525">
              <a:solidFill>
                <a:schemeClr val="tx1"/>
              </a:solidFill>
              <a:round/>
            </a:ln>
            <a:effectLst/>
          </p:spPr>
          <p:txBody>
            <a:bodyPr wrap="none"/>
            <a:lstStyle/>
            <a:p>
              <a:endParaRPr lang="zh-CN" altLang="en-US">
                <a:solidFill>
                  <a:prstClr val="black"/>
                </a:solidFill>
              </a:endParaRPr>
            </a:p>
          </p:txBody>
        </p:sp>
        <p:sp>
          <p:nvSpPr>
            <p:cNvPr id="84019" name="Line 51"/>
            <p:cNvSpPr>
              <a:spLocks noChangeShapeType="1"/>
            </p:cNvSpPr>
            <p:nvPr/>
          </p:nvSpPr>
          <p:spPr bwMode="auto">
            <a:xfrm>
              <a:off x="2282" y="1256"/>
              <a:ext cx="0" cy="170"/>
            </a:xfrm>
            <a:prstGeom prst="line">
              <a:avLst/>
            </a:prstGeom>
            <a:noFill/>
            <a:ln w="19050">
              <a:solidFill>
                <a:srgbClr val="D60093"/>
              </a:solidFill>
              <a:round/>
            </a:ln>
            <a:effectLst/>
          </p:spPr>
          <p:txBody>
            <a:bodyPr wrap="none"/>
            <a:lstStyle/>
            <a:p>
              <a:endParaRPr lang="zh-CN" altLang="en-US">
                <a:solidFill>
                  <a:prstClr val="black"/>
                </a:solidFill>
              </a:endParaRPr>
            </a:p>
          </p:txBody>
        </p:sp>
        <p:sp>
          <p:nvSpPr>
            <p:cNvPr id="84020" name="Line 52"/>
            <p:cNvSpPr>
              <a:spLocks noChangeShapeType="1"/>
            </p:cNvSpPr>
            <p:nvPr/>
          </p:nvSpPr>
          <p:spPr bwMode="auto">
            <a:xfrm>
              <a:off x="2462" y="1256"/>
              <a:ext cx="0" cy="170"/>
            </a:xfrm>
            <a:prstGeom prst="line">
              <a:avLst/>
            </a:prstGeom>
            <a:noFill/>
            <a:ln w="9525">
              <a:solidFill>
                <a:schemeClr val="tx1"/>
              </a:solidFill>
              <a:round/>
            </a:ln>
            <a:effectLst/>
          </p:spPr>
          <p:txBody>
            <a:bodyPr wrap="none"/>
            <a:lstStyle/>
            <a:p>
              <a:endParaRPr lang="zh-CN" altLang="en-US">
                <a:solidFill>
                  <a:prstClr val="black"/>
                </a:solidFill>
              </a:endParaRPr>
            </a:p>
          </p:txBody>
        </p:sp>
        <p:sp>
          <p:nvSpPr>
            <p:cNvPr id="84021" name="Line 53"/>
            <p:cNvSpPr>
              <a:spLocks noChangeShapeType="1"/>
            </p:cNvSpPr>
            <p:nvPr/>
          </p:nvSpPr>
          <p:spPr bwMode="auto">
            <a:xfrm>
              <a:off x="2640" y="1256"/>
              <a:ext cx="0" cy="170"/>
            </a:xfrm>
            <a:prstGeom prst="line">
              <a:avLst/>
            </a:prstGeom>
            <a:noFill/>
            <a:ln w="19050">
              <a:solidFill>
                <a:srgbClr val="D60093"/>
              </a:solidFill>
              <a:round/>
            </a:ln>
            <a:effectLst/>
          </p:spPr>
          <p:txBody>
            <a:bodyPr wrap="none"/>
            <a:lstStyle/>
            <a:p>
              <a:endParaRPr lang="zh-CN" altLang="en-US">
                <a:solidFill>
                  <a:prstClr val="black"/>
                </a:solidFill>
              </a:endParaRPr>
            </a:p>
          </p:txBody>
        </p:sp>
        <p:sp>
          <p:nvSpPr>
            <p:cNvPr id="84022" name="Line 54"/>
            <p:cNvSpPr>
              <a:spLocks noChangeShapeType="1"/>
            </p:cNvSpPr>
            <p:nvPr/>
          </p:nvSpPr>
          <p:spPr bwMode="auto">
            <a:xfrm>
              <a:off x="2819" y="1256"/>
              <a:ext cx="0" cy="170"/>
            </a:xfrm>
            <a:prstGeom prst="line">
              <a:avLst/>
            </a:prstGeom>
            <a:noFill/>
            <a:ln w="9525">
              <a:solidFill>
                <a:schemeClr val="tx1"/>
              </a:solidFill>
              <a:round/>
            </a:ln>
            <a:effectLst/>
          </p:spPr>
          <p:txBody>
            <a:bodyPr wrap="none"/>
            <a:lstStyle/>
            <a:p>
              <a:endParaRPr lang="zh-CN" altLang="en-US">
                <a:solidFill>
                  <a:prstClr val="black"/>
                </a:solidFill>
              </a:endParaRPr>
            </a:p>
          </p:txBody>
        </p:sp>
        <p:sp>
          <p:nvSpPr>
            <p:cNvPr id="84023" name="Line 55"/>
            <p:cNvSpPr>
              <a:spLocks noChangeShapeType="1"/>
            </p:cNvSpPr>
            <p:nvPr/>
          </p:nvSpPr>
          <p:spPr bwMode="auto">
            <a:xfrm>
              <a:off x="2999" y="1256"/>
              <a:ext cx="0" cy="170"/>
            </a:xfrm>
            <a:prstGeom prst="line">
              <a:avLst/>
            </a:prstGeom>
            <a:noFill/>
            <a:ln w="19050">
              <a:solidFill>
                <a:srgbClr val="D60093"/>
              </a:solidFill>
              <a:round/>
            </a:ln>
            <a:effectLst/>
          </p:spPr>
          <p:txBody>
            <a:bodyPr wrap="none"/>
            <a:lstStyle/>
            <a:p>
              <a:endParaRPr lang="zh-CN" altLang="en-US">
                <a:solidFill>
                  <a:prstClr val="black"/>
                </a:solidFill>
              </a:endParaRPr>
            </a:p>
          </p:txBody>
        </p:sp>
        <p:sp>
          <p:nvSpPr>
            <p:cNvPr id="84024" name="Line 56"/>
            <p:cNvSpPr>
              <a:spLocks noChangeShapeType="1"/>
            </p:cNvSpPr>
            <p:nvPr/>
          </p:nvSpPr>
          <p:spPr bwMode="auto">
            <a:xfrm>
              <a:off x="3178" y="1256"/>
              <a:ext cx="0" cy="170"/>
            </a:xfrm>
            <a:prstGeom prst="line">
              <a:avLst/>
            </a:prstGeom>
            <a:noFill/>
            <a:ln w="9525">
              <a:solidFill>
                <a:schemeClr val="tx1"/>
              </a:solidFill>
              <a:round/>
            </a:ln>
            <a:effectLst/>
          </p:spPr>
          <p:txBody>
            <a:bodyPr wrap="none"/>
            <a:lstStyle/>
            <a:p>
              <a:endParaRPr lang="zh-CN" altLang="en-US">
                <a:solidFill>
                  <a:prstClr val="black"/>
                </a:solidFill>
              </a:endParaRPr>
            </a:p>
          </p:txBody>
        </p:sp>
        <p:sp>
          <p:nvSpPr>
            <p:cNvPr id="84025" name="Line 57"/>
            <p:cNvSpPr>
              <a:spLocks noChangeShapeType="1"/>
            </p:cNvSpPr>
            <p:nvPr/>
          </p:nvSpPr>
          <p:spPr bwMode="auto">
            <a:xfrm>
              <a:off x="3358" y="1256"/>
              <a:ext cx="0" cy="170"/>
            </a:xfrm>
            <a:prstGeom prst="line">
              <a:avLst/>
            </a:prstGeom>
            <a:noFill/>
            <a:ln w="19050">
              <a:solidFill>
                <a:srgbClr val="D60093"/>
              </a:solidFill>
              <a:round/>
            </a:ln>
            <a:effectLst/>
          </p:spPr>
          <p:txBody>
            <a:bodyPr wrap="none"/>
            <a:lstStyle/>
            <a:p>
              <a:endParaRPr lang="zh-CN" altLang="en-US">
                <a:solidFill>
                  <a:prstClr val="black"/>
                </a:solidFill>
              </a:endParaRPr>
            </a:p>
          </p:txBody>
        </p:sp>
        <p:sp>
          <p:nvSpPr>
            <p:cNvPr id="84026" name="Line 58"/>
            <p:cNvSpPr>
              <a:spLocks noChangeShapeType="1"/>
            </p:cNvSpPr>
            <p:nvPr/>
          </p:nvSpPr>
          <p:spPr bwMode="auto">
            <a:xfrm>
              <a:off x="3537" y="1256"/>
              <a:ext cx="0" cy="170"/>
            </a:xfrm>
            <a:prstGeom prst="line">
              <a:avLst/>
            </a:prstGeom>
            <a:noFill/>
            <a:ln w="9525">
              <a:solidFill>
                <a:schemeClr val="tx1"/>
              </a:solidFill>
              <a:round/>
            </a:ln>
            <a:effectLst/>
          </p:spPr>
          <p:txBody>
            <a:bodyPr wrap="none"/>
            <a:lstStyle/>
            <a:p>
              <a:endParaRPr lang="zh-CN" altLang="en-US">
                <a:solidFill>
                  <a:prstClr val="black"/>
                </a:solidFill>
              </a:endParaRPr>
            </a:p>
          </p:txBody>
        </p:sp>
        <p:sp>
          <p:nvSpPr>
            <p:cNvPr id="84027" name="Line 59"/>
            <p:cNvSpPr>
              <a:spLocks noChangeShapeType="1"/>
            </p:cNvSpPr>
            <p:nvPr/>
          </p:nvSpPr>
          <p:spPr bwMode="auto">
            <a:xfrm>
              <a:off x="3715" y="1256"/>
              <a:ext cx="0" cy="170"/>
            </a:xfrm>
            <a:prstGeom prst="line">
              <a:avLst/>
            </a:prstGeom>
            <a:noFill/>
            <a:ln w="19050">
              <a:solidFill>
                <a:srgbClr val="D60093"/>
              </a:solidFill>
              <a:round/>
            </a:ln>
            <a:effectLst/>
          </p:spPr>
          <p:txBody>
            <a:bodyPr wrap="none"/>
            <a:lstStyle/>
            <a:p>
              <a:endParaRPr lang="zh-CN" altLang="en-US">
                <a:solidFill>
                  <a:prstClr val="black"/>
                </a:solidFill>
              </a:endParaRPr>
            </a:p>
          </p:txBody>
        </p:sp>
        <p:sp>
          <p:nvSpPr>
            <p:cNvPr id="84028" name="Line 60"/>
            <p:cNvSpPr>
              <a:spLocks noChangeShapeType="1"/>
            </p:cNvSpPr>
            <p:nvPr/>
          </p:nvSpPr>
          <p:spPr bwMode="auto">
            <a:xfrm>
              <a:off x="3895" y="1256"/>
              <a:ext cx="0" cy="170"/>
            </a:xfrm>
            <a:prstGeom prst="line">
              <a:avLst/>
            </a:prstGeom>
            <a:noFill/>
            <a:ln w="9525">
              <a:solidFill>
                <a:schemeClr val="tx1"/>
              </a:solidFill>
              <a:round/>
            </a:ln>
            <a:effectLst/>
          </p:spPr>
          <p:txBody>
            <a:bodyPr wrap="none"/>
            <a:lstStyle/>
            <a:p>
              <a:endParaRPr lang="zh-CN" altLang="en-US">
                <a:solidFill>
                  <a:prstClr val="black"/>
                </a:solidFill>
              </a:endParaRPr>
            </a:p>
          </p:txBody>
        </p:sp>
        <p:sp>
          <p:nvSpPr>
            <p:cNvPr id="84029" name="Line 61"/>
            <p:cNvSpPr>
              <a:spLocks noChangeShapeType="1"/>
            </p:cNvSpPr>
            <p:nvPr/>
          </p:nvSpPr>
          <p:spPr bwMode="auto">
            <a:xfrm>
              <a:off x="4074" y="1256"/>
              <a:ext cx="0" cy="170"/>
            </a:xfrm>
            <a:prstGeom prst="line">
              <a:avLst/>
            </a:prstGeom>
            <a:noFill/>
            <a:ln w="19050">
              <a:solidFill>
                <a:srgbClr val="D60093"/>
              </a:solidFill>
              <a:round/>
            </a:ln>
            <a:effectLst/>
          </p:spPr>
          <p:txBody>
            <a:bodyPr wrap="none"/>
            <a:lstStyle/>
            <a:p>
              <a:endParaRPr lang="zh-CN" altLang="en-US">
                <a:solidFill>
                  <a:prstClr val="black"/>
                </a:solidFill>
              </a:endParaRPr>
            </a:p>
          </p:txBody>
        </p:sp>
        <p:sp>
          <p:nvSpPr>
            <p:cNvPr id="84030" name="Line 62"/>
            <p:cNvSpPr>
              <a:spLocks noChangeShapeType="1"/>
            </p:cNvSpPr>
            <p:nvPr/>
          </p:nvSpPr>
          <p:spPr bwMode="auto">
            <a:xfrm>
              <a:off x="4253" y="1256"/>
              <a:ext cx="0" cy="170"/>
            </a:xfrm>
            <a:prstGeom prst="line">
              <a:avLst/>
            </a:prstGeom>
            <a:noFill/>
            <a:ln w="9525">
              <a:solidFill>
                <a:schemeClr val="tx1"/>
              </a:solidFill>
              <a:round/>
            </a:ln>
            <a:effectLst/>
          </p:spPr>
          <p:txBody>
            <a:bodyPr wrap="none"/>
            <a:lstStyle/>
            <a:p>
              <a:endParaRPr lang="zh-CN" altLang="en-US">
                <a:solidFill>
                  <a:prstClr val="black"/>
                </a:solidFill>
              </a:endParaRPr>
            </a:p>
          </p:txBody>
        </p:sp>
        <p:sp>
          <p:nvSpPr>
            <p:cNvPr id="84031" name="Line 63"/>
            <p:cNvSpPr>
              <a:spLocks noChangeShapeType="1"/>
            </p:cNvSpPr>
            <p:nvPr/>
          </p:nvSpPr>
          <p:spPr bwMode="auto">
            <a:xfrm>
              <a:off x="4433" y="1256"/>
              <a:ext cx="0" cy="170"/>
            </a:xfrm>
            <a:prstGeom prst="line">
              <a:avLst/>
            </a:prstGeom>
            <a:noFill/>
            <a:ln w="19050">
              <a:solidFill>
                <a:srgbClr val="D60093"/>
              </a:solidFill>
              <a:round/>
            </a:ln>
            <a:effectLst/>
          </p:spPr>
          <p:txBody>
            <a:bodyPr wrap="none"/>
            <a:lstStyle/>
            <a:p>
              <a:endParaRPr lang="zh-CN" altLang="en-US">
                <a:solidFill>
                  <a:prstClr val="black"/>
                </a:solidFill>
              </a:endParaRPr>
            </a:p>
          </p:txBody>
        </p:sp>
        <p:sp>
          <p:nvSpPr>
            <p:cNvPr id="84032" name="Line 64"/>
            <p:cNvSpPr>
              <a:spLocks noChangeShapeType="1"/>
            </p:cNvSpPr>
            <p:nvPr/>
          </p:nvSpPr>
          <p:spPr bwMode="auto">
            <a:xfrm>
              <a:off x="4612" y="1256"/>
              <a:ext cx="0" cy="170"/>
            </a:xfrm>
            <a:prstGeom prst="line">
              <a:avLst/>
            </a:prstGeom>
            <a:noFill/>
            <a:ln w="9525">
              <a:solidFill>
                <a:schemeClr val="tx1"/>
              </a:solidFill>
              <a:round/>
            </a:ln>
            <a:effectLst/>
          </p:spPr>
          <p:txBody>
            <a:bodyPr wrap="none"/>
            <a:lstStyle/>
            <a:p>
              <a:endParaRPr lang="zh-CN" altLang="en-US">
                <a:solidFill>
                  <a:prstClr val="black"/>
                </a:solidFill>
              </a:endParaRPr>
            </a:p>
          </p:txBody>
        </p:sp>
        <p:sp>
          <p:nvSpPr>
            <p:cNvPr id="84033" name="Line 65"/>
            <p:cNvSpPr>
              <a:spLocks noChangeShapeType="1"/>
            </p:cNvSpPr>
            <p:nvPr/>
          </p:nvSpPr>
          <p:spPr bwMode="auto">
            <a:xfrm>
              <a:off x="4790" y="1256"/>
              <a:ext cx="0" cy="170"/>
            </a:xfrm>
            <a:prstGeom prst="line">
              <a:avLst/>
            </a:prstGeom>
            <a:noFill/>
            <a:ln w="19050">
              <a:solidFill>
                <a:srgbClr val="D60093"/>
              </a:solidFill>
              <a:round/>
            </a:ln>
            <a:effectLst/>
          </p:spPr>
          <p:txBody>
            <a:bodyPr wrap="none"/>
            <a:lstStyle/>
            <a:p>
              <a:endParaRPr lang="zh-CN" altLang="en-US">
                <a:solidFill>
                  <a:prstClr val="black"/>
                </a:solidFill>
              </a:endParaRPr>
            </a:p>
          </p:txBody>
        </p:sp>
        <p:sp>
          <p:nvSpPr>
            <p:cNvPr id="84034" name="Line 66"/>
            <p:cNvSpPr>
              <a:spLocks noChangeShapeType="1"/>
            </p:cNvSpPr>
            <p:nvPr/>
          </p:nvSpPr>
          <p:spPr bwMode="auto">
            <a:xfrm>
              <a:off x="4970" y="1256"/>
              <a:ext cx="0" cy="170"/>
            </a:xfrm>
            <a:prstGeom prst="line">
              <a:avLst/>
            </a:prstGeom>
            <a:noFill/>
            <a:ln w="9525">
              <a:solidFill>
                <a:schemeClr val="tx1"/>
              </a:solidFill>
              <a:round/>
            </a:ln>
            <a:effectLst/>
          </p:spPr>
          <p:txBody>
            <a:bodyPr wrap="none"/>
            <a:lstStyle/>
            <a:p>
              <a:endParaRPr lang="zh-CN" altLang="en-US">
                <a:solidFill>
                  <a:prstClr val="black"/>
                </a:solidFill>
              </a:endParaRPr>
            </a:p>
          </p:txBody>
        </p:sp>
        <p:sp>
          <p:nvSpPr>
            <p:cNvPr id="84035" name="Line 67"/>
            <p:cNvSpPr>
              <a:spLocks noChangeShapeType="1"/>
            </p:cNvSpPr>
            <p:nvPr/>
          </p:nvSpPr>
          <p:spPr bwMode="auto">
            <a:xfrm>
              <a:off x="5149" y="1256"/>
              <a:ext cx="0" cy="170"/>
            </a:xfrm>
            <a:prstGeom prst="line">
              <a:avLst/>
            </a:prstGeom>
            <a:noFill/>
            <a:ln w="19050">
              <a:solidFill>
                <a:srgbClr val="D60093"/>
              </a:solidFill>
              <a:round/>
            </a:ln>
            <a:effectLst/>
          </p:spPr>
          <p:txBody>
            <a:bodyPr wrap="none"/>
            <a:lstStyle/>
            <a:p>
              <a:endParaRPr lang="zh-CN" altLang="en-US">
                <a:solidFill>
                  <a:prstClr val="black"/>
                </a:solidFill>
              </a:endParaRPr>
            </a:p>
          </p:txBody>
        </p:sp>
        <p:sp>
          <p:nvSpPr>
            <p:cNvPr id="84036" name="Line 68"/>
            <p:cNvSpPr>
              <a:spLocks noChangeShapeType="1"/>
            </p:cNvSpPr>
            <p:nvPr/>
          </p:nvSpPr>
          <p:spPr bwMode="auto">
            <a:xfrm flipH="1">
              <a:off x="119" y="1256"/>
              <a:ext cx="384" cy="0"/>
            </a:xfrm>
            <a:prstGeom prst="line">
              <a:avLst/>
            </a:prstGeom>
            <a:noFill/>
            <a:ln w="38100" cap="rnd">
              <a:solidFill>
                <a:schemeClr val="tx1"/>
              </a:solidFill>
              <a:prstDash val="sysDot"/>
              <a:round/>
            </a:ln>
            <a:effectLst/>
          </p:spPr>
          <p:txBody>
            <a:bodyPr wrap="none"/>
            <a:lstStyle/>
            <a:p>
              <a:endParaRPr lang="zh-CN" altLang="en-US">
                <a:solidFill>
                  <a:prstClr val="black"/>
                </a:solidFill>
              </a:endParaRPr>
            </a:p>
          </p:txBody>
        </p:sp>
        <p:graphicFrame>
          <p:nvGraphicFramePr>
            <p:cNvPr id="99336" name="Object 8"/>
            <p:cNvGraphicFramePr>
              <a:graphicFrameLocks noChangeAspect="1"/>
            </p:cNvGraphicFramePr>
            <p:nvPr/>
          </p:nvGraphicFramePr>
          <p:xfrm>
            <a:off x="1799" y="932"/>
            <a:ext cx="328" cy="312"/>
          </p:xfrm>
          <a:graphic>
            <a:graphicData uri="http://schemas.openxmlformats.org/presentationml/2006/ole">
              <mc:AlternateContent xmlns:mc="http://schemas.openxmlformats.org/markup-compatibility/2006">
                <mc:Choice xmlns:v="urn:schemas-microsoft-com:vml" Requires="v">
                  <p:oleObj spid="_x0000_s169584" name="Equation" r:id="rId5" imgW="520700" imgH="558800" progId="Equation.3">
                    <p:embed/>
                  </p:oleObj>
                </mc:Choice>
                <mc:Fallback>
                  <p:oleObj name="Equation" r:id="rId5" imgW="520700" imgH="558800" progId="Equation.3">
                    <p:embed/>
                    <p:pic>
                      <p:nvPicPr>
                        <p:cNvPr id="0" name="Picture 11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9" y="932"/>
                          <a:ext cx="328"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37" name="Object 9"/>
            <p:cNvGraphicFramePr>
              <a:graphicFrameLocks noChangeAspect="1"/>
            </p:cNvGraphicFramePr>
            <p:nvPr/>
          </p:nvGraphicFramePr>
          <p:xfrm>
            <a:off x="2519" y="932"/>
            <a:ext cx="392" cy="312"/>
          </p:xfrm>
          <a:graphic>
            <a:graphicData uri="http://schemas.openxmlformats.org/presentationml/2006/ole">
              <mc:AlternateContent xmlns:mc="http://schemas.openxmlformats.org/markup-compatibility/2006">
                <mc:Choice xmlns:v="urn:schemas-microsoft-com:vml" Requires="v">
                  <p:oleObj spid="_x0000_s169585" name="Equation" r:id="rId7" imgW="622300" imgH="558800" progId="Equation.3">
                    <p:embed/>
                  </p:oleObj>
                </mc:Choice>
                <mc:Fallback>
                  <p:oleObj name="Equation" r:id="rId7" imgW="622300" imgH="558800" progId="Equation.3">
                    <p:embed/>
                    <p:pic>
                      <p:nvPicPr>
                        <p:cNvPr id="0" name="Picture 118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9" y="932"/>
                          <a:ext cx="392"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38" name="Object 10"/>
            <p:cNvGraphicFramePr>
              <a:graphicFrameLocks noChangeAspect="1"/>
            </p:cNvGraphicFramePr>
            <p:nvPr/>
          </p:nvGraphicFramePr>
          <p:xfrm>
            <a:off x="3239" y="932"/>
            <a:ext cx="392" cy="312"/>
          </p:xfrm>
          <a:graphic>
            <a:graphicData uri="http://schemas.openxmlformats.org/presentationml/2006/ole">
              <mc:AlternateContent xmlns:mc="http://schemas.openxmlformats.org/markup-compatibility/2006">
                <mc:Choice xmlns:v="urn:schemas-microsoft-com:vml" Requires="v">
                  <p:oleObj spid="_x0000_s169586" name="Equation" r:id="rId9" imgW="622300" imgH="558800" progId="Equation.3">
                    <p:embed/>
                  </p:oleObj>
                </mc:Choice>
                <mc:Fallback>
                  <p:oleObj name="Equation" r:id="rId9" imgW="622300" imgH="558800" progId="Equation.3">
                    <p:embed/>
                    <p:pic>
                      <p:nvPicPr>
                        <p:cNvPr id="0" name="Picture 118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39" y="932"/>
                          <a:ext cx="392"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39" name="Object 11"/>
            <p:cNvGraphicFramePr>
              <a:graphicFrameLocks noChangeAspect="1"/>
            </p:cNvGraphicFramePr>
            <p:nvPr/>
          </p:nvGraphicFramePr>
          <p:xfrm>
            <a:off x="3959" y="932"/>
            <a:ext cx="384" cy="312"/>
          </p:xfrm>
          <a:graphic>
            <a:graphicData uri="http://schemas.openxmlformats.org/presentationml/2006/ole">
              <mc:AlternateContent xmlns:mc="http://schemas.openxmlformats.org/markup-compatibility/2006">
                <mc:Choice xmlns:v="urn:schemas-microsoft-com:vml" Requires="v">
                  <p:oleObj spid="_x0000_s169587" name="Equation" r:id="rId11" imgW="609600" imgH="558800" progId="Equation.3">
                    <p:embed/>
                  </p:oleObj>
                </mc:Choice>
                <mc:Fallback>
                  <p:oleObj name="Equation" r:id="rId11" imgW="609600" imgH="558800" progId="Equation.3">
                    <p:embed/>
                    <p:pic>
                      <p:nvPicPr>
                        <p:cNvPr id="0" name="Picture 118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9" y="932"/>
                          <a:ext cx="384"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40" name="Object 12"/>
            <p:cNvGraphicFramePr>
              <a:graphicFrameLocks noChangeAspect="1"/>
            </p:cNvGraphicFramePr>
            <p:nvPr/>
          </p:nvGraphicFramePr>
          <p:xfrm>
            <a:off x="4679" y="932"/>
            <a:ext cx="408" cy="312"/>
          </p:xfrm>
          <a:graphic>
            <a:graphicData uri="http://schemas.openxmlformats.org/presentationml/2006/ole">
              <mc:AlternateContent xmlns:mc="http://schemas.openxmlformats.org/markup-compatibility/2006">
                <mc:Choice xmlns:v="urn:schemas-microsoft-com:vml" Requires="v">
                  <p:oleObj spid="_x0000_s169588" name="Equation" r:id="rId13" imgW="647700" imgH="558800" progId="Equation.3">
                    <p:embed/>
                  </p:oleObj>
                </mc:Choice>
                <mc:Fallback>
                  <p:oleObj name="Equation" r:id="rId13" imgW="647700" imgH="558800" progId="Equation.3">
                    <p:embed/>
                    <p:pic>
                      <p:nvPicPr>
                        <p:cNvPr id="0" name="Picture 118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79" y="932"/>
                          <a:ext cx="408"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41" name="Object 13"/>
            <p:cNvGraphicFramePr>
              <a:graphicFrameLocks noChangeAspect="1"/>
            </p:cNvGraphicFramePr>
            <p:nvPr/>
          </p:nvGraphicFramePr>
          <p:xfrm>
            <a:off x="1079" y="932"/>
            <a:ext cx="336" cy="312"/>
          </p:xfrm>
          <a:graphic>
            <a:graphicData uri="http://schemas.openxmlformats.org/presentationml/2006/ole">
              <mc:AlternateContent xmlns:mc="http://schemas.openxmlformats.org/markup-compatibility/2006">
                <mc:Choice xmlns:v="urn:schemas-microsoft-com:vml" Requires="v">
                  <p:oleObj spid="_x0000_s169589" name="Equation" r:id="rId15" imgW="533400" imgH="558800" progId="Equation.3">
                    <p:embed/>
                  </p:oleObj>
                </mc:Choice>
                <mc:Fallback>
                  <p:oleObj name="Equation" r:id="rId15" imgW="533400" imgH="558800" progId="Equation.3">
                    <p:embed/>
                    <p:pic>
                      <p:nvPicPr>
                        <p:cNvPr id="0" name="Picture 118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9" y="932"/>
                          <a:ext cx="336"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42" name="Object 14"/>
            <p:cNvGraphicFramePr>
              <a:graphicFrameLocks noChangeAspect="1"/>
            </p:cNvGraphicFramePr>
            <p:nvPr/>
          </p:nvGraphicFramePr>
          <p:xfrm>
            <a:off x="1463" y="946"/>
            <a:ext cx="336" cy="312"/>
          </p:xfrm>
          <a:graphic>
            <a:graphicData uri="http://schemas.openxmlformats.org/presentationml/2006/ole">
              <mc:AlternateContent xmlns:mc="http://schemas.openxmlformats.org/markup-compatibility/2006">
                <mc:Choice xmlns:v="urn:schemas-microsoft-com:vml" Requires="v">
                  <p:oleObj spid="_x0000_s169590" name="Equation" r:id="rId17" imgW="533400" imgH="558800" progId="Equation.3">
                    <p:embed/>
                  </p:oleObj>
                </mc:Choice>
                <mc:Fallback>
                  <p:oleObj name="Equation" r:id="rId17" imgW="533400" imgH="558800" progId="Equation.3">
                    <p:embed/>
                    <p:pic>
                      <p:nvPicPr>
                        <p:cNvPr id="0" name="Picture 118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63" y="946"/>
                          <a:ext cx="336"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43" name="Object 15"/>
            <p:cNvGraphicFramePr>
              <a:graphicFrameLocks noChangeAspect="1"/>
            </p:cNvGraphicFramePr>
            <p:nvPr/>
          </p:nvGraphicFramePr>
          <p:xfrm>
            <a:off x="2143" y="946"/>
            <a:ext cx="328" cy="312"/>
          </p:xfrm>
          <a:graphic>
            <a:graphicData uri="http://schemas.openxmlformats.org/presentationml/2006/ole">
              <mc:AlternateContent xmlns:mc="http://schemas.openxmlformats.org/markup-compatibility/2006">
                <mc:Choice xmlns:v="urn:schemas-microsoft-com:vml" Requires="v">
                  <p:oleObj spid="_x0000_s169591" name="Equation" r:id="rId19" imgW="520700" imgH="558800" progId="Equation.3">
                    <p:embed/>
                  </p:oleObj>
                </mc:Choice>
                <mc:Fallback>
                  <p:oleObj name="Equation" r:id="rId19" imgW="520700" imgH="558800" progId="Equation.3">
                    <p:embed/>
                    <p:pic>
                      <p:nvPicPr>
                        <p:cNvPr id="0" name="Picture 118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43" y="946"/>
                          <a:ext cx="328"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44" name="Object 16"/>
            <p:cNvGraphicFramePr>
              <a:graphicFrameLocks noChangeAspect="1"/>
            </p:cNvGraphicFramePr>
            <p:nvPr/>
          </p:nvGraphicFramePr>
          <p:xfrm>
            <a:off x="2855" y="946"/>
            <a:ext cx="392" cy="312"/>
          </p:xfrm>
          <a:graphic>
            <a:graphicData uri="http://schemas.openxmlformats.org/presentationml/2006/ole">
              <mc:AlternateContent xmlns:mc="http://schemas.openxmlformats.org/markup-compatibility/2006">
                <mc:Choice xmlns:v="urn:schemas-microsoft-com:vml" Requires="v">
                  <p:oleObj spid="_x0000_s169592" name="Equation" r:id="rId21" imgW="622300" imgH="558800" progId="Equation.3">
                    <p:embed/>
                  </p:oleObj>
                </mc:Choice>
                <mc:Fallback>
                  <p:oleObj name="Equation" r:id="rId21" imgW="622300" imgH="558800" progId="Equation.3">
                    <p:embed/>
                    <p:pic>
                      <p:nvPicPr>
                        <p:cNvPr id="0" name="Picture 118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55" y="946"/>
                          <a:ext cx="392"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45" name="Object 17"/>
            <p:cNvGraphicFramePr>
              <a:graphicFrameLocks noChangeAspect="1"/>
            </p:cNvGraphicFramePr>
            <p:nvPr/>
          </p:nvGraphicFramePr>
          <p:xfrm>
            <a:off x="3575" y="946"/>
            <a:ext cx="392" cy="312"/>
          </p:xfrm>
          <a:graphic>
            <a:graphicData uri="http://schemas.openxmlformats.org/presentationml/2006/ole">
              <mc:AlternateContent xmlns:mc="http://schemas.openxmlformats.org/markup-compatibility/2006">
                <mc:Choice xmlns:v="urn:schemas-microsoft-com:vml" Requires="v">
                  <p:oleObj spid="_x0000_s169593" name="Equation" r:id="rId23" imgW="622300" imgH="558800" progId="Equation.3">
                    <p:embed/>
                  </p:oleObj>
                </mc:Choice>
                <mc:Fallback>
                  <p:oleObj name="Equation" r:id="rId23" imgW="622300" imgH="558800" progId="Equation.3">
                    <p:embed/>
                    <p:pic>
                      <p:nvPicPr>
                        <p:cNvPr id="0" name="Picture 119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575" y="946"/>
                          <a:ext cx="392"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46" name="Object 18"/>
            <p:cNvGraphicFramePr>
              <a:graphicFrameLocks noChangeAspect="1"/>
            </p:cNvGraphicFramePr>
            <p:nvPr/>
          </p:nvGraphicFramePr>
          <p:xfrm>
            <a:off x="4319" y="932"/>
            <a:ext cx="408" cy="312"/>
          </p:xfrm>
          <a:graphic>
            <a:graphicData uri="http://schemas.openxmlformats.org/presentationml/2006/ole">
              <mc:AlternateContent xmlns:mc="http://schemas.openxmlformats.org/markup-compatibility/2006">
                <mc:Choice xmlns:v="urn:schemas-microsoft-com:vml" Requires="v">
                  <p:oleObj spid="_x0000_s169594" name="Equation" r:id="rId25" imgW="647700" imgH="558800" progId="Equation.3">
                    <p:embed/>
                  </p:oleObj>
                </mc:Choice>
                <mc:Fallback>
                  <p:oleObj name="Equation" r:id="rId25" imgW="647700" imgH="558800" progId="Equation.3">
                    <p:embed/>
                    <p:pic>
                      <p:nvPicPr>
                        <p:cNvPr id="0" name="Picture 119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319" y="932"/>
                          <a:ext cx="408"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47" name="Object 19"/>
            <p:cNvGraphicFramePr>
              <a:graphicFrameLocks noChangeAspect="1"/>
            </p:cNvGraphicFramePr>
            <p:nvPr/>
          </p:nvGraphicFramePr>
          <p:xfrm>
            <a:off x="5039" y="946"/>
            <a:ext cx="408" cy="312"/>
          </p:xfrm>
          <a:graphic>
            <a:graphicData uri="http://schemas.openxmlformats.org/presentationml/2006/ole">
              <mc:AlternateContent xmlns:mc="http://schemas.openxmlformats.org/markup-compatibility/2006">
                <mc:Choice xmlns:v="urn:schemas-microsoft-com:vml" Requires="v">
                  <p:oleObj spid="_x0000_s169595" name="Equation" r:id="rId27" imgW="647700" imgH="558800" progId="Equation.3">
                    <p:embed/>
                  </p:oleObj>
                </mc:Choice>
                <mc:Fallback>
                  <p:oleObj name="Equation" r:id="rId27" imgW="647700" imgH="558800" progId="Equation.3">
                    <p:embed/>
                    <p:pic>
                      <p:nvPicPr>
                        <p:cNvPr id="0" name="Picture 119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039" y="946"/>
                          <a:ext cx="408"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48" name="Object 20"/>
            <p:cNvGraphicFramePr>
              <a:graphicFrameLocks noChangeAspect="1"/>
            </p:cNvGraphicFramePr>
            <p:nvPr/>
          </p:nvGraphicFramePr>
          <p:xfrm>
            <a:off x="695" y="932"/>
            <a:ext cx="328" cy="312"/>
          </p:xfrm>
          <a:graphic>
            <a:graphicData uri="http://schemas.openxmlformats.org/presentationml/2006/ole">
              <mc:AlternateContent xmlns:mc="http://schemas.openxmlformats.org/markup-compatibility/2006">
                <mc:Choice xmlns:v="urn:schemas-microsoft-com:vml" Requires="v">
                  <p:oleObj spid="_x0000_s169596" name="Equation" r:id="rId29" imgW="520700" imgH="558800" progId="Equation.3">
                    <p:embed/>
                  </p:oleObj>
                </mc:Choice>
                <mc:Fallback>
                  <p:oleObj name="Equation" r:id="rId29" imgW="520700" imgH="558800" progId="Equation.3">
                    <p:embed/>
                    <p:pic>
                      <p:nvPicPr>
                        <p:cNvPr id="0" name="Picture 119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95" y="932"/>
                          <a:ext cx="328"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4050" name="Text Box 82"/>
            <p:cNvSpPr txBox="1">
              <a:spLocks noChangeArrowheads="1"/>
            </p:cNvSpPr>
            <p:nvPr/>
          </p:nvSpPr>
          <p:spPr bwMode="auto">
            <a:xfrm>
              <a:off x="119" y="1412"/>
              <a:ext cx="624" cy="258"/>
            </a:xfrm>
            <a:prstGeom prst="rect">
              <a:avLst/>
            </a:prstGeom>
            <a:gradFill rotWithShape="0">
              <a:gsLst>
                <a:gs pos="0">
                  <a:srgbClr val="FBE0FC"/>
                </a:gs>
                <a:gs pos="50000">
                  <a:srgbClr val="FFFFFF"/>
                </a:gs>
                <a:gs pos="100000">
                  <a:srgbClr val="FBE0FC"/>
                </a:gs>
              </a:gsLst>
              <a:lin ang="5400000" scaled="1"/>
            </a:gradFill>
            <a:ln w="12700">
              <a:solidFill>
                <a:srgbClr val="CC00FF"/>
              </a:solidFill>
              <a:miter lim="800000"/>
            </a:ln>
            <a:effectLst/>
          </p:spPr>
          <p:txBody>
            <a:bodyPr>
              <a:spAutoFit/>
            </a:bodyPr>
            <a:lstStyle/>
            <a:p>
              <a:pPr>
                <a:spcBef>
                  <a:spcPct val="50000"/>
                </a:spcBef>
              </a:pPr>
              <a:r>
                <a:rPr lang="zh-CN" altLang="en-US" sz="2000" dirty="0">
                  <a:solidFill>
                    <a:prstClr val="black"/>
                  </a:solidFill>
                  <a:latin typeface="黑体" panose="02010609060101010101" pitchFamily="49" charset="-122"/>
                  <a:ea typeface="黑体" panose="02010609060101010101" pitchFamily="49" charset="-122"/>
                </a:rPr>
                <a:t>频率</a:t>
              </a:r>
              <a:endParaRPr lang="en-US" altLang="zh-CN" sz="2400" dirty="0">
                <a:solidFill>
                  <a:srgbClr val="CC0000"/>
                </a:solidFill>
                <a:latin typeface="黑体" panose="02010609060101010101" pitchFamily="49" charset="-122"/>
                <a:ea typeface="黑体" panose="02010609060101010101" pitchFamily="49" charset="-122"/>
              </a:endParaRPr>
            </a:p>
          </p:txBody>
        </p:sp>
        <p:graphicFrame>
          <p:nvGraphicFramePr>
            <p:cNvPr id="99349" name="Object 21"/>
            <p:cNvGraphicFramePr>
              <a:graphicFrameLocks noChangeAspect="1"/>
            </p:cNvGraphicFramePr>
            <p:nvPr/>
          </p:nvGraphicFramePr>
          <p:xfrm>
            <a:off x="471" y="1446"/>
            <a:ext cx="290" cy="210"/>
          </p:xfrm>
          <a:graphic>
            <a:graphicData uri="http://schemas.openxmlformats.org/presentationml/2006/ole">
              <mc:AlternateContent xmlns:mc="http://schemas.openxmlformats.org/markup-compatibility/2006">
                <mc:Choice xmlns:v="urn:schemas-microsoft-com:vml" Requires="v">
                  <p:oleObj spid="_x0000_s169597" name="Equation" r:id="rId31" imgW="4702810" imgH="3396615" progId="Equation.3">
                    <p:embed/>
                  </p:oleObj>
                </mc:Choice>
                <mc:Fallback>
                  <p:oleObj name="Equation" r:id="rId31" imgW="4702810" imgH="3396615" progId="Equation.3">
                    <p:embed/>
                    <p:pic>
                      <p:nvPicPr>
                        <p:cNvPr id="0" name="Picture 119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71" y="1446"/>
                          <a:ext cx="290" cy="2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50" name="Object 22"/>
            <p:cNvGraphicFramePr>
              <a:graphicFrameLocks noChangeAspect="1"/>
            </p:cNvGraphicFramePr>
            <p:nvPr/>
          </p:nvGraphicFramePr>
          <p:xfrm>
            <a:off x="5136" y="2804"/>
            <a:ext cx="455" cy="198"/>
          </p:xfrm>
          <a:graphic>
            <a:graphicData uri="http://schemas.openxmlformats.org/presentationml/2006/ole">
              <mc:AlternateContent xmlns:mc="http://schemas.openxmlformats.org/markup-compatibility/2006">
                <mc:Choice xmlns:v="urn:schemas-microsoft-com:vml" Requires="v">
                  <p:oleObj spid="_x0000_s169598" name="公式" r:id="rId33" imgW="723900" imgH="355600" progId="Equation.3">
                    <p:embed/>
                  </p:oleObj>
                </mc:Choice>
                <mc:Fallback>
                  <p:oleObj name="公式" r:id="rId33" imgW="723900" imgH="355600" progId="Equation.3">
                    <p:embed/>
                    <p:pic>
                      <p:nvPicPr>
                        <p:cNvPr id="0" name="Picture 119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136" y="2804"/>
                          <a:ext cx="455" cy="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51" name="Object 23"/>
            <p:cNvGraphicFramePr>
              <a:graphicFrameLocks noChangeAspect="1"/>
            </p:cNvGraphicFramePr>
            <p:nvPr/>
          </p:nvGraphicFramePr>
          <p:xfrm>
            <a:off x="780" y="2813"/>
            <a:ext cx="303" cy="198"/>
          </p:xfrm>
          <a:graphic>
            <a:graphicData uri="http://schemas.openxmlformats.org/presentationml/2006/ole">
              <mc:AlternateContent xmlns:mc="http://schemas.openxmlformats.org/markup-compatibility/2006">
                <mc:Choice xmlns:v="urn:schemas-microsoft-com:vml" Requires="v">
                  <p:oleObj spid="_x0000_s169599" name="公式" r:id="rId35" imgW="482600" imgH="355600" progId="Equation.3">
                    <p:embed/>
                  </p:oleObj>
                </mc:Choice>
                <mc:Fallback>
                  <p:oleObj name="公式" r:id="rId35" imgW="482600" imgH="355600" progId="Equation.3">
                    <p:embed/>
                    <p:pic>
                      <p:nvPicPr>
                        <p:cNvPr id="0" name="Picture 119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80" y="2813"/>
                          <a:ext cx="303" cy="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4054" name="Text Box 86"/>
            <p:cNvSpPr txBox="1">
              <a:spLocks noChangeArrowheads="1"/>
            </p:cNvSpPr>
            <p:nvPr/>
          </p:nvSpPr>
          <p:spPr bwMode="auto">
            <a:xfrm>
              <a:off x="96" y="2756"/>
              <a:ext cx="623" cy="258"/>
            </a:xfrm>
            <a:prstGeom prst="rect">
              <a:avLst/>
            </a:prstGeom>
            <a:gradFill rotWithShape="0">
              <a:gsLst>
                <a:gs pos="0">
                  <a:srgbClr val="F2E5C6"/>
                </a:gs>
                <a:gs pos="50000">
                  <a:srgbClr val="FFFFFF"/>
                </a:gs>
                <a:gs pos="100000">
                  <a:srgbClr val="F2E5C6"/>
                </a:gs>
              </a:gsLst>
              <a:lin ang="5400000" scaled="1"/>
            </a:gradFill>
            <a:ln w="12700">
              <a:solidFill>
                <a:srgbClr val="996600"/>
              </a:solidFill>
              <a:miter lim="800000"/>
            </a:ln>
            <a:effectLst/>
          </p:spPr>
          <p:txBody>
            <a:bodyPr>
              <a:spAutoFit/>
            </a:bodyPr>
            <a:lstStyle/>
            <a:p>
              <a:pPr>
                <a:spcBef>
                  <a:spcPct val="50000"/>
                </a:spcBef>
              </a:pPr>
              <a:r>
                <a:rPr lang="zh-CN" altLang="en-US" sz="2000" dirty="0">
                  <a:solidFill>
                    <a:prstClr val="black"/>
                  </a:solidFill>
                  <a:latin typeface="黑体" panose="02010609060101010101" pitchFamily="49" charset="-122"/>
                  <a:ea typeface="黑体" panose="02010609060101010101" pitchFamily="49" charset="-122"/>
                </a:rPr>
                <a:t>波长</a:t>
              </a:r>
              <a:endParaRPr lang="en-US" altLang="zh-CN" sz="2000" dirty="0">
                <a:solidFill>
                  <a:prstClr val="black"/>
                </a:solidFill>
                <a:latin typeface="黑体" panose="02010609060101010101" pitchFamily="49" charset="-122"/>
                <a:ea typeface="黑体" panose="02010609060101010101" pitchFamily="49" charset="-122"/>
              </a:endParaRPr>
            </a:p>
          </p:txBody>
        </p:sp>
        <p:sp>
          <p:nvSpPr>
            <p:cNvPr id="84055" name="Line 87"/>
            <p:cNvSpPr>
              <a:spLocks noChangeShapeType="1"/>
            </p:cNvSpPr>
            <p:nvPr/>
          </p:nvSpPr>
          <p:spPr bwMode="auto">
            <a:xfrm flipV="1">
              <a:off x="576" y="2708"/>
              <a:ext cx="4896" cy="0"/>
            </a:xfrm>
            <a:prstGeom prst="line">
              <a:avLst/>
            </a:prstGeom>
            <a:noFill/>
            <a:ln w="38100">
              <a:solidFill>
                <a:srgbClr val="FF0066"/>
              </a:solidFill>
              <a:round/>
            </a:ln>
            <a:effectLst/>
          </p:spPr>
          <p:txBody>
            <a:bodyPr wrap="none"/>
            <a:lstStyle/>
            <a:p>
              <a:endParaRPr lang="zh-CN" altLang="en-US">
                <a:solidFill>
                  <a:prstClr val="black"/>
                </a:solidFill>
              </a:endParaRPr>
            </a:p>
          </p:txBody>
        </p:sp>
        <p:sp>
          <p:nvSpPr>
            <p:cNvPr id="84056" name="Line 88"/>
            <p:cNvSpPr>
              <a:spLocks noChangeShapeType="1"/>
            </p:cNvSpPr>
            <p:nvPr/>
          </p:nvSpPr>
          <p:spPr bwMode="auto">
            <a:xfrm flipV="1">
              <a:off x="742" y="2612"/>
              <a:ext cx="0" cy="96"/>
            </a:xfrm>
            <a:prstGeom prst="line">
              <a:avLst/>
            </a:prstGeom>
            <a:noFill/>
            <a:ln w="9525">
              <a:solidFill>
                <a:schemeClr val="tx1"/>
              </a:solidFill>
              <a:round/>
            </a:ln>
            <a:effectLst/>
          </p:spPr>
          <p:txBody>
            <a:bodyPr wrap="none"/>
            <a:lstStyle/>
            <a:p>
              <a:endParaRPr lang="zh-CN" altLang="en-US">
                <a:solidFill>
                  <a:prstClr val="black"/>
                </a:solidFill>
              </a:endParaRPr>
            </a:p>
          </p:txBody>
        </p:sp>
        <p:sp>
          <p:nvSpPr>
            <p:cNvPr id="84057" name="Line 89"/>
            <p:cNvSpPr>
              <a:spLocks noChangeShapeType="1"/>
            </p:cNvSpPr>
            <p:nvPr/>
          </p:nvSpPr>
          <p:spPr bwMode="auto">
            <a:xfrm flipV="1">
              <a:off x="922" y="2612"/>
              <a:ext cx="0" cy="96"/>
            </a:xfrm>
            <a:prstGeom prst="line">
              <a:avLst/>
            </a:prstGeom>
            <a:noFill/>
            <a:ln w="19050">
              <a:solidFill>
                <a:srgbClr val="FF0000"/>
              </a:solidFill>
              <a:round/>
            </a:ln>
            <a:effectLst/>
          </p:spPr>
          <p:txBody>
            <a:bodyPr wrap="none"/>
            <a:lstStyle/>
            <a:p>
              <a:endParaRPr lang="zh-CN" altLang="en-US">
                <a:solidFill>
                  <a:prstClr val="black"/>
                </a:solidFill>
              </a:endParaRPr>
            </a:p>
          </p:txBody>
        </p:sp>
        <p:sp>
          <p:nvSpPr>
            <p:cNvPr id="84058" name="Line 90"/>
            <p:cNvSpPr>
              <a:spLocks noChangeShapeType="1"/>
            </p:cNvSpPr>
            <p:nvPr/>
          </p:nvSpPr>
          <p:spPr bwMode="auto">
            <a:xfrm flipV="1">
              <a:off x="1101" y="2612"/>
              <a:ext cx="0" cy="96"/>
            </a:xfrm>
            <a:prstGeom prst="line">
              <a:avLst/>
            </a:prstGeom>
            <a:noFill/>
            <a:ln w="9525">
              <a:solidFill>
                <a:schemeClr val="tx1"/>
              </a:solidFill>
              <a:round/>
            </a:ln>
            <a:effectLst/>
          </p:spPr>
          <p:txBody>
            <a:bodyPr wrap="none"/>
            <a:lstStyle/>
            <a:p>
              <a:endParaRPr lang="zh-CN" altLang="en-US">
                <a:solidFill>
                  <a:prstClr val="black"/>
                </a:solidFill>
              </a:endParaRPr>
            </a:p>
          </p:txBody>
        </p:sp>
        <p:sp>
          <p:nvSpPr>
            <p:cNvPr id="84059" name="Line 91"/>
            <p:cNvSpPr>
              <a:spLocks noChangeShapeType="1"/>
            </p:cNvSpPr>
            <p:nvPr/>
          </p:nvSpPr>
          <p:spPr bwMode="auto">
            <a:xfrm flipV="1">
              <a:off x="1280" y="2612"/>
              <a:ext cx="0" cy="96"/>
            </a:xfrm>
            <a:prstGeom prst="line">
              <a:avLst/>
            </a:prstGeom>
            <a:noFill/>
            <a:ln w="19050">
              <a:solidFill>
                <a:srgbClr val="FF0000"/>
              </a:solidFill>
              <a:round/>
            </a:ln>
            <a:effectLst/>
          </p:spPr>
          <p:txBody>
            <a:bodyPr wrap="none"/>
            <a:lstStyle/>
            <a:p>
              <a:endParaRPr lang="zh-CN" altLang="en-US">
                <a:solidFill>
                  <a:prstClr val="black"/>
                </a:solidFill>
              </a:endParaRPr>
            </a:p>
          </p:txBody>
        </p:sp>
        <p:sp>
          <p:nvSpPr>
            <p:cNvPr id="84060" name="Line 92"/>
            <p:cNvSpPr>
              <a:spLocks noChangeShapeType="1"/>
            </p:cNvSpPr>
            <p:nvPr/>
          </p:nvSpPr>
          <p:spPr bwMode="auto">
            <a:xfrm flipV="1">
              <a:off x="1460" y="2612"/>
              <a:ext cx="0" cy="96"/>
            </a:xfrm>
            <a:prstGeom prst="line">
              <a:avLst/>
            </a:prstGeom>
            <a:noFill/>
            <a:ln w="9525">
              <a:solidFill>
                <a:schemeClr val="tx1"/>
              </a:solidFill>
              <a:round/>
            </a:ln>
            <a:effectLst/>
          </p:spPr>
          <p:txBody>
            <a:bodyPr wrap="none"/>
            <a:lstStyle/>
            <a:p>
              <a:endParaRPr lang="zh-CN" altLang="en-US">
                <a:solidFill>
                  <a:prstClr val="black"/>
                </a:solidFill>
              </a:endParaRPr>
            </a:p>
          </p:txBody>
        </p:sp>
        <p:sp>
          <p:nvSpPr>
            <p:cNvPr id="84061" name="Line 93"/>
            <p:cNvSpPr>
              <a:spLocks noChangeShapeType="1"/>
            </p:cNvSpPr>
            <p:nvPr/>
          </p:nvSpPr>
          <p:spPr bwMode="auto">
            <a:xfrm flipV="1">
              <a:off x="1638" y="2612"/>
              <a:ext cx="0" cy="96"/>
            </a:xfrm>
            <a:prstGeom prst="line">
              <a:avLst/>
            </a:prstGeom>
            <a:noFill/>
            <a:ln w="19050">
              <a:solidFill>
                <a:srgbClr val="FF0000"/>
              </a:solidFill>
              <a:round/>
            </a:ln>
            <a:effectLst/>
          </p:spPr>
          <p:txBody>
            <a:bodyPr wrap="none"/>
            <a:lstStyle/>
            <a:p>
              <a:endParaRPr lang="zh-CN" altLang="en-US">
                <a:solidFill>
                  <a:prstClr val="black"/>
                </a:solidFill>
              </a:endParaRPr>
            </a:p>
          </p:txBody>
        </p:sp>
        <p:sp>
          <p:nvSpPr>
            <p:cNvPr id="84062" name="Line 94"/>
            <p:cNvSpPr>
              <a:spLocks noChangeShapeType="1"/>
            </p:cNvSpPr>
            <p:nvPr/>
          </p:nvSpPr>
          <p:spPr bwMode="auto">
            <a:xfrm flipV="1">
              <a:off x="1817" y="2612"/>
              <a:ext cx="0" cy="96"/>
            </a:xfrm>
            <a:prstGeom prst="line">
              <a:avLst/>
            </a:prstGeom>
            <a:noFill/>
            <a:ln w="9525">
              <a:solidFill>
                <a:schemeClr val="tx1"/>
              </a:solidFill>
              <a:round/>
            </a:ln>
            <a:effectLst/>
          </p:spPr>
          <p:txBody>
            <a:bodyPr wrap="none"/>
            <a:lstStyle/>
            <a:p>
              <a:endParaRPr lang="zh-CN" altLang="en-US">
                <a:solidFill>
                  <a:prstClr val="black"/>
                </a:solidFill>
              </a:endParaRPr>
            </a:p>
          </p:txBody>
        </p:sp>
        <p:sp>
          <p:nvSpPr>
            <p:cNvPr id="84063" name="Line 95"/>
            <p:cNvSpPr>
              <a:spLocks noChangeShapeType="1"/>
            </p:cNvSpPr>
            <p:nvPr/>
          </p:nvSpPr>
          <p:spPr bwMode="auto">
            <a:xfrm flipV="1">
              <a:off x="1997" y="2612"/>
              <a:ext cx="0" cy="96"/>
            </a:xfrm>
            <a:prstGeom prst="line">
              <a:avLst/>
            </a:prstGeom>
            <a:noFill/>
            <a:ln w="19050">
              <a:solidFill>
                <a:srgbClr val="FF0000"/>
              </a:solidFill>
              <a:round/>
            </a:ln>
            <a:effectLst/>
          </p:spPr>
          <p:txBody>
            <a:bodyPr wrap="none"/>
            <a:lstStyle/>
            <a:p>
              <a:endParaRPr lang="zh-CN" altLang="en-US">
                <a:solidFill>
                  <a:prstClr val="black"/>
                </a:solidFill>
              </a:endParaRPr>
            </a:p>
          </p:txBody>
        </p:sp>
        <p:sp>
          <p:nvSpPr>
            <p:cNvPr id="84064" name="Line 96"/>
            <p:cNvSpPr>
              <a:spLocks noChangeShapeType="1"/>
            </p:cNvSpPr>
            <p:nvPr/>
          </p:nvSpPr>
          <p:spPr bwMode="auto">
            <a:xfrm flipV="1">
              <a:off x="2176" y="2612"/>
              <a:ext cx="0" cy="96"/>
            </a:xfrm>
            <a:prstGeom prst="line">
              <a:avLst/>
            </a:prstGeom>
            <a:noFill/>
            <a:ln w="9525">
              <a:solidFill>
                <a:schemeClr val="tx1"/>
              </a:solidFill>
              <a:round/>
            </a:ln>
            <a:effectLst/>
          </p:spPr>
          <p:txBody>
            <a:bodyPr wrap="none"/>
            <a:lstStyle/>
            <a:p>
              <a:endParaRPr lang="zh-CN" altLang="en-US">
                <a:solidFill>
                  <a:prstClr val="black"/>
                </a:solidFill>
              </a:endParaRPr>
            </a:p>
          </p:txBody>
        </p:sp>
        <p:sp>
          <p:nvSpPr>
            <p:cNvPr id="84065" name="Line 97"/>
            <p:cNvSpPr>
              <a:spLocks noChangeShapeType="1"/>
            </p:cNvSpPr>
            <p:nvPr/>
          </p:nvSpPr>
          <p:spPr bwMode="auto">
            <a:xfrm flipV="1">
              <a:off x="2355" y="2612"/>
              <a:ext cx="0" cy="96"/>
            </a:xfrm>
            <a:prstGeom prst="line">
              <a:avLst/>
            </a:prstGeom>
            <a:noFill/>
            <a:ln w="19050">
              <a:solidFill>
                <a:srgbClr val="FF0000"/>
              </a:solidFill>
              <a:round/>
            </a:ln>
            <a:effectLst/>
          </p:spPr>
          <p:txBody>
            <a:bodyPr wrap="none"/>
            <a:lstStyle/>
            <a:p>
              <a:endParaRPr lang="zh-CN" altLang="en-US">
                <a:solidFill>
                  <a:prstClr val="black"/>
                </a:solidFill>
              </a:endParaRPr>
            </a:p>
          </p:txBody>
        </p:sp>
        <p:sp>
          <p:nvSpPr>
            <p:cNvPr id="84066" name="Line 98"/>
            <p:cNvSpPr>
              <a:spLocks noChangeShapeType="1"/>
            </p:cNvSpPr>
            <p:nvPr/>
          </p:nvSpPr>
          <p:spPr bwMode="auto">
            <a:xfrm flipV="1">
              <a:off x="2535" y="2612"/>
              <a:ext cx="0" cy="96"/>
            </a:xfrm>
            <a:prstGeom prst="line">
              <a:avLst/>
            </a:prstGeom>
            <a:noFill/>
            <a:ln w="9525">
              <a:solidFill>
                <a:schemeClr val="tx1"/>
              </a:solidFill>
              <a:round/>
            </a:ln>
            <a:effectLst/>
          </p:spPr>
          <p:txBody>
            <a:bodyPr wrap="none"/>
            <a:lstStyle/>
            <a:p>
              <a:endParaRPr lang="zh-CN" altLang="en-US">
                <a:solidFill>
                  <a:prstClr val="black"/>
                </a:solidFill>
              </a:endParaRPr>
            </a:p>
          </p:txBody>
        </p:sp>
        <p:sp>
          <p:nvSpPr>
            <p:cNvPr id="84067" name="Line 99"/>
            <p:cNvSpPr>
              <a:spLocks noChangeShapeType="1"/>
            </p:cNvSpPr>
            <p:nvPr/>
          </p:nvSpPr>
          <p:spPr bwMode="auto">
            <a:xfrm flipV="1">
              <a:off x="2713" y="2612"/>
              <a:ext cx="0" cy="96"/>
            </a:xfrm>
            <a:prstGeom prst="line">
              <a:avLst/>
            </a:prstGeom>
            <a:noFill/>
            <a:ln w="19050">
              <a:solidFill>
                <a:srgbClr val="FF0000"/>
              </a:solidFill>
              <a:round/>
            </a:ln>
            <a:effectLst/>
          </p:spPr>
          <p:txBody>
            <a:bodyPr wrap="none"/>
            <a:lstStyle/>
            <a:p>
              <a:endParaRPr lang="zh-CN" altLang="en-US">
                <a:solidFill>
                  <a:prstClr val="black"/>
                </a:solidFill>
              </a:endParaRPr>
            </a:p>
          </p:txBody>
        </p:sp>
        <p:sp>
          <p:nvSpPr>
            <p:cNvPr id="84068" name="Line 100"/>
            <p:cNvSpPr>
              <a:spLocks noChangeShapeType="1"/>
            </p:cNvSpPr>
            <p:nvPr/>
          </p:nvSpPr>
          <p:spPr bwMode="auto">
            <a:xfrm flipV="1">
              <a:off x="2892" y="2612"/>
              <a:ext cx="0" cy="96"/>
            </a:xfrm>
            <a:prstGeom prst="line">
              <a:avLst/>
            </a:prstGeom>
            <a:noFill/>
            <a:ln w="9525">
              <a:solidFill>
                <a:schemeClr val="tx1"/>
              </a:solidFill>
              <a:round/>
            </a:ln>
            <a:effectLst/>
          </p:spPr>
          <p:txBody>
            <a:bodyPr wrap="none"/>
            <a:lstStyle/>
            <a:p>
              <a:endParaRPr lang="zh-CN" altLang="en-US">
                <a:solidFill>
                  <a:prstClr val="black"/>
                </a:solidFill>
              </a:endParaRPr>
            </a:p>
          </p:txBody>
        </p:sp>
        <p:sp>
          <p:nvSpPr>
            <p:cNvPr id="84069" name="Line 101"/>
            <p:cNvSpPr>
              <a:spLocks noChangeShapeType="1"/>
            </p:cNvSpPr>
            <p:nvPr/>
          </p:nvSpPr>
          <p:spPr bwMode="auto">
            <a:xfrm flipV="1">
              <a:off x="3072" y="2612"/>
              <a:ext cx="0" cy="96"/>
            </a:xfrm>
            <a:prstGeom prst="line">
              <a:avLst/>
            </a:prstGeom>
            <a:noFill/>
            <a:ln w="19050">
              <a:solidFill>
                <a:srgbClr val="FF0000"/>
              </a:solidFill>
              <a:round/>
            </a:ln>
            <a:effectLst/>
          </p:spPr>
          <p:txBody>
            <a:bodyPr wrap="none"/>
            <a:lstStyle/>
            <a:p>
              <a:endParaRPr lang="zh-CN" altLang="en-US">
                <a:solidFill>
                  <a:prstClr val="black"/>
                </a:solidFill>
              </a:endParaRPr>
            </a:p>
          </p:txBody>
        </p:sp>
        <p:sp>
          <p:nvSpPr>
            <p:cNvPr id="84070" name="Line 102"/>
            <p:cNvSpPr>
              <a:spLocks noChangeShapeType="1"/>
            </p:cNvSpPr>
            <p:nvPr/>
          </p:nvSpPr>
          <p:spPr bwMode="auto">
            <a:xfrm flipV="1">
              <a:off x="3251" y="2612"/>
              <a:ext cx="0" cy="96"/>
            </a:xfrm>
            <a:prstGeom prst="line">
              <a:avLst/>
            </a:prstGeom>
            <a:noFill/>
            <a:ln w="9525">
              <a:solidFill>
                <a:schemeClr val="tx1"/>
              </a:solidFill>
              <a:round/>
            </a:ln>
            <a:effectLst/>
          </p:spPr>
          <p:txBody>
            <a:bodyPr wrap="none"/>
            <a:lstStyle/>
            <a:p>
              <a:endParaRPr lang="zh-CN" altLang="en-US">
                <a:solidFill>
                  <a:prstClr val="black"/>
                </a:solidFill>
              </a:endParaRPr>
            </a:p>
          </p:txBody>
        </p:sp>
        <p:sp>
          <p:nvSpPr>
            <p:cNvPr id="84071" name="Line 103"/>
            <p:cNvSpPr>
              <a:spLocks noChangeShapeType="1"/>
            </p:cNvSpPr>
            <p:nvPr/>
          </p:nvSpPr>
          <p:spPr bwMode="auto">
            <a:xfrm flipV="1">
              <a:off x="3431" y="2612"/>
              <a:ext cx="0" cy="96"/>
            </a:xfrm>
            <a:prstGeom prst="line">
              <a:avLst/>
            </a:prstGeom>
            <a:noFill/>
            <a:ln w="19050">
              <a:solidFill>
                <a:srgbClr val="FF0000"/>
              </a:solidFill>
              <a:round/>
            </a:ln>
            <a:effectLst/>
          </p:spPr>
          <p:txBody>
            <a:bodyPr wrap="none"/>
            <a:lstStyle/>
            <a:p>
              <a:endParaRPr lang="zh-CN" altLang="en-US">
                <a:solidFill>
                  <a:prstClr val="black"/>
                </a:solidFill>
              </a:endParaRPr>
            </a:p>
          </p:txBody>
        </p:sp>
        <p:sp>
          <p:nvSpPr>
            <p:cNvPr id="84072" name="Line 104"/>
            <p:cNvSpPr>
              <a:spLocks noChangeShapeType="1"/>
            </p:cNvSpPr>
            <p:nvPr/>
          </p:nvSpPr>
          <p:spPr bwMode="auto">
            <a:xfrm flipV="1">
              <a:off x="3610" y="2612"/>
              <a:ext cx="0" cy="96"/>
            </a:xfrm>
            <a:prstGeom prst="line">
              <a:avLst/>
            </a:prstGeom>
            <a:noFill/>
            <a:ln w="9525">
              <a:solidFill>
                <a:schemeClr val="tx1"/>
              </a:solidFill>
              <a:round/>
            </a:ln>
            <a:effectLst/>
          </p:spPr>
          <p:txBody>
            <a:bodyPr wrap="none"/>
            <a:lstStyle/>
            <a:p>
              <a:endParaRPr lang="zh-CN" altLang="en-US">
                <a:solidFill>
                  <a:prstClr val="black"/>
                </a:solidFill>
              </a:endParaRPr>
            </a:p>
          </p:txBody>
        </p:sp>
        <p:sp>
          <p:nvSpPr>
            <p:cNvPr id="84073" name="Line 105"/>
            <p:cNvSpPr>
              <a:spLocks noChangeShapeType="1"/>
            </p:cNvSpPr>
            <p:nvPr/>
          </p:nvSpPr>
          <p:spPr bwMode="auto">
            <a:xfrm flipV="1">
              <a:off x="3788" y="2612"/>
              <a:ext cx="0" cy="96"/>
            </a:xfrm>
            <a:prstGeom prst="line">
              <a:avLst/>
            </a:prstGeom>
            <a:noFill/>
            <a:ln w="19050">
              <a:solidFill>
                <a:srgbClr val="FF0000"/>
              </a:solidFill>
              <a:round/>
            </a:ln>
            <a:effectLst/>
          </p:spPr>
          <p:txBody>
            <a:bodyPr wrap="none"/>
            <a:lstStyle/>
            <a:p>
              <a:endParaRPr lang="zh-CN" altLang="en-US">
                <a:solidFill>
                  <a:prstClr val="black"/>
                </a:solidFill>
              </a:endParaRPr>
            </a:p>
          </p:txBody>
        </p:sp>
        <p:sp>
          <p:nvSpPr>
            <p:cNvPr id="84074" name="Line 106"/>
            <p:cNvSpPr>
              <a:spLocks noChangeShapeType="1"/>
            </p:cNvSpPr>
            <p:nvPr/>
          </p:nvSpPr>
          <p:spPr bwMode="auto">
            <a:xfrm flipV="1">
              <a:off x="3968" y="2612"/>
              <a:ext cx="0" cy="96"/>
            </a:xfrm>
            <a:prstGeom prst="line">
              <a:avLst/>
            </a:prstGeom>
            <a:noFill/>
            <a:ln w="9525">
              <a:solidFill>
                <a:schemeClr val="tx1"/>
              </a:solidFill>
              <a:round/>
            </a:ln>
            <a:effectLst/>
          </p:spPr>
          <p:txBody>
            <a:bodyPr wrap="none"/>
            <a:lstStyle/>
            <a:p>
              <a:endParaRPr lang="zh-CN" altLang="en-US">
                <a:solidFill>
                  <a:prstClr val="black"/>
                </a:solidFill>
              </a:endParaRPr>
            </a:p>
          </p:txBody>
        </p:sp>
        <p:sp>
          <p:nvSpPr>
            <p:cNvPr id="84075" name="Line 107"/>
            <p:cNvSpPr>
              <a:spLocks noChangeShapeType="1"/>
            </p:cNvSpPr>
            <p:nvPr/>
          </p:nvSpPr>
          <p:spPr bwMode="auto">
            <a:xfrm flipV="1">
              <a:off x="4147" y="2612"/>
              <a:ext cx="0" cy="96"/>
            </a:xfrm>
            <a:prstGeom prst="line">
              <a:avLst/>
            </a:prstGeom>
            <a:noFill/>
            <a:ln w="19050">
              <a:solidFill>
                <a:srgbClr val="FF0000"/>
              </a:solidFill>
              <a:round/>
            </a:ln>
            <a:effectLst/>
          </p:spPr>
          <p:txBody>
            <a:bodyPr wrap="none"/>
            <a:lstStyle/>
            <a:p>
              <a:endParaRPr lang="zh-CN" altLang="en-US">
                <a:solidFill>
                  <a:prstClr val="black"/>
                </a:solidFill>
              </a:endParaRPr>
            </a:p>
          </p:txBody>
        </p:sp>
        <p:sp>
          <p:nvSpPr>
            <p:cNvPr id="84076" name="Line 108"/>
            <p:cNvSpPr>
              <a:spLocks noChangeShapeType="1"/>
            </p:cNvSpPr>
            <p:nvPr/>
          </p:nvSpPr>
          <p:spPr bwMode="auto">
            <a:xfrm flipV="1">
              <a:off x="4326" y="2612"/>
              <a:ext cx="0" cy="96"/>
            </a:xfrm>
            <a:prstGeom prst="line">
              <a:avLst/>
            </a:prstGeom>
            <a:noFill/>
            <a:ln w="9525">
              <a:solidFill>
                <a:schemeClr val="tx1"/>
              </a:solidFill>
              <a:round/>
            </a:ln>
            <a:effectLst/>
          </p:spPr>
          <p:txBody>
            <a:bodyPr wrap="none"/>
            <a:lstStyle/>
            <a:p>
              <a:endParaRPr lang="zh-CN" altLang="en-US">
                <a:solidFill>
                  <a:prstClr val="black"/>
                </a:solidFill>
              </a:endParaRPr>
            </a:p>
          </p:txBody>
        </p:sp>
        <p:sp>
          <p:nvSpPr>
            <p:cNvPr id="84077" name="Line 109"/>
            <p:cNvSpPr>
              <a:spLocks noChangeShapeType="1"/>
            </p:cNvSpPr>
            <p:nvPr/>
          </p:nvSpPr>
          <p:spPr bwMode="auto">
            <a:xfrm flipV="1">
              <a:off x="4506" y="2612"/>
              <a:ext cx="0" cy="96"/>
            </a:xfrm>
            <a:prstGeom prst="line">
              <a:avLst/>
            </a:prstGeom>
            <a:noFill/>
            <a:ln w="19050">
              <a:solidFill>
                <a:srgbClr val="FF0000"/>
              </a:solidFill>
              <a:round/>
            </a:ln>
            <a:effectLst/>
          </p:spPr>
          <p:txBody>
            <a:bodyPr wrap="none"/>
            <a:lstStyle/>
            <a:p>
              <a:endParaRPr lang="zh-CN" altLang="en-US">
                <a:solidFill>
                  <a:prstClr val="black"/>
                </a:solidFill>
              </a:endParaRPr>
            </a:p>
          </p:txBody>
        </p:sp>
        <p:sp>
          <p:nvSpPr>
            <p:cNvPr id="84078" name="Line 110"/>
            <p:cNvSpPr>
              <a:spLocks noChangeShapeType="1"/>
            </p:cNvSpPr>
            <p:nvPr/>
          </p:nvSpPr>
          <p:spPr bwMode="auto">
            <a:xfrm flipV="1">
              <a:off x="4685" y="2612"/>
              <a:ext cx="0" cy="96"/>
            </a:xfrm>
            <a:prstGeom prst="line">
              <a:avLst/>
            </a:prstGeom>
            <a:noFill/>
            <a:ln w="9525">
              <a:solidFill>
                <a:schemeClr val="tx1"/>
              </a:solidFill>
              <a:round/>
            </a:ln>
            <a:effectLst/>
          </p:spPr>
          <p:txBody>
            <a:bodyPr wrap="none"/>
            <a:lstStyle/>
            <a:p>
              <a:endParaRPr lang="zh-CN" altLang="en-US">
                <a:solidFill>
                  <a:prstClr val="black"/>
                </a:solidFill>
              </a:endParaRPr>
            </a:p>
          </p:txBody>
        </p:sp>
        <p:sp>
          <p:nvSpPr>
            <p:cNvPr id="84079" name="Line 111"/>
            <p:cNvSpPr>
              <a:spLocks noChangeShapeType="1"/>
            </p:cNvSpPr>
            <p:nvPr/>
          </p:nvSpPr>
          <p:spPr bwMode="auto">
            <a:xfrm flipV="1">
              <a:off x="4863" y="2612"/>
              <a:ext cx="0" cy="96"/>
            </a:xfrm>
            <a:prstGeom prst="line">
              <a:avLst/>
            </a:prstGeom>
            <a:noFill/>
            <a:ln w="19050">
              <a:solidFill>
                <a:srgbClr val="FF0000"/>
              </a:solidFill>
              <a:round/>
            </a:ln>
            <a:effectLst/>
          </p:spPr>
          <p:txBody>
            <a:bodyPr wrap="none"/>
            <a:lstStyle/>
            <a:p>
              <a:endParaRPr lang="zh-CN" altLang="en-US">
                <a:solidFill>
                  <a:prstClr val="black"/>
                </a:solidFill>
              </a:endParaRPr>
            </a:p>
          </p:txBody>
        </p:sp>
        <p:sp>
          <p:nvSpPr>
            <p:cNvPr id="84080" name="Line 112"/>
            <p:cNvSpPr>
              <a:spLocks noChangeShapeType="1"/>
            </p:cNvSpPr>
            <p:nvPr/>
          </p:nvSpPr>
          <p:spPr bwMode="auto">
            <a:xfrm flipV="1">
              <a:off x="5043" y="2612"/>
              <a:ext cx="0" cy="96"/>
            </a:xfrm>
            <a:prstGeom prst="line">
              <a:avLst/>
            </a:prstGeom>
            <a:noFill/>
            <a:ln w="9525">
              <a:solidFill>
                <a:schemeClr val="tx1"/>
              </a:solidFill>
              <a:round/>
            </a:ln>
            <a:effectLst/>
          </p:spPr>
          <p:txBody>
            <a:bodyPr wrap="none"/>
            <a:lstStyle/>
            <a:p>
              <a:endParaRPr lang="zh-CN" altLang="en-US">
                <a:solidFill>
                  <a:prstClr val="black"/>
                </a:solidFill>
              </a:endParaRPr>
            </a:p>
          </p:txBody>
        </p:sp>
        <p:sp>
          <p:nvSpPr>
            <p:cNvPr id="84081" name="Line 113"/>
            <p:cNvSpPr>
              <a:spLocks noChangeShapeType="1"/>
            </p:cNvSpPr>
            <p:nvPr/>
          </p:nvSpPr>
          <p:spPr bwMode="auto">
            <a:xfrm flipV="1">
              <a:off x="5222" y="2612"/>
              <a:ext cx="0" cy="96"/>
            </a:xfrm>
            <a:prstGeom prst="line">
              <a:avLst/>
            </a:prstGeom>
            <a:noFill/>
            <a:ln w="19050">
              <a:solidFill>
                <a:srgbClr val="FF0000"/>
              </a:solidFill>
              <a:round/>
            </a:ln>
            <a:effectLst/>
          </p:spPr>
          <p:txBody>
            <a:bodyPr wrap="none"/>
            <a:lstStyle/>
            <a:p>
              <a:endParaRPr lang="zh-CN" altLang="en-US">
                <a:solidFill>
                  <a:prstClr val="black"/>
                </a:solidFill>
              </a:endParaRPr>
            </a:p>
          </p:txBody>
        </p:sp>
        <p:sp>
          <p:nvSpPr>
            <p:cNvPr id="84082" name="Line 114"/>
            <p:cNvSpPr>
              <a:spLocks noChangeShapeType="1"/>
            </p:cNvSpPr>
            <p:nvPr/>
          </p:nvSpPr>
          <p:spPr bwMode="auto">
            <a:xfrm flipH="1" flipV="1">
              <a:off x="192" y="2708"/>
              <a:ext cx="384" cy="0"/>
            </a:xfrm>
            <a:prstGeom prst="line">
              <a:avLst/>
            </a:prstGeom>
            <a:noFill/>
            <a:ln w="38100" cap="rnd">
              <a:solidFill>
                <a:schemeClr val="tx1"/>
              </a:solidFill>
              <a:prstDash val="sysDot"/>
              <a:round/>
            </a:ln>
            <a:effectLst/>
          </p:spPr>
          <p:txBody>
            <a:bodyPr wrap="none"/>
            <a:lstStyle/>
            <a:p>
              <a:endParaRPr lang="zh-CN" altLang="en-US">
                <a:solidFill>
                  <a:prstClr val="black"/>
                </a:solidFill>
              </a:endParaRPr>
            </a:p>
          </p:txBody>
        </p:sp>
        <p:sp>
          <p:nvSpPr>
            <p:cNvPr id="84083" name="Line 115"/>
            <p:cNvSpPr>
              <a:spLocks noChangeShapeType="1"/>
            </p:cNvSpPr>
            <p:nvPr/>
          </p:nvSpPr>
          <p:spPr bwMode="auto">
            <a:xfrm flipH="1" flipV="1">
              <a:off x="5328" y="2708"/>
              <a:ext cx="336" cy="0"/>
            </a:xfrm>
            <a:prstGeom prst="line">
              <a:avLst/>
            </a:prstGeom>
            <a:noFill/>
            <a:ln w="38100" cap="rnd">
              <a:solidFill>
                <a:schemeClr val="tx1"/>
              </a:solidFill>
              <a:prstDash val="sysDot"/>
              <a:round/>
            </a:ln>
            <a:effectLst/>
          </p:spPr>
          <p:txBody>
            <a:bodyPr wrap="none"/>
            <a:lstStyle/>
            <a:p>
              <a:endParaRPr lang="zh-CN" altLang="en-US">
                <a:solidFill>
                  <a:prstClr val="black"/>
                </a:solidFill>
              </a:endParaRPr>
            </a:p>
          </p:txBody>
        </p:sp>
        <p:sp>
          <p:nvSpPr>
            <p:cNvPr id="84084" name="Line 116"/>
            <p:cNvSpPr>
              <a:spLocks noChangeShapeType="1"/>
            </p:cNvSpPr>
            <p:nvPr/>
          </p:nvSpPr>
          <p:spPr bwMode="auto">
            <a:xfrm>
              <a:off x="912" y="2564"/>
              <a:ext cx="0" cy="240"/>
            </a:xfrm>
            <a:prstGeom prst="line">
              <a:avLst/>
            </a:prstGeom>
            <a:noFill/>
            <a:ln w="38100">
              <a:solidFill>
                <a:srgbClr val="FF0000"/>
              </a:solidFill>
              <a:round/>
            </a:ln>
            <a:effectLst/>
          </p:spPr>
          <p:txBody>
            <a:bodyPr wrap="none"/>
            <a:lstStyle/>
            <a:p>
              <a:endParaRPr lang="zh-CN" altLang="en-US">
                <a:solidFill>
                  <a:prstClr val="black"/>
                </a:solidFill>
              </a:endParaRPr>
            </a:p>
          </p:txBody>
        </p:sp>
        <p:sp>
          <p:nvSpPr>
            <p:cNvPr id="84085" name="Line 117"/>
            <p:cNvSpPr>
              <a:spLocks noChangeShapeType="1"/>
            </p:cNvSpPr>
            <p:nvPr/>
          </p:nvSpPr>
          <p:spPr bwMode="auto">
            <a:xfrm>
              <a:off x="5232" y="2564"/>
              <a:ext cx="0" cy="240"/>
            </a:xfrm>
            <a:prstGeom prst="line">
              <a:avLst/>
            </a:prstGeom>
            <a:noFill/>
            <a:ln w="38100">
              <a:solidFill>
                <a:srgbClr val="FF0000"/>
              </a:solidFill>
              <a:round/>
            </a:ln>
            <a:effectLst/>
          </p:spPr>
          <p:txBody>
            <a:bodyPr wrap="none"/>
            <a:lstStyle/>
            <a:p>
              <a:endParaRPr lang="zh-CN" altLang="en-US">
                <a:solidFill>
                  <a:prstClr val="black"/>
                </a:solidFill>
              </a:endParaRPr>
            </a:p>
          </p:txBody>
        </p:sp>
        <p:graphicFrame>
          <p:nvGraphicFramePr>
            <p:cNvPr id="99352" name="Object 24"/>
            <p:cNvGraphicFramePr>
              <a:graphicFrameLocks noChangeAspect="1"/>
            </p:cNvGraphicFramePr>
            <p:nvPr/>
          </p:nvGraphicFramePr>
          <p:xfrm>
            <a:off x="480" y="2816"/>
            <a:ext cx="222" cy="163"/>
          </p:xfrm>
          <a:graphic>
            <a:graphicData uri="http://schemas.openxmlformats.org/presentationml/2006/ole">
              <mc:AlternateContent xmlns:mc="http://schemas.openxmlformats.org/markup-compatibility/2006">
                <mc:Choice xmlns:v="urn:schemas-microsoft-com:vml" Requires="v">
                  <p:oleObj spid="_x0000_s169600" name="公式" r:id="rId37" imgW="4963795" imgH="3657600" progId="Equation.3">
                    <p:embed/>
                  </p:oleObj>
                </mc:Choice>
                <mc:Fallback>
                  <p:oleObj name="公式" r:id="rId37" imgW="4963795" imgH="3657600" progId="Equation.3">
                    <p:embed/>
                    <p:pic>
                      <p:nvPicPr>
                        <p:cNvPr id="0" name="Picture 1197"/>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80" y="2816"/>
                          <a:ext cx="222" cy="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53" name="Object 25"/>
            <p:cNvGraphicFramePr>
              <a:graphicFrameLocks noChangeAspect="1"/>
            </p:cNvGraphicFramePr>
            <p:nvPr/>
          </p:nvGraphicFramePr>
          <p:xfrm>
            <a:off x="1500" y="2813"/>
            <a:ext cx="312" cy="198"/>
          </p:xfrm>
          <a:graphic>
            <a:graphicData uri="http://schemas.openxmlformats.org/presentationml/2006/ole">
              <mc:AlternateContent xmlns:mc="http://schemas.openxmlformats.org/markup-compatibility/2006">
                <mc:Choice xmlns:v="urn:schemas-microsoft-com:vml" Requires="v">
                  <p:oleObj spid="_x0000_s169601" name="公式" r:id="rId39" imgW="494665" imgH="355600" progId="Equation.3">
                    <p:embed/>
                  </p:oleObj>
                </mc:Choice>
                <mc:Fallback>
                  <p:oleObj name="公式" r:id="rId39" imgW="494665" imgH="355600" progId="Equation.3">
                    <p:embed/>
                    <p:pic>
                      <p:nvPicPr>
                        <p:cNvPr id="0" name="Picture 1198"/>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500" y="2813"/>
                          <a:ext cx="312" cy="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54" name="Object 26"/>
            <p:cNvGraphicFramePr>
              <a:graphicFrameLocks noChangeAspect="1"/>
            </p:cNvGraphicFramePr>
            <p:nvPr/>
          </p:nvGraphicFramePr>
          <p:xfrm>
            <a:off x="2928" y="2804"/>
            <a:ext cx="400" cy="197"/>
          </p:xfrm>
          <a:graphic>
            <a:graphicData uri="http://schemas.openxmlformats.org/presentationml/2006/ole">
              <mc:AlternateContent xmlns:mc="http://schemas.openxmlformats.org/markup-compatibility/2006">
                <mc:Choice xmlns:v="urn:schemas-microsoft-com:vml" Requires="v">
                  <p:oleObj spid="_x0000_s169602" name="公式" r:id="rId41" imgW="635000" imgH="355600" progId="Equation.3">
                    <p:embed/>
                  </p:oleObj>
                </mc:Choice>
                <mc:Fallback>
                  <p:oleObj name="公式" r:id="rId41" imgW="635000" imgH="355600" progId="Equation.3">
                    <p:embed/>
                    <p:pic>
                      <p:nvPicPr>
                        <p:cNvPr id="0" name="Picture 1199"/>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928" y="2804"/>
                          <a:ext cx="400" cy="1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55" name="Object 27"/>
            <p:cNvGraphicFramePr>
              <a:graphicFrameLocks noChangeAspect="1"/>
            </p:cNvGraphicFramePr>
            <p:nvPr/>
          </p:nvGraphicFramePr>
          <p:xfrm>
            <a:off x="2256" y="2804"/>
            <a:ext cx="311" cy="198"/>
          </p:xfrm>
          <a:graphic>
            <a:graphicData uri="http://schemas.openxmlformats.org/presentationml/2006/ole">
              <mc:AlternateContent xmlns:mc="http://schemas.openxmlformats.org/markup-compatibility/2006">
                <mc:Choice xmlns:v="urn:schemas-microsoft-com:vml" Requires="v">
                  <p:oleObj spid="_x0000_s169603" name="公式" r:id="rId43" imgW="494665" imgH="355600" progId="Equation.3">
                    <p:embed/>
                  </p:oleObj>
                </mc:Choice>
                <mc:Fallback>
                  <p:oleObj name="公式" r:id="rId43" imgW="494665" imgH="355600" progId="Equation.3">
                    <p:embed/>
                    <p:pic>
                      <p:nvPicPr>
                        <p:cNvPr id="0" name="Picture 1200"/>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2256" y="2804"/>
                          <a:ext cx="311" cy="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56" name="Object 28"/>
            <p:cNvGraphicFramePr>
              <a:graphicFrameLocks noChangeAspect="1"/>
            </p:cNvGraphicFramePr>
            <p:nvPr/>
          </p:nvGraphicFramePr>
          <p:xfrm>
            <a:off x="3696" y="2804"/>
            <a:ext cx="384" cy="198"/>
          </p:xfrm>
          <a:graphic>
            <a:graphicData uri="http://schemas.openxmlformats.org/presentationml/2006/ole">
              <mc:AlternateContent xmlns:mc="http://schemas.openxmlformats.org/markup-compatibility/2006">
                <mc:Choice xmlns:v="urn:schemas-microsoft-com:vml" Requires="v">
                  <p:oleObj spid="_x0000_s169604" name="公式" r:id="rId45" imgW="609600" imgH="355600" progId="Equation.3">
                    <p:embed/>
                  </p:oleObj>
                </mc:Choice>
                <mc:Fallback>
                  <p:oleObj name="公式" r:id="rId45" imgW="609600" imgH="355600" progId="Equation.3">
                    <p:embed/>
                    <p:pic>
                      <p:nvPicPr>
                        <p:cNvPr id="0" name="Picture 1201"/>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696" y="2804"/>
                          <a:ext cx="384" cy="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57" name="Object 29"/>
            <p:cNvGraphicFramePr>
              <a:graphicFrameLocks noChangeAspect="1"/>
            </p:cNvGraphicFramePr>
            <p:nvPr/>
          </p:nvGraphicFramePr>
          <p:xfrm>
            <a:off x="4368" y="2804"/>
            <a:ext cx="456" cy="198"/>
          </p:xfrm>
          <a:graphic>
            <a:graphicData uri="http://schemas.openxmlformats.org/presentationml/2006/ole">
              <mc:AlternateContent xmlns:mc="http://schemas.openxmlformats.org/markup-compatibility/2006">
                <mc:Choice xmlns:v="urn:schemas-microsoft-com:vml" Requires="v">
                  <p:oleObj spid="_x0000_s169605" name="公式" r:id="rId47" imgW="723900" imgH="355600" progId="Equation.3">
                    <p:embed/>
                  </p:oleObj>
                </mc:Choice>
                <mc:Fallback>
                  <p:oleObj name="公式" r:id="rId47" imgW="723900" imgH="355600" progId="Equation.3">
                    <p:embed/>
                    <p:pic>
                      <p:nvPicPr>
                        <p:cNvPr id="0" name="Picture 1202"/>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368" y="2804"/>
                          <a:ext cx="456" cy="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4092" name="Line 124"/>
            <p:cNvSpPr>
              <a:spLocks noChangeShapeType="1"/>
            </p:cNvSpPr>
            <p:nvPr/>
          </p:nvSpPr>
          <p:spPr bwMode="auto">
            <a:xfrm>
              <a:off x="1993" y="2504"/>
              <a:ext cx="1104" cy="0"/>
            </a:xfrm>
            <a:prstGeom prst="line">
              <a:avLst/>
            </a:prstGeom>
            <a:noFill/>
            <a:ln w="38100">
              <a:solidFill>
                <a:srgbClr val="FF9900"/>
              </a:solidFill>
              <a:prstDash val="sysDot"/>
              <a:round/>
            </a:ln>
            <a:effectLst/>
          </p:spPr>
          <p:txBody>
            <a:bodyPr wrap="none"/>
            <a:lstStyle/>
            <a:p>
              <a:endParaRPr lang="zh-CN" altLang="en-US">
                <a:solidFill>
                  <a:prstClr val="black"/>
                </a:solidFill>
              </a:endParaRPr>
            </a:p>
          </p:txBody>
        </p:sp>
        <p:sp>
          <p:nvSpPr>
            <p:cNvPr id="84093" name="Line 125"/>
            <p:cNvSpPr>
              <a:spLocks noChangeShapeType="1"/>
            </p:cNvSpPr>
            <p:nvPr/>
          </p:nvSpPr>
          <p:spPr bwMode="auto">
            <a:xfrm>
              <a:off x="2089" y="2508"/>
              <a:ext cx="768" cy="0"/>
            </a:xfrm>
            <a:prstGeom prst="line">
              <a:avLst/>
            </a:prstGeom>
            <a:noFill/>
            <a:ln w="38100">
              <a:solidFill>
                <a:srgbClr val="FF9900"/>
              </a:solidFill>
              <a:round/>
            </a:ln>
            <a:effectLst/>
          </p:spPr>
          <p:txBody>
            <a:bodyPr wrap="none"/>
            <a:lstStyle/>
            <a:p>
              <a:endParaRPr lang="zh-CN" altLang="en-US">
                <a:solidFill>
                  <a:prstClr val="black"/>
                </a:solidFill>
              </a:endParaRPr>
            </a:p>
          </p:txBody>
        </p:sp>
        <p:sp>
          <p:nvSpPr>
            <p:cNvPr id="84094" name="Rectangle 126"/>
            <p:cNvSpPr>
              <a:spLocks noChangeArrowheads="1"/>
            </p:cNvSpPr>
            <p:nvPr/>
          </p:nvSpPr>
          <p:spPr bwMode="auto">
            <a:xfrm>
              <a:off x="1993" y="2216"/>
              <a:ext cx="1088" cy="256"/>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ln>
            <a:effectLst/>
          </p:spPr>
          <p:txBody>
            <a:bodyPr wrap="none">
              <a:spAutoFit/>
            </a:bodyPr>
            <a:lstStyle/>
            <a:p>
              <a:r>
                <a:rPr lang="zh-CN" altLang="en-US" sz="2000" dirty="0">
                  <a:solidFill>
                    <a:prstClr val="black"/>
                  </a:solidFill>
                  <a:latin typeface="黑体" panose="02010609060101010101" pitchFamily="49" charset="-122"/>
                  <a:ea typeface="黑体" panose="02010609060101010101" pitchFamily="49" charset="-122"/>
                </a:rPr>
                <a:t>短波无线电波</a:t>
              </a:r>
            </a:p>
          </p:txBody>
        </p:sp>
      </p:grpSp>
      <p:grpSp>
        <p:nvGrpSpPr>
          <p:cNvPr id="6" name="Group 152"/>
          <p:cNvGrpSpPr/>
          <p:nvPr/>
        </p:nvGrpSpPr>
        <p:grpSpPr bwMode="auto">
          <a:xfrm>
            <a:off x="381000" y="5481635"/>
            <a:ext cx="4572000" cy="1295400"/>
            <a:chOff x="240" y="3216"/>
            <a:chExt cx="2880" cy="816"/>
          </a:xfrm>
        </p:grpSpPr>
        <p:grpSp>
          <p:nvGrpSpPr>
            <p:cNvPr id="7" name="Group 143"/>
            <p:cNvGrpSpPr/>
            <p:nvPr/>
          </p:nvGrpSpPr>
          <p:grpSpPr bwMode="auto">
            <a:xfrm>
              <a:off x="240" y="3216"/>
              <a:ext cx="2880" cy="816"/>
              <a:chOff x="240" y="3168"/>
              <a:chExt cx="2880" cy="816"/>
            </a:xfrm>
          </p:grpSpPr>
          <p:sp>
            <p:nvSpPr>
              <p:cNvPr id="83971" name="Text Box 3"/>
              <p:cNvSpPr txBox="1">
                <a:spLocks noChangeArrowheads="1"/>
              </p:cNvSpPr>
              <p:nvPr/>
            </p:nvSpPr>
            <p:spPr bwMode="auto">
              <a:xfrm>
                <a:off x="240" y="3168"/>
                <a:ext cx="884" cy="288"/>
              </a:xfrm>
              <a:prstGeom prst="rect">
                <a:avLst/>
              </a:prstGeom>
              <a:noFill/>
              <a:ln w="9525">
                <a:noFill/>
                <a:miter lim="800000"/>
              </a:ln>
              <a:effectLst/>
            </p:spPr>
            <p:txBody>
              <a:bodyPr wrap="none">
                <a:spAutoFit/>
              </a:bodyPr>
              <a:lstStyle/>
              <a:p>
                <a:pPr>
                  <a:spcBef>
                    <a:spcPct val="50000"/>
                  </a:spcBef>
                </a:pPr>
                <a:r>
                  <a:rPr lang="zh-CN" altLang="en-US" sz="2400" dirty="0">
                    <a:solidFill>
                      <a:prstClr val="black"/>
                    </a:solidFill>
                    <a:latin typeface="黑体" panose="02010609060101010101" pitchFamily="49" charset="-122"/>
                    <a:ea typeface="黑体" panose="02010609060101010101" pitchFamily="49" charset="-122"/>
                  </a:rPr>
                  <a:t>无线电波</a:t>
                </a:r>
              </a:p>
            </p:txBody>
          </p:sp>
          <p:graphicFrame>
            <p:nvGraphicFramePr>
              <p:cNvPr id="99333" name="Object 5"/>
              <p:cNvGraphicFramePr>
                <a:graphicFrameLocks noChangeAspect="1"/>
              </p:cNvGraphicFramePr>
              <p:nvPr/>
            </p:nvGraphicFramePr>
            <p:xfrm>
              <a:off x="1256" y="3168"/>
              <a:ext cx="1825" cy="291"/>
            </p:xfrm>
            <a:graphic>
              <a:graphicData uri="http://schemas.openxmlformats.org/presentationml/2006/ole">
                <mc:AlternateContent xmlns:mc="http://schemas.openxmlformats.org/markup-compatibility/2006">
                  <mc:Choice xmlns:v="urn:schemas-microsoft-com:vml" Requires="v">
                    <p:oleObj spid="_x0000_s169606" name="Equation" r:id="rId49" imgW="1752600" imgH="279400" progId="Equation.3">
                      <p:embed/>
                    </p:oleObj>
                  </mc:Choice>
                  <mc:Fallback>
                    <p:oleObj name="Equation" r:id="rId49" imgW="1752600" imgH="279400" progId="Equation.3">
                      <p:embed/>
                      <p:pic>
                        <p:nvPicPr>
                          <p:cNvPr id="0" name="Picture 1203"/>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1256" y="3168"/>
                            <a:ext cx="1825" cy="2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34" name="Object 6"/>
              <p:cNvGraphicFramePr>
                <a:graphicFrameLocks noChangeAspect="1"/>
              </p:cNvGraphicFramePr>
              <p:nvPr/>
            </p:nvGraphicFramePr>
            <p:xfrm>
              <a:off x="1184" y="3456"/>
              <a:ext cx="1936" cy="270"/>
            </p:xfrm>
            <a:graphic>
              <a:graphicData uri="http://schemas.openxmlformats.org/presentationml/2006/ole">
                <mc:AlternateContent xmlns:mc="http://schemas.openxmlformats.org/markup-compatibility/2006">
                  <mc:Choice xmlns:v="urn:schemas-microsoft-com:vml" Requires="v">
                    <p:oleObj spid="_x0000_s169607" name="Equation" r:id="rId51" imgW="1981200" imgH="279400" progId="Equation.3">
                      <p:embed/>
                    </p:oleObj>
                  </mc:Choice>
                  <mc:Fallback>
                    <p:oleObj name="Equation" r:id="rId51" imgW="1981200" imgH="279400" progId="Equation.3">
                      <p:embed/>
                      <p:pic>
                        <p:nvPicPr>
                          <p:cNvPr id="0" name="Picture 1204"/>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184" y="3456"/>
                            <a:ext cx="1936" cy="2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35" name="Object 7"/>
              <p:cNvGraphicFramePr>
                <a:graphicFrameLocks noChangeAspect="1"/>
              </p:cNvGraphicFramePr>
              <p:nvPr/>
            </p:nvGraphicFramePr>
            <p:xfrm>
              <a:off x="1184" y="3746"/>
              <a:ext cx="1717" cy="238"/>
            </p:xfrm>
            <a:graphic>
              <a:graphicData uri="http://schemas.openxmlformats.org/presentationml/2006/ole">
                <mc:AlternateContent xmlns:mc="http://schemas.openxmlformats.org/markup-compatibility/2006">
                  <mc:Choice xmlns:v="urn:schemas-microsoft-com:vml" Requires="v">
                    <p:oleObj spid="_x0000_s169608" name="Equation" r:id="rId53" imgW="1727200" imgH="241300" progId="Equation.3">
                      <p:embed/>
                    </p:oleObj>
                  </mc:Choice>
                  <mc:Fallback>
                    <p:oleObj name="Equation" r:id="rId53" imgW="1727200" imgH="241300" progId="Equation.3">
                      <p:embed/>
                      <p:pic>
                        <p:nvPicPr>
                          <p:cNvPr id="0" name="Picture 1205"/>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1184" y="3746"/>
                            <a:ext cx="1717" cy="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4103" name="Rectangle 135"/>
            <p:cNvSpPr>
              <a:spLocks noChangeArrowheads="1"/>
            </p:cNvSpPr>
            <p:nvPr/>
          </p:nvSpPr>
          <p:spPr bwMode="auto">
            <a:xfrm>
              <a:off x="273" y="3744"/>
              <a:ext cx="698" cy="288"/>
            </a:xfrm>
            <a:prstGeom prst="rect">
              <a:avLst/>
            </a:prstGeom>
            <a:noFill/>
            <a:ln w="9525">
              <a:noFill/>
              <a:miter lim="800000"/>
            </a:ln>
            <a:effectLst/>
          </p:spPr>
          <p:txBody>
            <a:bodyPr wrap="none">
              <a:spAutoFit/>
            </a:bodyPr>
            <a:lstStyle/>
            <a:p>
              <a:r>
                <a:rPr lang="zh-CN" altLang="en-US" sz="2400" dirty="0">
                  <a:solidFill>
                    <a:prstClr val="black"/>
                  </a:solidFill>
                  <a:latin typeface="黑体" panose="02010609060101010101" pitchFamily="49" charset="-122"/>
                  <a:ea typeface="黑体" panose="02010609060101010101" pitchFamily="49" charset="-122"/>
                </a:rPr>
                <a:t>可见光</a:t>
              </a:r>
            </a:p>
          </p:txBody>
        </p:sp>
        <p:sp>
          <p:nvSpPr>
            <p:cNvPr id="84104" name="Rectangle 136"/>
            <p:cNvSpPr>
              <a:spLocks noChangeArrowheads="1"/>
            </p:cNvSpPr>
            <p:nvPr/>
          </p:nvSpPr>
          <p:spPr bwMode="auto">
            <a:xfrm>
              <a:off x="273" y="3504"/>
              <a:ext cx="698" cy="288"/>
            </a:xfrm>
            <a:prstGeom prst="rect">
              <a:avLst/>
            </a:prstGeom>
            <a:noFill/>
            <a:ln w="9525">
              <a:noFill/>
              <a:miter lim="800000"/>
            </a:ln>
            <a:effectLst/>
          </p:spPr>
          <p:txBody>
            <a:bodyPr wrap="none">
              <a:spAutoFit/>
            </a:bodyPr>
            <a:lstStyle/>
            <a:p>
              <a:pPr>
                <a:spcBef>
                  <a:spcPct val="50000"/>
                </a:spcBef>
              </a:pPr>
              <a:r>
                <a:rPr lang="zh-CN" altLang="en-US" sz="2400" dirty="0">
                  <a:solidFill>
                    <a:prstClr val="black"/>
                  </a:solidFill>
                  <a:latin typeface="黑体" panose="02010609060101010101" pitchFamily="49" charset="-122"/>
                  <a:ea typeface="黑体" panose="02010609060101010101" pitchFamily="49" charset="-122"/>
                </a:rPr>
                <a:t>红外线</a:t>
              </a:r>
            </a:p>
          </p:txBody>
        </p:sp>
      </p:grpSp>
      <p:grpSp>
        <p:nvGrpSpPr>
          <p:cNvPr id="8" name="Group 153"/>
          <p:cNvGrpSpPr/>
          <p:nvPr/>
        </p:nvGrpSpPr>
        <p:grpSpPr bwMode="auto">
          <a:xfrm>
            <a:off x="5005388" y="5481637"/>
            <a:ext cx="3833812" cy="1376363"/>
            <a:chOff x="3153" y="3216"/>
            <a:chExt cx="2415" cy="867"/>
          </a:xfrm>
        </p:grpSpPr>
        <p:grpSp>
          <p:nvGrpSpPr>
            <p:cNvPr id="9" name="Group 139"/>
            <p:cNvGrpSpPr/>
            <p:nvPr/>
          </p:nvGrpSpPr>
          <p:grpSpPr bwMode="auto">
            <a:xfrm>
              <a:off x="3153" y="3216"/>
              <a:ext cx="2415" cy="844"/>
              <a:chOff x="3120" y="3024"/>
              <a:chExt cx="2415" cy="844"/>
            </a:xfrm>
          </p:grpSpPr>
          <p:graphicFrame>
            <p:nvGraphicFramePr>
              <p:cNvPr id="99328" name="Object 0"/>
              <p:cNvGraphicFramePr>
                <a:graphicFrameLocks noChangeAspect="1"/>
              </p:cNvGraphicFramePr>
              <p:nvPr/>
            </p:nvGraphicFramePr>
            <p:xfrm>
              <a:off x="3168" y="3600"/>
              <a:ext cx="197" cy="268"/>
            </p:xfrm>
            <a:graphic>
              <a:graphicData uri="http://schemas.openxmlformats.org/presentationml/2006/ole">
                <mc:AlternateContent xmlns:mc="http://schemas.openxmlformats.org/markup-compatibility/2006">
                  <mc:Choice xmlns:v="urn:schemas-microsoft-com:vml" Requires="v">
                    <p:oleObj spid="_x0000_s169609" name="公式" r:id="rId55" imgW="177800" imgH="241300" progId="Equation.3">
                      <p:embed/>
                    </p:oleObj>
                  </mc:Choice>
                  <mc:Fallback>
                    <p:oleObj name="公式" r:id="rId55" imgW="177800" imgH="241300" progId="Equation.3">
                      <p:embed/>
                      <p:pic>
                        <p:nvPicPr>
                          <p:cNvPr id="0" name="Picture 1206"/>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3168" y="3600"/>
                            <a:ext cx="197"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Lst>
                        </p:spPr>
                      </p:pic>
                    </p:oleObj>
                  </mc:Fallback>
                </mc:AlternateContent>
              </a:graphicData>
            </a:graphic>
          </p:graphicFrame>
          <p:graphicFrame>
            <p:nvGraphicFramePr>
              <p:cNvPr id="99329" name="Object 1"/>
              <p:cNvGraphicFramePr>
                <a:graphicFrameLocks noChangeAspect="1"/>
              </p:cNvGraphicFramePr>
              <p:nvPr/>
            </p:nvGraphicFramePr>
            <p:xfrm>
              <a:off x="3874" y="3072"/>
              <a:ext cx="1661" cy="234"/>
            </p:xfrm>
            <a:graphic>
              <a:graphicData uri="http://schemas.openxmlformats.org/presentationml/2006/ole">
                <mc:AlternateContent xmlns:mc="http://schemas.openxmlformats.org/markup-compatibility/2006">
                  <mc:Choice xmlns:v="urn:schemas-microsoft-com:vml" Requires="v">
                    <p:oleObj spid="_x0000_s169610" name="Equation" r:id="rId57" imgW="1459865" imgH="241300" progId="Equation.3">
                      <p:embed/>
                    </p:oleObj>
                  </mc:Choice>
                  <mc:Fallback>
                    <p:oleObj name="Equation" r:id="rId57" imgW="1459865" imgH="241300" progId="Equation.3">
                      <p:embed/>
                      <p:pic>
                        <p:nvPicPr>
                          <p:cNvPr id="0" name="Picture 1207"/>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3874" y="3072"/>
                            <a:ext cx="1661" cy="2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30" name="Object 2"/>
              <p:cNvGraphicFramePr>
                <a:graphicFrameLocks noChangeAspect="1"/>
              </p:cNvGraphicFramePr>
              <p:nvPr/>
            </p:nvGraphicFramePr>
            <p:xfrm>
              <a:off x="3850" y="3312"/>
              <a:ext cx="1526" cy="240"/>
            </p:xfrm>
            <a:graphic>
              <a:graphicData uri="http://schemas.openxmlformats.org/presentationml/2006/ole">
                <mc:AlternateContent xmlns:mc="http://schemas.openxmlformats.org/markup-compatibility/2006">
                  <mc:Choice xmlns:v="urn:schemas-microsoft-com:vml" Requires="v">
                    <p:oleObj spid="_x0000_s169611" name="Equation" r:id="rId59" imgW="1524000" imgH="241300" progId="Equation.3">
                      <p:embed/>
                    </p:oleObj>
                  </mc:Choice>
                  <mc:Fallback>
                    <p:oleObj name="Equation" r:id="rId59" imgW="1524000" imgH="241300" progId="Equation.3">
                      <p:embed/>
                      <p:pic>
                        <p:nvPicPr>
                          <p:cNvPr id="0" name="Picture 1208"/>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3850" y="3312"/>
                            <a:ext cx="1526"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31" name="Object 3"/>
              <p:cNvGraphicFramePr>
                <a:graphicFrameLocks noChangeAspect="1"/>
              </p:cNvGraphicFramePr>
              <p:nvPr/>
            </p:nvGraphicFramePr>
            <p:xfrm>
              <a:off x="3874" y="3600"/>
              <a:ext cx="1070" cy="252"/>
            </p:xfrm>
            <a:graphic>
              <a:graphicData uri="http://schemas.openxmlformats.org/presentationml/2006/ole">
                <mc:AlternateContent xmlns:mc="http://schemas.openxmlformats.org/markup-compatibility/2006">
                  <mc:Choice xmlns:v="urn:schemas-microsoft-com:vml" Requires="v">
                    <p:oleObj spid="_x0000_s169612" name="Equation" r:id="rId61" imgW="1016000" imgH="241300" progId="Equation.3">
                      <p:embed/>
                    </p:oleObj>
                  </mc:Choice>
                  <mc:Fallback>
                    <p:oleObj name="Equation" r:id="rId61" imgW="1016000" imgH="241300" progId="Equation.3">
                      <p:embed/>
                      <p:pic>
                        <p:nvPicPr>
                          <p:cNvPr id="0" name="Picture 1209"/>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3874" y="3600"/>
                            <a:ext cx="1070" cy="2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4100" name="Rectangle 132"/>
              <p:cNvSpPr>
                <a:spLocks noChangeArrowheads="1"/>
              </p:cNvSpPr>
              <p:nvPr/>
            </p:nvSpPr>
            <p:spPr bwMode="auto">
              <a:xfrm>
                <a:off x="3120" y="3024"/>
                <a:ext cx="816" cy="288"/>
              </a:xfrm>
              <a:prstGeom prst="rect">
                <a:avLst/>
              </a:prstGeom>
              <a:noFill/>
              <a:ln w="9525">
                <a:noFill/>
                <a:miter lim="800000"/>
              </a:ln>
              <a:effectLst/>
            </p:spPr>
            <p:txBody>
              <a:bodyPr>
                <a:spAutoFit/>
              </a:bodyPr>
              <a:lstStyle/>
              <a:p>
                <a:pPr>
                  <a:spcBef>
                    <a:spcPct val="50000"/>
                  </a:spcBef>
                </a:pPr>
                <a:r>
                  <a:rPr lang="zh-CN" altLang="en-US" sz="2400" dirty="0">
                    <a:solidFill>
                      <a:prstClr val="black"/>
                    </a:solidFill>
                    <a:latin typeface="黑体" panose="02010609060101010101" pitchFamily="49" charset="-122"/>
                    <a:ea typeface="黑体" panose="02010609060101010101" pitchFamily="49" charset="-122"/>
                  </a:rPr>
                  <a:t>紫外光</a:t>
                </a:r>
              </a:p>
            </p:txBody>
          </p:sp>
          <p:graphicFrame>
            <p:nvGraphicFramePr>
              <p:cNvPr id="99332" name="Object 4"/>
              <p:cNvGraphicFramePr>
                <a:graphicFrameLocks noChangeAspect="1"/>
              </p:cNvGraphicFramePr>
              <p:nvPr/>
            </p:nvGraphicFramePr>
            <p:xfrm>
              <a:off x="3123" y="3360"/>
              <a:ext cx="224" cy="240"/>
            </p:xfrm>
            <a:graphic>
              <a:graphicData uri="http://schemas.openxmlformats.org/presentationml/2006/ole">
                <mc:AlternateContent xmlns:mc="http://schemas.openxmlformats.org/markup-compatibility/2006">
                  <mc:Choice xmlns:v="urn:schemas-microsoft-com:vml" Requires="v">
                    <p:oleObj spid="_x0000_s169613" name="Equation" r:id="rId63" imgW="177800" imgH="190500" progId="Equation.3">
                      <p:embed/>
                    </p:oleObj>
                  </mc:Choice>
                  <mc:Fallback>
                    <p:oleObj name="Equation" r:id="rId63" imgW="177800" imgH="190500" progId="Equation.3">
                      <p:embed/>
                      <p:pic>
                        <p:nvPicPr>
                          <p:cNvPr id="0" name="Picture 1210"/>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3123" y="3360"/>
                            <a:ext cx="224"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4105" name="Rectangle 137"/>
            <p:cNvSpPr>
              <a:spLocks noChangeArrowheads="1"/>
            </p:cNvSpPr>
            <p:nvPr/>
          </p:nvSpPr>
          <p:spPr bwMode="auto">
            <a:xfrm>
              <a:off x="3297" y="3504"/>
              <a:ext cx="552" cy="288"/>
            </a:xfrm>
            <a:prstGeom prst="rect">
              <a:avLst/>
            </a:prstGeom>
            <a:noFill/>
            <a:ln w="9525">
              <a:noFill/>
              <a:miter lim="800000"/>
            </a:ln>
            <a:effectLst/>
          </p:spPr>
          <p:txBody>
            <a:bodyPr wrap="none">
              <a:spAutoFit/>
            </a:bodyPr>
            <a:lstStyle/>
            <a:p>
              <a:r>
                <a:rPr lang="zh-CN" altLang="en-US" sz="2400" dirty="0">
                  <a:solidFill>
                    <a:srgbClr val="0000FF"/>
                  </a:solidFill>
                </a:rPr>
                <a:t> </a:t>
              </a:r>
              <a:r>
                <a:rPr lang="zh-CN" altLang="en-US" sz="2400" dirty="0">
                  <a:solidFill>
                    <a:prstClr val="black"/>
                  </a:solidFill>
                  <a:latin typeface="黑体" panose="02010609060101010101" pitchFamily="49" charset="-122"/>
                  <a:ea typeface="黑体" panose="02010609060101010101" pitchFamily="49" charset="-122"/>
                </a:rPr>
                <a:t>射线</a:t>
              </a:r>
            </a:p>
          </p:txBody>
        </p:sp>
        <p:sp>
          <p:nvSpPr>
            <p:cNvPr id="84106" name="Rectangle 138"/>
            <p:cNvSpPr>
              <a:spLocks noChangeArrowheads="1"/>
            </p:cNvSpPr>
            <p:nvPr/>
          </p:nvSpPr>
          <p:spPr bwMode="auto">
            <a:xfrm>
              <a:off x="3297" y="3792"/>
              <a:ext cx="504" cy="291"/>
            </a:xfrm>
            <a:prstGeom prst="rect">
              <a:avLst/>
            </a:prstGeom>
            <a:noFill/>
            <a:ln w="9525">
              <a:noFill/>
              <a:miter lim="800000"/>
            </a:ln>
            <a:effectLst/>
          </p:spPr>
          <p:txBody>
            <a:bodyPr wrap="none">
              <a:spAutoFit/>
            </a:bodyPr>
            <a:lstStyle/>
            <a:p>
              <a:r>
                <a:rPr lang="zh-CN" altLang="en-US" sz="2400" dirty="0">
                  <a:solidFill>
                    <a:prstClr val="black"/>
                  </a:solidFill>
                  <a:latin typeface="黑体" panose="02010609060101010101" pitchFamily="49" charset="-122"/>
                  <a:ea typeface="黑体" panose="02010609060101010101" pitchFamily="49" charset="-122"/>
                </a:rPr>
                <a:t>射线</a:t>
              </a:r>
            </a:p>
          </p:txBody>
        </p:sp>
      </p:grpSp>
      <p:sp>
        <p:nvSpPr>
          <p:cNvPr id="10" name="矩形 9"/>
          <p:cNvSpPr/>
          <p:nvPr/>
        </p:nvSpPr>
        <p:spPr>
          <a:xfrm>
            <a:off x="685800" y="228600"/>
            <a:ext cx="5541902" cy="584775"/>
          </a:xfrm>
          <a:prstGeom prst="rect">
            <a:avLst/>
          </a:prstGeom>
        </p:spPr>
        <p:txBody>
          <a:bodyPr wrap="none">
            <a:spAutoFit/>
          </a:bodyPr>
          <a:lstStyle/>
          <a:p>
            <a:r>
              <a:rPr lang="zh-CN" altLang="zh-CN" sz="3200" b="1" dirty="0">
                <a:solidFill>
                  <a:srgbClr val="00B050"/>
                </a:solidFill>
                <a:latin typeface="黑体" panose="02010609060101010101" pitchFamily="49" charset="-122"/>
                <a:ea typeface="黑体" panose="02010609060101010101" pitchFamily="49" charset="-122"/>
              </a:rPr>
              <a:t>四 光是一种电磁波 电磁波谱</a:t>
            </a:r>
            <a:endParaRPr lang="zh-CN" altLang="zh-CN" sz="3200" dirty="0">
              <a:solidFill>
                <a:srgbClr val="00B050"/>
              </a:solidFill>
              <a:latin typeface="黑体" panose="02010609060101010101" pitchFamily="49" charset="-122"/>
              <a:ea typeface="黑体" panose="02010609060101010101" pitchFamily="49" charset="-122"/>
            </a:endParaRP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ou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3000" y="2514600"/>
            <a:ext cx="6400800" cy="369332"/>
          </a:xfrm>
          <a:prstGeom prst="rect">
            <a:avLst/>
          </a:prstGeom>
          <a:noFill/>
        </p:spPr>
        <p:txBody>
          <a:bodyPr wrap="square" rtlCol="0">
            <a:spAutoFit/>
          </a:bodyPr>
          <a:lstStyle/>
          <a:p>
            <a:endParaRPr lang="zh-CN" altLang="en-US" dirty="0"/>
          </a:p>
        </p:txBody>
      </p:sp>
      <p:sp>
        <p:nvSpPr>
          <p:cNvPr id="4" name="TextBox 3"/>
          <p:cNvSpPr txBox="1"/>
          <p:nvPr/>
        </p:nvSpPr>
        <p:spPr>
          <a:xfrm>
            <a:off x="609600" y="2971800"/>
            <a:ext cx="8001000" cy="1015663"/>
          </a:xfrm>
          <a:prstGeom prst="rect">
            <a:avLst/>
          </a:prstGeom>
          <a:noFill/>
        </p:spPr>
        <p:txBody>
          <a:bodyPr wrap="square" rtlCol="0">
            <a:spAutoFit/>
          </a:bodyPr>
          <a:lstStyle/>
          <a:p>
            <a:pPr algn="ctr"/>
            <a:r>
              <a:rPr lang="en-US" altLang="zh-CN" sz="6000" b="1" dirty="0">
                <a:latin typeface="Times New Roman" panose="02020603050405020304" pitchFamily="18" charset="0"/>
                <a:ea typeface="黑体" panose="02010609060101010101" pitchFamily="49" charset="-122"/>
                <a:cs typeface="Times New Roman" panose="02020603050405020304" pitchFamily="18" charset="0"/>
              </a:rPr>
              <a:t>14.1 </a:t>
            </a:r>
            <a:r>
              <a:rPr lang="zh-CN" altLang="zh-CN" sz="6000" b="1" dirty="0">
                <a:latin typeface="Times New Roman" panose="02020603050405020304" pitchFamily="18" charset="0"/>
                <a:ea typeface="黑体" panose="02010609060101010101" pitchFamily="49" charset="-122"/>
                <a:cs typeface="Times New Roman" panose="02020603050405020304" pitchFamily="18" charset="0"/>
              </a:rPr>
              <a:t>光的相干性</a:t>
            </a:r>
            <a:endParaRPr lang="zh-CN" altLang="zh-CN" sz="6000"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685800" y="2438400"/>
            <a:ext cx="4114800" cy="523220"/>
          </a:xfrm>
          <a:prstGeom prst="rect">
            <a:avLst/>
          </a:prstGeom>
          <a:noFill/>
          <a:ln w="9525">
            <a:noFill/>
            <a:miter lim="800000"/>
          </a:ln>
          <a:effectLst/>
        </p:spPr>
        <p:txBody>
          <a:bodyPr>
            <a:spAutoFit/>
          </a:bodyPr>
          <a:lstStyle/>
          <a:p>
            <a:pPr>
              <a:spcBef>
                <a:spcPct val="50000"/>
              </a:spcBef>
            </a:pPr>
            <a:r>
              <a:rPr lang="en-US" altLang="zh-CN" sz="2800" dirty="0">
                <a:solidFill>
                  <a:srgbClr val="C00000"/>
                </a:solidFill>
                <a:latin typeface="黑体" panose="02010609060101010101" pitchFamily="49" charset="-122"/>
                <a:ea typeface="黑体" panose="02010609060101010101" pitchFamily="49" charset="-122"/>
              </a:rPr>
              <a:t> </a:t>
            </a:r>
            <a:r>
              <a:rPr lang="zh-CN" altLang="en-US" sz="2800" dirty="0">
                <a:solidFill>
                  <a:srgbClr val="C00000"/>
                </a:solidFill>
                <a:latin typeface="黑体" panose="02010609060101010101" pitchFamily="49" charset="-122"/>
                <a:ea typeface="黑体" panose="02010609060101010101" pitchFamily="49" charset="-122"/>
              </a:rPr>
              <a:t>光是一种电磁波</a:t>
            </a:r>
          </a:p>
        </p:txBody>
      </p:sp>
      <p:grpSp>
        <p:nvGrpSpPr>
          <p:cNvPr id="2" name="Group 3"/>
          <p:cNvGrpSpPr/>
          <p:nvPr/>
        </p:nvGrpSpPr>
        <p:grpSpPr bwMode="auto">
          <a:xfrm>
            <a:off x="838200" y="1295400"/>
            <a:ext cx="6705600" cy="1905000"/>
            <a:chOff x="576" y="624"/>
            <a:chExt cx="4224" cy="1200"/>
          </a:xfrm>
        </p:grpSpPr>
        <p:graphicFrame>
          <p:nvGraphicFramePr>
            <p:cNvPr id="62468" name="Object 4"/>
            <p:cNvGraphicFramePr>
              <a:graphicFrameLocks noChangeAspect="1"/>
            </p:cNvGraphicFramePr>
            <p:nvPr/>
          </p:nvGraphicFramePr>
          <p:xfrm>
            <a:off x="2641" y="624"/>
            <a:ext cx="2065" cy="611"/>
          </p:xfrm>
          <a:graphic>
            <a:graphicData uri="http://schemas.openxmlformats.org/presentationml/2006/ole">
              <mc:AlternateContent xmlns:mc="http://schemas.openxmlformats.org/markup-compatibility/2006">
                <mc:Choice xmlns:v="urn:schemas-microsoft-com:vml" Requires="v">
                  <p:oleObj spid="_x0000_s1138" name="公式" r:id="rId3" imgW="1943100" imgH="609600" progId="Equation.3">
                    <p:embed/>
                  </p:oleObj>
                </mc:Choice>
                <mc:Fallback>
                  <p:oleObj name="公式" r:id="rId3" imgW="1943100" imgH="609600" progId="Equation.3">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 y="624"/>
                          <a:ext cx="2065" cy="6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9" name="Object 5"/>
            <p:cNvGraphicFramePr>
              <a:graphicFrameLocks noChangeAspect="1"/>
            </p:cNvGraphicFramePr>
            <p:nvPr/>
          </p:nvGraphicFramePr>
          <p:xfrm>
            <a:off x="2641" y="1213"/>
            <a:ext cx="2159" cy="611"/>
          </p:xfrm>
          <a:graphic>
            <a:graphicData uri="http://schemas.openxmlformats.org/presentationml/2006/ole">
              <mc:AlternateContent xmlns:mc="http://schemas.openxmlformats.org/markup-compatibility/2006">
                <mc:Choice xmlns:v="urn:schemas-microsoft-com:vml" Requires="v">
                  <p:oleObj spid="_x0000_s1139" name="公式" r:id="rId5" imgW="2032000" imgH="609600" progId="Equation.3">
                    <p:embed/>
                  </p:oleObj>
                </mc:Choice>
                <mc:Fallback>
                  <p:oleObj name="公式" r:id="rId5" imgW="2032000" imgH="609600" progId="Equation.3">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1" y="1213"/>
                          <a:ext cx="2159" cy="6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470" name="Text Box 6"/>
            <p:cNvSpPr txBox="1">
              <a:spLocks noChangeArrowheads="1"/>
            </p:cNvSpPr>
            <p:nvPr/>
          </p:nvSpPr>
          <p:spPr bwMode="auto">
            <a:xfrm>
              <a:off x="576" y="1032"/>
              <a:ext cx="2400" cy="327"/>
            </a:xfrm>
            <a:prstGeom prst="rect">
              <a:avLst/>
            </a:prstGeom>
            <a:noFill/>
            <a:ln w="9525">
              <a:noFill/>
              <a:miter lim="800000"/>
            </a:ln>
            <a:effectLst/>
          </p:spPr>
          <p:txBody>
            <a:bodyPr>
              <a:spAutoFit/>
            </a:bodyPr>
            <a:lstStyle/>
            <a:p>
              <a:pPr>
                <a:spcBef>
                  <a:spcPct val="50000"/>
                </a:spcBef>
              </a:pPr>
              <a:r>
                <a:rPr lang="zh-CN" altLang="en-US" sz="2800" dirty="0">
                  <a:solidFill>
                    <a:srgbClr val="000000"/>
                  </a:solidFill>
                  <a:latin typeface="Times New Roman" panose="02020603050405020304" pitchFamily="18" charset="0"/>
                  <a:ea typeface="黑体" panose="02010609060101010101" pitchFamily="49" charset="-122"/>
                </a:rPr>
                <a:t>平面电磁波方程</a:t>
              </a:r>
            </a:p>
          </p:txBody>
        </p:sp>
        <p:sp>
          <p:nvSpPr>
            <p:cNvPr id="62471" name="AutoShape 7"/>
            <p:cNvSpPr/>
            <p:nvPr/>
          </p:nvSpPr>
          <p:spPr bwMode="auto">
            <a:xfrm>
              <a:off x="2353" y="896"/>
              <a:ext cx="288" cy="634"/>
            </a:xfrm>
            <a:prstGeom prst="leftBrace">
              <a:avLst>
                <a:gd name="adj1" fmla="val 18345"/>
                <a:gd name="adj2" fmla="val 50000"/>
              </a:avLst>
            </a:prstGeom>
            <a:noFill/>
            <a:ln w="28575">
              <a:solidFill>
                <a:srgbClr val="FF0000"/>
              </a:solidFill>
              <a:round/>
            </a:ln>
            <a:effectLst/>
          </p:spPr>
          <p:txBody>
            <a:bodyPr wrap="none" anchor="ctr"/>
            <a:lstStyle/>
            <a:p>
              <a:endParaRPr lang="zh-CN" altLang="en-US"/>
            </a:p>
          </p:txBody>
        </p:sp>
      </p:grpSp>
      <p:grpSp>
        <p:nvGrpSpPr>
          <p:cNvPr id="3" name="Group 8"/>
          <p:cNvGrpSpPr/>
          <p:nvPr/>
        </p:nvGrpSpPr>
        <p:grpSpPr bwMode="auto">
          <a:xfrm>
            <a:off x="381000" y="4064000"/>
            <a:ext cx="6400800" cy="1117600"/>
            <a:chOff x="240" y="2560"/>
            <a:chExt cx="4032" cy="704"/>
          </a:xfrm>
        </p:grpSpPr>
        <p:graphicFrame>
          <p:nvGraphicFramePr>
            <p:cNvPr id="62473" name="Object 9"/>
            <p:cNvGraphicFramePr>
              <a:graphicFrameLocks noChangeAspect="1"/>
            </p:cNvGraphicFramePr>
            <p:nvPr/>
          </p:nvGraphicFramePr>
          <p:xfrm>
            <a:off x="3216" y="2560"/>
            <a:ext cx="1056" cy="704"/>
          </p:xfrm>
          <a:graphic>
            <a:graphicData uri="http://schemas.openxmlformats.org/presentationml/2006/ole">
              <mc:AlternateContent xmlns:mc="http://schemas.openxmlformats.org/markup-compatibility/2006">
                <mc:Choice xmlns:v="urn:schemas-microsoft-com:vml" Requires="v">
                  <p:oleObj spid="_x0000_s1140" name="公式" r:id="rId7" imgW="1079500" imgH="685800" progId="Equation.3">
                    <p:embed/>
                  </p:oleObj>
                </mc:Choice>
                <mc:Fallback>
                  <p:oleObj name="公式" r:id="rId7" imgW="1079500" imgH="6858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6" y="2560"/>
                          <a:ext cx="1056" cy="704"/>
                        </a:xfrm>
                        <a:prstGeom prst="rect">
                          <a:avLst/>
                        </a:prstGeom>
                        <a:gradFill rotWithShape="0">
                          <a:gsLst>
                            <a:gs pos="0">
                              <a:srgbClr val="EDFAD2"/>
                            </a:gs>
                            <a:gs pos="50000">
                              <a:srgbClr val="FFFFFF"/>
                            </a:gs>
                            <a:gs pos="100000">
                              <a:srgbClr val="EDFAD2"/>
                            </a:gs>
                          </a:gsLst>
                          <a:lin ang="5400000" scaled="1"/>
                        </a:gradFill>
                        <a:ln w="9525">
                          <a:solidFill>
                            <a:schemeClr val="tx2"/>
                          </a:solidFill>
                          <a:miter lim="800000"/>
                          <a:headEnd/>
                          <a:tailEnd/>
                        </a:ln>
                      </p:spPr>
                    </p:pic>
                  </p:oleObj>
                </mc:Fallback>
              </mc:AlternateContent>
            </a:graphicData>
          </a:graphic>
        </p:graphicFrame>
        <p:sp>
          <p:nvSpPr>
            <p:cNvPr id="62474" name="Text Box 10"/>
            <p:cNvSpPr txBox="1">
              <a:spLocks noChangeArrowheads="1"/>
            </p:cNvSpPr>
            <p:nvPr/>
          </p:nvSpPr>
          <p:spPr bwMode="auto">
            <a:xfrm>
              <a:off x="240" y="2704"/>
              <a:ext cx="2256" cy="327"/>
            </a:xfrm>
            <a:prstGeom prst="rect">
              <a:avLst/>
            </a:prstGeom>
            <a:noFill/>
            <a:ln w="9525">
              <a:noFill/>
              <a:miter lim="800000"/>
            </a:ln>
            <a:effectLst/>
          </p:spPr>
          <p:txBody>
            <a:bodyPr>
              <a:spAutoFit/>
            </a:bodyPr>
            <a:lstStyle/>
            <a:p>
              <a:pPr>
                <a:spcBef>
                  <a:spcPct val="50000"/>
                </a:spcBef>
                <a:buFontTx/>
                <a:buBlip>
                  <a:blip r:embed="rId9"/>
                </a:buBlip>
              </a:pPr>
              <a:r>
                <a:rPr lang="zh-CN" altLang="en-US" sz="2800" dirty="0">
                  <a:solidFill>
                    <a:srgbClr val="C00000"/>
                  </a:solidFill>
                  <a:latin typeface="黑体" panose="02010609060101010101" pitchFamily="49" charset="-122"/>
                  <a:ea typeface="黑体" panose="02010609060101010101" pitchFamily="49" charset="-122"/>
                </a:rPr>
                <a:t>真空中的光速</a:t>
              </a:r>
            </a:p>
          </p:txBody>
        </p:sp>
      </p:grpSp>
      <p:grpSp>
        <p:nvGrpSpPr>
          <p:cNvPr id="4" name="Group 11"/>
          <p:cNvGrpSpPr/>
          <p:nvPr/>
        </p:nvGrpSpPr>
        <p:grpSpPr bwMode="auto">
          <a:xfrm>
            <a:off x="533400" y="5346700"/>
            <a:ext cx="7924800" cy="1054100"/>
            <a:chOff x="384" y="3320"/>
            <a:chExt cx="4992" cy="664"/>
          </a:xfrm>
        </p:grpSpPr>
        <p:sp>
          <p:nvSpPr>
            <p:cNvPr id="62476" name="Text Box 12"/>
            <p:cNvSpPr txBox="1">
              <a:spLocks noChangeArrowheads="1"/>
            </p:cNvSpPr>
            <p:nvPr/>
          </p:nvSpPr>
          <p:spPr bwMode="auto">
            <a:xfrm>
              <a:off x="384" y="3456"/>
              <a:ext cx="2016" cy="333"/>
            </a:xfrm>
            <a:prstGeom prst="rect">
              <a:avLst/>
            </a:prstGeom>
            <a:gradFill rotWithShape="0">
              <a:gsLst>
                <a:gs pos="0">
                  <a:srgbClr val="FF3399"/>
                </a:gs>
                <a:gs pos="25000">
                  <a:srgbClr val="FF6633"/>
                </a:gs>
                <a:gs pos="50000">
                  <a:srgbClr val="FFFF00"/>
                </a:gs>
                <a:gs pos="75000">
                  <a:srgbClr val="01A78F"/>
                </a:gs>
                <a:gs pos="100000">
                  <a:srgbClr val="3366FF"/>
                </a:gs>
              </a:gsLst>
              <a:lin ang="0" scaled="1"/>
            </a:gradFill>
            <a:ln w="9525">
              <a:solidFill>
                <a:srgbClr val="080808"/>
              </a:solidFill>
              <a:miter lim="800000"/>
            </a:ln>
            <a:effectLst/>
          </p:spPr>
          <p:txBody>
            <a:bodyPr>
              <a:spAutoFit/>
            </a:bodyPr>
            <a:lstStyle/>
            <a:p>
              <a:pPr algn="ctr">
                <a:spcBef>
                  <a:spcPct val="50000"/>
                </a:spcBef>
              </a:pPr>
              <a:r>
                <a:rPr lang="zh-CN" altLang="en-US" sz="2800" b="1">
                  <a:solidFill>
                    <a:srgbClr val="080808"/>
                  </a:solidFill>
                  <a:latin typeface="Times New Roman" panose="02020603050405020304" pitchFamily="18" charset="0"/>
                  <a:ea typeface="黑体" panose="02010609060101010101" pitchFamily="49" charset="-122"/>
                </a:rPr>
                <a:t>可见光的范围</a:t>
              </a:r>
            </a:p>
          </p:txBody>
        </p:sp>
        <p:grpSp>
          <p:nvGrpSpPr>
            <p:cNvPr id="5" name="Group 13"/>
            <p:cNvGrpSpPr/>
            <p:nvPr/>
          </p:nvGrpSpPr>
          <p:grpSpPr bwMode="auto">
            <a:xfrm>
              <a:off x="2496" y="3320"/>
              <a:ext cx="2880" cy="664"/>
              <a:chOff x="2112" y="3176"/>
              <a:chExt cx="2880" cy="664"/>
            </a:xfrm>
          </p:grpSpPr>
          <p:graphicFrame>
            <p:nvGraphicFramePr>
              <p:cNvPr id="62478" name="Object 14"/>
              <p:cNvGraphicFramePr>
                <a:graphicFrameLocks noChangeAspect="1"/>
              </p:cNvGraphicFramePr>
              <p:nvPr/>
            </p:nvGraphicFramePr>
            <p:xfrm>
              <a:off x="2304" y="3176"/>
              <a:ext cx="2688" cy="664"/>
            </p:xfrm>
            <a:graphic>
              <a:graphicData uri="http://schemas.openxmlformats.org/presentationml/2006/ole">
                <mc:AlternateContent xmlns:mc="http://schemas.openxmlformats.org/markup-compatibility/2006">
                  <mc:Choice xmlns:v="urn:schemas-microsoft-com:vml" Requires="v">
                    <p:oleObj spid="_x0000_s1141" name="Equation" r:id="rId10" imgW="1637665" imgH="406400" progId="Equation.3">
                      <p:embed/>
                    </p:oleObj>
                  </mc:Choice>
                  <mc:Fallback>
                    <p:oleObj name="Equation" r:id="rId10" imgW="1637665" imgH="406400" progId="Equation.3">
                      <p:embed/>
                      <p:pic>
                        <p:nvPicPr>
                          <p:cNvPr id="0"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04" y="3176"/>
                            <a:ext cx="2688" cy="6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479" name="AutoShape 15"/>
              <p:cNvSpPr/>
              <p:nvPr/>
            </p:nvSpPr>
            <p:spPr bwMode="auto">
              <a:xfrm>
                <a:off x="2112" y="3264"/>
                <a:ext cx="192" cy="480"/>
              </a:xfrm>
              <a:prstGeom prst="leftBrace">
                <a:avLst>
                  <a:gd name="adj1" fmla="val 20833"/>
                  <a:gd name="adj2" fmla="val 50000"/>
                </a:avLst>
              </a:prstGeom>
              <a:noFill/>
              <a:ln w="28575">
                <a:solidFill>
                  <a:srgbClr val="008000"/>
                </a:solidFill>
                <a:round/>
              </a:ln>
              <a:effectLst/>
            </p:spPr>
            <p:txBody>
              <a:bodyPr wrap="none" anchor="ctr"/>
              <a:lstStyle/>
              <a:p>
                <a:endParaRPr lang="zh-CN" altLang="en-US"/>
              </a:p>
            </p:txBody>
          </p:sp>
        </p:grpSp>
      </p:grpSp>
      <p:grpSp>
        <p:nvGrpSpPr>
          <p:cNvPr id="6" name="Group 16"/>
          <p:cNvGrpSpPr/>
          <p:nvPr/>
        </p:nvGrpSpPr>
        <p:grpSpPr bwMode="auto">
          <a:xfrm>
            <a:off x="381000" y="3063875"/>
            <a:ext cx="8551863" cy="1127125"/>
            <a:chOff x="240" y="1872"/>
            <a:chExt cx="5387" cy="710"/>
          </a:xfrm>
        </p:grpSpPr>
        <p:sp>
          <p:nvSpPr>
            <p:cNvPr id="62481" name="Text Box 17"/>
            <p:cNvSpPr txBox="1">
              <a:spLocks noChangeArrowheads="1"/>
            </p:cNvSpPr>
            <p:nvPr/>
          </p:nvSpPr>
          <p:spPr bwMode="auto">
            <a:xfrm>
              <a:off x="240" y="1872"/>
              <a:ext cx="5387" cy="710"/>
            </a:xfrm>
            <a:prstGeom prst="rect">
              <a:avLst/>
            </a:prstGeom>
            <a:noFill/>
            <a:ln w="9525">
              <a:noFill/>
              <a:miter lim="800000"/>
            </a:ln>
            <a:effectLst/>
          </p:spPr>
          <p:txBody>
            <a:bodyPr>
              <a:spAutoFit/>
            </a:bodyPr>
            <a:lstStyle/>
            <a:p>
              <a:pPr>
                <a:lnSpc>
                  <a:spcPct val="120000"/>
                </a:lnSpc>
                <a:spcBef>
                  <a:spcPct val="50000"/>
                </a:spcBef>
              </a:pPr>
              <a:r>
                <a:rPr lang="en-US" altLang="zh-CN" sz="2800" dirty="0">
                  <a:solidFill>
                    <a:srgbClr val="000066"/>
                  </a:solidFill>
                  <a:latin typeface="黑体" panose="02010609060101010101" pitchFamily="49" charset="-122"/>
                  <a:ea typeface="黑体" panose="02010609060101010101" pitchFamily="49" charset="-122"/>
                </a:rPr>
                <a:t>   </a:t>
              </a:r>
              <a:r>
                <a:rPr lang="zh-CN" altLang="en-US" sz="2800" dirty="0">
                  <a:solidFill>
                    <a:srgbClr val="C00000"/>
                  </a:solidFill>
                  <a:latin typeface="黑体" panose="02010609060101010101" pitchFamily="49" charset="-122"/>
                  <a:ea typeface="黑体" panose="02010609060101010101" pitchFamily="49" charset="-122"/>
                </a:rPr>
                <a:t>光矢量   </a:t>
              </a:r>
              <a:r>
                <a:rPr lang="zh-CN" altLang="en-US" sz="2800" dirty="0">
                  <a:solidFill>
                    <a:srgbClr val="000000"/>
                  </a:solidFill>
                  <a:latin typeface="黑体" panose="02010609060101010101" pitchFamily="49" charset="-122"/>
                  <a:ea typeface="黑体" panose="02010609060101010101" pitchFamily="49" charset="-122"/>
                </a:rPr>
                <a:t>用   矢量表示光矢量</a:t>
              </a:r>
              <a:r>
                <a:rPr lang="en-US" altLang="zh-CN" sz="2800" dirty="0">
                  <a:solidFill>
                    <a:srgbClr val="000000"/>
                  </a:solidFill>
                  <a:latin typeface="黑体" panose="02010609060101010101" pitchFamily="49" charset="-122"/>
                  <a:ea typeface="黑体" panose="02010609060101010101" pitchFamily="49" charset="-122"/>
                </a:rPr>
                <a:t>,</a:t>
              </a:r>
              <a:r>
                <a:rPr lang="zh-CN" altLang="en-US" sz="2800" dirty="0">
                  <a:solidFill>
                    <a:srgbClr val="000000"/>
                  </a:solidFill>
                  <a:latin typeface="黑体" panose="02010609060101010101" pitchFamily="49" charset="-122"/>
                  <a:ea typeface="黑体" panose="02010609060101010101" pitchFamily="49" charset="-122"/>
                </a:rPr>
                <a:t>它在引起人眼视觉和底片感光上起主要作用 </a:t>
              </a:r>
              <a:r>
                <a:rPr lang="en-US" altLang="zh-CN" sz="2800" dirty="0">
                  <a:solidFill>
                    <a:srgbClr val="000000"/>
                  </a:solidFill>
                  <a:latin typeface="黑体" panose="02010609060101010101" pitchFamily="49" charset="-122"/>
                  <a:ea typeface="黑体" panose="02010609060101010101" pitchFamily="49" charset="-122"/>
                </a:rPr>
                <a:t>.</a:t>
              </a:r>
            </a:p>
          </p:txBody>
        </p:sp>
        <p:graphicFrame>
          <p:nvGraphicFramePr>
            <p:cNvPr id="62482" name="Object 18"/>
            <p:cNvGraphicFramePr>
              <a:graphicFrameLocks noChangeAspect="1"/>
            </p:cNvGraphicFramePr>
            <p:nvPr/>
          </p:nvGraphicFramePr>
          <p:xfrm>
            <a:off x="1920" y="1920"/>
            <a:ext cx="233" cy="288"/>
          </p:xfrm>
          <a:graphic>
            <a:graphicData uri="http://schemas.openxmlformats.org/presentationml/2006/ole">
              <mc:AlternateContent xmlns:mc="http://schemas.openxmlformats.org/markup-compatibility/2006">
                <mc:Choice xmlns:v="urn:schemas-microsoft-com:vml" Requires="v">
                  <p:oleObj spid="_x0000_s1142" name="Equation" r:id="rId12" imgW="215900" imgH="266065" progId="Equation.3">
                    <p:embed/>
                  </p:oleObj>
                </mc:Choice>
                <mc:Fallback>
                  <p:oleObj name="Equation" r:id="rId12" imgW="215900" imgH="266065" progId="Equation.3">
                    <p:embed/>
                    <p:pic>
                      <p:nvPicPr>
                        <p:cNvPr id="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20" y="1920"/>
                          <a:ext cx="233"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9" name="Text Box 2"/>
          <p:cNvSpPr txBox="1">
            <a:spLocks noChangeArrowheads="1"/>
          </p:cNvSpPr>
          <p:nvPr/>
        </p:nvSpPr>
        <p:spPr bwMode="auto">
          <a:xfrm>
            <a:off x="457200" y="228600"/>
            <a:ext cx="2362200" cy="584775"/>
          </a:xfrm>
          <a:prstGeom prst="rect">
            <a:avLst/>
          </a:prstGeom>
          <a:noFill/>
          <a:ln w="9525">
            <a:noFill/>
            <a:miter lim="800000"/>
          </a:ln>
          <a:effectLst/>
        </p:spPr>
        <p:txBody>
          <a:bodyPr wrap="square">
            <a:spAutoFit/>
          </a:bodyPr>
          <a:lstStyle/>
          <a:p>
            <a:pPr>
              <a:spcBef>
                <a:spcPct val="50000"/>
              </a:spcBef>
            </a:pPr>
            <a:r>
              <a:rPr lang="en-US" altLang="zh-CN" sz="3200" b="1" dirty="0">
                <a:solidFill>
                  <a:srgbClr val="0070C0"/>
                </a:solidFill>
                <a:latin typeface="黑体" panose="02010609060101010101" pitchFamily="49" charset="-122"/>
                <a:ea typeface="黑体" panose="02010609060101010101" pitchFamily="49" charset="-122"/>
              </a:rPr>
              <a:t> </a:t>
            </a:r>
            <a:r>
              <a:rPr lang="zh-CN" altLang="en-US" sz="3200" b="1" dirty="0">
                <a:solidFill>
                  <a:srgbClr val="00B050"/>
                </a:solidFill>
                <a:latin typeface="黑体" panose="02010609060101010101" pitchFamily="49" charset="-122"/>
                <a:ea typeface="黑体" panose="02010609060101010101" pitchFamily="49" charset="-122"/>
              </a:rPr>
              <a:t>一 相干光</a:t>
            </a:r>
          </a:p>
        </p:txBody>
      </p:sp>
      <p:sp>
        <p:nvSpPr>
          <p:cNvPr id="7" name="TextBox 6"/>
          <p:cNvSpPr txBox="1"/>
          <p:nvPr/>
        </p:nvSpPr>
        <p:spPr>
          <a:xfrm>
            <a:off x="152400" y="1229380"/>
            <a:ext cx="3278188" cy="523220"/>
          </a:xfrm>
          <a:prstGeom prst="rect">
            <a:avLst/>
          </a:prstGeom>
          <a:noFill/>
        </p:spPr>
        <p:txBody>
          <a:bodyPr wrap="square" rtlCol="0">
            <a:spAutoFit/>
          </a:bodyPr>
          <a:lstStyle/>
          <a:p>
            <a:r>
              <a:rPr lang="en-US" altLang="zh-CN" sz="28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zh-CN" sz="28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光的相干性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4937125" y="1228725"/>
            <a:ext cx="3902075" cy="2286000"/>
            <a:chOff x="3110" y="822"/>
            <a:chExt cx="2458" cy="1440"/>
          </a:xfrm>
        </p:grpSpPr>
        <p:sp>
          <p:nvSpPr>
            <p:cNvPr id="14339" name="Rectangle 3"/>
            <p:cNvSpPr>
              <a:spLocks noChangeArrowheads="1"/>
            </p:cNvSpPr>
            <p:nvPr/>
          </p:nvSpPr>
          <p:spPr bwMode="auto">
            <a:xfrm>
              <a:off x="3120" y="822"/>
              <a:ext cx="2448" cy="1440"/>
            </a:xfrm>
            <a:prstGeom prst="rect">
              <a:avLst/>
            </a:prstGeom>
            <a:solidFill>
              <a:schemeClr val="bg1"/>
            </a:solidFill>
            <a:ln w="9525">
              <a:solidFill>
                <a:schemeClr val="tx2"/>
              </a:solidFill>
              <a:miter lim="800000"/>
            </a:ln>
            <a:effectLst/>
          </p:spPr>
          <p:txBody>
            <a:bodyPr wrap="none" anchor="ctr"/>
            <a:lstStyle/>
            <a:p>
              <a:endParaRPr lang="zh-CN" altLang="en-US"/>
            </a:p>
          </p:txBody>
        </p:sp>
        <p:sp>
          <p:nvSpPr>
            <p:cNvPr id="14340" name="Line 4"/>
            <p:cNvSpPr>
              <a:spLocks noChangeShapeType="1"/>
            </p:cNvSpPr>
            <p:nvPr/>
          </p:nvSpPr>
          <p:spPr bwMode="auto">
            <a:xfrm>
              <a:off x="3216" y="1014"/>
              <a:ext cx="2204" cy="357"/>
            </a:xfrm>
            <a:prstGeom prst="line">
              <a:avLst/>
            </a:prstGeom>
            <a:noFill/>
            <a:ln w="28575">
              <a:solidFill>
                <a:srgbClr val="FF9900"/>
              </a:solidFill>
              <a:round/>
            </a:ln>
            <a:effectLst/>
          </p:spPr>
          <p:txBody>
            <a:bodyPr wrap="none" anchor="ctr"/>
            <a:lstStyle/>
            <a:p>
              <a:endParaRPr lang="zh-CN" altLang="en-US"/>
            </a:p>
          </p:txBody>
        </p:sp>
        <p:sp>
          <p:nvSpPr>
            <p:cNvPr id="14341" name="Line 5"/>
            <p:cNvSpPr>
              <a:spLocks noChangeShapeType="1"/>
            </p:cNvSpPr>
            <p:nvPr/>
          </p:nvSpPr>
          <p:spPr bwMode="auto">
            <a:xfrm flipV="1">
              <a:off x="3260" y="1364"/>
              <a:ext cx="2160" cy="447"/>
            </a:xfrm>
            <a:prstGeom prst="line">
              <a:avLst/>
            </a:prstGeom>
            <a:noFill/>
            <a:ln w="28575">
              <a:solidFill>
                <a:srgbClr val="0000FF"/>
              </a:solidFill>
              <a:round/>
            </a:ln>
            <a:effectLst/>
          </p:spPr>
          <p:txBody>
            <a:bodyPr wrap="none" anchor="ctr"/>
            <a:lstStyle/>
            <a:p>
              <a:endParaRPr lang="zh-CN" altLang="en-US"/>
            </a:p>
          </p:txBody>
        </p:sp>
        <p:sp>
          <p:nvSpPr>
            <p:cNvPr id="14342" name="Freeform 6"/>
            <p:cNvSpPr/>
            <p:nvPr/>
          </p:nvSpPr>
          <p:spPr bwMode="auto">
            <a:xfrm rot="-801501">
              <a:off x="3348" y="1707"/>
              <a:ext cx="353" cy="89"/>
            </a:xfrm>
            <a:custGeom>
              <a:avLst/>
              <a:gdLst/>
              <a:ahLst/>
              <a:cxnLst>
                <a:cxn ang="0">
                  <a:pos x="0" y="96"/>
                </a:cxn>
                <a:cxn ang="0">
                  <a:pos x="48" y="0"/>
                </a:cxn>
                <a:cxn ang="0">
                  <a:pos x="96" y="96"/>
                </a:cxn>
                <a:cxn ang="0">
                  <a:pos x="144" y="0"/>
                </a:cxn>
                <a:cxn ang="0">
                  <a:pos x="192" y="96"/>
                </a:cxn>
                <a:cxn ang="0">
                  <a:pos x="240" y="0"/>
                </a:cxn>
                <a:cxn ang="0">
                  <a:pos x="288" y="96"/>
                </a:cxn>
                <a:cxn ang="0">
                  <a:pos x="336" y="0"/>
                </a:cxn>
                <a:cxn ang="0">
                  <a:pos x="384" y="96"/>
                </a:cxn>
                <a:cxn ang="0">
                  <a:pos x="432" y="0"/>
                </a:cxn>
                <a:cxn ang="0">
                  <a:pos x="480" y="96"/>
                </a:cxn>
                <a:cxn ang="0">
                  <a:pos x="528" y="48"/>
                </a:cxn>
                <a:cxn ang="0">
                  <a:pos x="624" y="48"/>
                </a:cxn>
                <a:cxn ang="0">
                  <a:pos x="672" y="48"/>
                </a:cxn>
              </a:cxnLst>
              <a:rect l="0" t="0" r="r" b="b"/>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19050" cmpd="sng">
              <a:solidFill>
                <a:srgbClr val="0000FF"/>
              </a:solidFill>
              <a:round/>
              <a:headEnd type="none" w="med" len="med"/>
              <a:tailEnd type="triangle" w="med" len="med"/>
            </a:ln>
            <a:effectLst/>
          </p:spPr>
          <p:txBody>
            <a:bodyPr wrap="none" anchor="ctr"/>
            <a:lstStyle/>
            <a:p>
              <a:endParaRPr lang="zh-CN" altLang="en-US"/>
            </a:p>
          </p:txBody>
        </p:sp>
        <p:sp>
          <p:nvSpPr>
            <p:cNvPr id="14343" name="Freeform 7"/>
            <p:cNvSpPr/>
            <p:nvPr/>
          </p:nvSpPr>
          <p:spPr bwMode="auto">
            <a:xfrm rot="-801501">
              <a:off x="3833" y="1600"/>
              <a:ext cx="353" cy="89"/>
            </a:xfrm>
            <a:custGeom>
              <a:avLst/>
              <a:gdLst/>
              <a:ahLst/>
              <a:cxnLst>
                <a:cxn ang="0">
                  <a:pos x="0" y="96"/>
                </a:cxn>
                <a:cxn ang="0">
                  <a:pos x="48" y="0"/>
                </a:cxn>
                <a:cxn ang="0">
                  <a:pos x="96" y="96"/>
                </a:cxn>
                <a:cxn ang="0">
                  <a:pos x="144" y="0"/>
                </a:cxn>
                <a:cxn ang="0">
                  <a:pos x="192" y="96"/>
                </a:cxn>
                <a:cxn ang="0">
                  <a:pos x="240" y="0"/>
                </a:cxn>
                <a:cxn ang="0">
                  <a:pos x="288" y="96"/>
                </a:cxn>
                <a:cxn ang="0">
                  <a:pos x="336" y="0"/>
                </a:cxn>
                <a:cxn ang="0">
                  <a:pos x="384" y="96"/>
                </a:cxn>
                <a:cxn ang="0">
                  <a:pos x="432" y="0"/>
                </a:cxn>
                <a:cxn ang="0">
                  <a:pos x="480" y="96"/>
                </a:cxn>
                <a:cxn ang="0">
                  <a:pos x="528" y="48"/>
                </a:cxn>
                <a:cxn ang="0">
                  <a:pos x="624" y="48"/>
                </a:cxn>
                <a:cxn ang="0">
                  <a:pos x="672" y="48"/>
                </a:cxn>
              </a:cxnLst>
              <a:rect l="0" t="0" r="r" b="b"/>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19050" cmpd="sng">
              <a:solidFill>
                <a:srgbClr val="0000FF"/>
              </a:solidFill>
              <a:round/>
              <a:headEnd type="none" w="med" len="med"/>
              <a:tailEnd type="triangle" w="med" len="med"/>
            </a:ln>
            <a:effectLst/>
          </p:spPr>
          <p:txBody>
            <a:bodyPr wrap="none" anchor="ctr"/>
            <a:lstStyle/>
            <a:p>
              <a:endParaRPr lang="zh-CN" altLang="en-US"/>
            </a:p>
          </p:txBody>
        </p:sp>
        <p:sp>
          <p:nvSpPr>
            <p:cNvPr id="14344" name="Freeform 8"/>
            <p:cNvSpPr/>
            <p:nvPr/>
          </p:nvSpPr>
          <p:spPr bwMode="auto">
            <a:xfrm rot="-801501">
              <a:off x="4759" y="1416"/>
              <a:ext cx="352" cy="89"/>
            </a:xfrm>
            <a:custGeom>
              <a:avLst/>
              <a:gdLst/>
              <a:ahLst/>
              <a:cxnLst>
                <a:cxn ang="0">
                  <a:pos x="0" y="96"/>
                </a:cxn>
                <a:cxn ang="0">
                  <a:pos x="48" y="0"/>
                </a:cxn>
                <a:cxn ang="0">
                  <a:pos x="96" y="96"/>
                </a:cxn>
                <a:cxn ang="0">
                  <a:pos x="144" y="0"/>
                </a:cxn>
                <a:cxn ang="0">
                  <a:pos x="192" y="96"/>
                </a:cxn>
                <a:cxn ang="0">
                  <a:pos x="240" y="0"/>
                </a:cxn>
                <a:cxn ang="0">
                  <a:pos x="288" y="96"/>
                </a:cxn>
                <a:cxn ang="0">
                  <a:pos x="336" y="0"/>
                </a:cxn>
                <a:cxn ang="0">
                  <a:pos x="384" y="96"/>
                </a:cxn>
                <a:cxn ang="0">
                  <a:pos x="432" y="0"/>
                </a:cxn>
                <a:cxn ang="0">
                  <a:pos x="480" y="96"/>
                </a:cxn>
                <a:cxn ang="0">
                  <a:pos x="528" y="48"/>
                </a:cxn>
                <a:cxn ang="0">
                  <a:pos x="624" y="48"/>
                </a:cxn>
                <a:cxn ang="0">
                  <a:pos x="672" y="48"/>
                </a:cxn>
              </a:cxnLst>
              <a:rect l="0" t="0" r="r" b="b"/>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19050" cmpd="sng">
              <a:solidFill>
                <a:srgbClr val="0000FF"/>
              </a:solidFill>
              <a:round/>
              <a:headEnd type="none" w="med" len="med"/>
              <a:tailEnd type="triangle" w="med" len="med"/>
            </a:ln>
            <a:effectLst/>
          </p:spPr>
          <p:txBody>
            <a:bodyPr wrap="none" anchor="ctr"/>
            <a:lstStyle/>
            <a:p>
              <a:endParaRPr lang="zh-CN" altLang="en-US"/>
            </a:p>
          </p:txBody>
        </p:sp>
        <p:sp>
          <p:nvSpPr>
            <p:cNvPr id="14345" name="Freeform 9"/>
            <p:cNvSpPr/>
            <p:nvPr/>
          </p:nvSpPr>
          <p:spPr bwMode="auto">
            <a:xfrm rot="-801501">
              <a:off x="4318" y="1505"/>
              <a:ext cx="353" cy="90"/>
            </a:xfrm>
            <a:custGeom>
              <a:avLst/>
              <a:gdLst/>
              <a:ahLst/>
              <a:cxnLst>
                <a:cxn ang="0">
                  <a:pos x="0" y="96"/>
                </a:cxn>
                <a:cxn ang="0">
                  <a:pos x="48" y="0"/>
                </a:cxn>
                <a:cxn ang="0">
                  <a:pos x="96" y="96"/>
                </a:cxn>
                <a:cxn ang="0">
                  <a:pos x="144" y="0"/>
                </a:cxn>
                <a:cxn ang="0">
                  <a:pos x="192" y="96"/>
                </a:cxn>
                <a:cxn ang="0">
                  <a:pos x="240" y="0"/>
                </a:cxn>
                <a:cxn ang="0">
                  <a:pos x="288" y="96"/>
                </a:cxn>
                <a:cxn ang="0">
                  <a:pos x="336" y="0"/>
                </a:cxn>
                <a:cxn ang="0">
                  <a:pos x="384" y="96"/>
                </a:cxn>
                <a:cxn ang="0">
                  <a:pos x="432" y="0"/>
                </a:cxn>
                <a:cxn ang="0">
                  <a:pos x="480" y="96"/>
                </a:cxn>
                <a:cxn ang="0">
                  <a:pos x="528" y="48"/>
                </a:cxn>
                <a:cxn ang="0">
                  <a:pos x="624" y="48"/>
                </a:cxn>
                <a:cxn ang="0">
                  <a:pos x="672" y="48"/>
                </a:cxn>
              </a:cxnLst>
              <a:rect l="0" t="0" r="r" b="b"/>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19050" cmpd="sng">
              <a:solidFill>
                <a:srgbClr val="0000FF"/>
              </a:solidFill>
              <a:round/>
              <a:headEnd type="none" w="med" len="med"/>
              <a:tailEnd type="triangle" w="med" len="med"/>
            </a:ln>
            <a:effectLst/>
          </p:spPr>
          <p:txBody>
            <a:bodyPr wrap="none" anchor="ctr"/>
            <a:lstStyle/>
            <a:p>
              <a:endParaRPr lang="zh-CN" altLang="en-US"/>
            </a:p>
          </p:txBody>
        </p:sp>
        <p:sp>
          <p:nvSpPr>
            <p:cNvPr id="14346" name="Freeform 10"/>
            <p:cNvSpPr/>
            <p:nvPr/>
          </p:nvSpPr>
          <p:spPr bwMode="auto">
            <a:xfrm rot="599933">
              <a:off x="3877" y="1104"/>
              <a:ext cx="397" cy="89"/>
            </a:xfrm>
            <a:custGeom>
              <a:avLst/>
              <a:gdLst/>
              <a:ahLst/>
              <a:cxnLst>
                <a:cxn ang="0">
                  <a:pos x="0" y="96"/>
                </a:cxn>
                <a:cxn ang="0">
                  <a:pos x="48" y="0"/>
                </a:cxn>
                <a:cxn ang="0">
                  <a:pos x="96" y="96"/>
                </a:cxn>
                <a:cxn ang="0">
                  <a:pos x="144" y="0"/>
                </a:cxn>
                <a:cxn ang="0">
                  <a:pos x="192" y="96"/>
                </a:cxn>
                <a:cxn ang="0">
                  <a:pos x="240" y="0"/>
                </a:cxn>
                <a:cxn ang="0">
                  <a:pos x="288" y="96"/>
                </a:cxn>
                <a:cxn ang="0">
                  <a:pos x="336" y="0"/>
                </a:cxn>
                <a:cxn ang="0">
                  <a:pos x="384" y="96"/>
                </a:cxn>
                <a:cxn ang="0">
                  <a:pos x="432" y="0"/>
                </a:cxn>
                <a:cxn ang="0">
                  <a:pos x="480" y="96"/>
                </a:cxn>
                <a:cxn ang="0">
                  <a:pos x="528" y="48"/>
                </a:cxn>
                <a:cxn ang="0">
                  <a:pos x="624" y="48"/>
                </a:cxn>
                <a:cxn ang="0">
                  <a:pos x="672" y="48"/>
                </a:cxn>
              </a:cxnLst>
              <a:rect l="0" t="0" r="r" b="b"/>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19050" cmpd="sng">
              <a:solidFill>
                <a:srgbClr val="FF6600"/>
              </a:solidFill>
              <a:round/>
              <a:headEnd type="none" w="med" len="med"/>
              <a:tailEnd type="triangle" w="med" len="med"/>
            </a:ln>
            <a:effectLst/>
          </p:spPr>
          <p:txBody>
            <a:bodyPr wrap="none" anchor="ctr"/>
            <a:lstStyle/>
            <a:p>
              <a:endParaRPr lang="zh-CN" altLang="en-US"/>
            </a:p>
          </p:txBody>
        </p:sp>
        <p:sp>
          <p:nvSpPr>
            <p:cNvPr id="14347" name="Freeform 11"/>
            <p:cNvSpPr/>
            <p:nvPr/>
          </p:nvSpPr>
          <p:spPr bwMode="auto">
            <a:xfrm rot="599933">
              <a:off x="4450" y="1193"/>
              <a:ext cx="397" cy="89"/>
            </a:xfrm>
            <a:custGeom>
              <a:avLst/>
              <a:gdLst/>
              <a:ahLst/>
              <a:cxnLst>
                <a:cxn ang="0">
                  <a:pos x="0" y="96"/>
                </a:cxn>
                <a:cxn ang="0">
                  <a:pos x="48" y="0"/>
                </a:cxn>
                <a:cxn ang="0">
                  <a:pos x="96" y="96"/>
                </a:cxn>
                <a:cxn ang="0">
                  <a:pos x="144" y="0"/>
                </a:cxn>
                <a:cxn ang="0">
                  <a:pos x="192" y="96"/>
                </a:cxn>
                <a:cxn ang="0">
                  <a:pos x="240" y="0"/>
                </a:cxn>
                <a:cxn ang="0">
                  <a:pos x="288" y="96"/>
                </a:cxn>
                <a:cxn ang="0">
                  <a:pos x="336" y="0"/>
                </a:cxn>
                <a:cxn ang="0">
                  <a:pos x="384" y="96"/>
                </a:cxn>
                <a:cxn ang="0">
                  <a:pos x="432" y="0"/>
                </a:cxn>
                <a:cxn ang="0">
                  <a:pos x="480" y="96"/>
                </a:cxn>
                <a:cxn ang="0">
                  <a:pos x="528" y="48"/>
                </a:cxn>
                <a:cxn ang="0">
                  <a:pos x="624" y="48"/>
                </a:cxn>
                <a:cxn ang="0">
                  <a:pos x="672" y="48"/>
                </a:cxn>
              </a:cxnLst>
              <a:rect l="0" t="0" r="r" b="b"/>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19050" cmpd="sng">
              <a:solidFill>
                <a:srgbClr val="FF6600"/>
              </a:solidFill>
              <a:round/>
              <a:headEnd type="none" w="med" len="med"/>
              <a:tailEnd type="triangle" w="med" len="med"/>
            </a:ln>
            <a:effectLst/>
          </p:spPr>
          <p:txBody>
            <a:bodyPr wrap="none" anchor="ctr"/>
            <a:lstStyle/>
            <a:p>
              <a:endParaRPr lang="zh-CN" altLang="en-US"/>
            </a:p>
          </p:txBody>
        </p:sp>
        <p:sp>
          <p:nvSpPr>
            <p:cNvPr id="14348" name="Freeform 12"/>
            <p:cNvSpPr/>
            <p:nvPr/>
          </p:nvSpPr>
          <p:spPr bwMode="auto">
            <a:xfrm rot="585018">
              <a:off x="5023" y="1282"/>
              <a:ext cx="397" cy="89"/>
            </a:xfrm>
            <a:custGeom>
              <a:avLst/>
              <a:gdLst/>
              <a:ahLst/>
              <a:cxnLst>
                <a:cxn ang="0">
                  <a:pos x="0" y="96"/>
                </a:cxn>
                <a:cxn ang="0">
                  <a:pos x="48" y="0"/>
                </a:cxn>
                <a:cxn ang="0">
                  <a:pos x="96" y="96"/>
                </a:cxn>
                <a:cxn ang="0">
                  <a:pos x="144" y="0"/>
                </a:cxn>
                <a:cxn ang="0">
                  <a:pos x="192" y="96"/>
                </a:cxn>
                <a:cxn ang="0">
                  <a:pos x="240" y="0"/>
                </a:cxn>
                <a:cxn ang="0">
                  <a:pos x="288" y="96"/>
                </a:cxn>
                <a:cxn ang="0">
                  <a:pos x="336" y="0"/>
                </a:cxn>
                <a:cxn ang="0">
                  <a:pos x="384" y="96"/>
                </a:cxn>
                <a:cxn ang="0">
                  <a:pos x="432" y="0"/>
                </a:cxn>
                <a:cxn ang="0">
                  <a:pos x="480" y="96"/>
                </a:cxn>
                <a:cxn ang="0">
                  <a:pos x="528" y="48"/>
                </a:cxn>
                <a:cxn ang="0">
                  <a:pos x="624" y="48"/>
                </a:cxn>
                <a:cxn ang="0">
                  <a:pos x="672" y="48"/>
                </a:cxn>
              </a:cxnLst>
              <a:rect l="0" t="0" r="r" b="b"/>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19050" cmpd="sng">
              <a:solidFill>
                <a:srgbClr val="FF6600"/>
              </a:solidFill>
              <a:round/>
              <a:headEnd type="none" w="med" len="med"/>
              <a:tailEnd type="triangle" w="med" len="med"/>
            </a:ln>
            <a:effectLst/>
          </p:spPr>
          <p:txBody>
            <a:bodyPr wrap="none" anchor="ctr"/>
            <a:lstStyle/>
            <a:p>
              <a:endParaRPr lang="zh-CN" altLang="en-US"/>
            </a:p>
          </p:txBody>
        </p:sp>
        <p:sp>
          <p:nvSpPr>
            <p:cNvPr id="14349" name="Freeform 13"/>
            <p:cNvSpPr/>
            <p:nvPr/>
          </p:nvSpPr>
          <p:spPr bwMode="auto">
            <a:xfrm rot="599933">
              <a:off x="3348" y="1014"/>
              <a:ext cx="397" cy="90"/>
            </a:xfrm>
            <a:custGeom>
              <a:avLst/>
              <a:gdLst/>
              <a:ahLst/>
              <a:cxnLst>
                <a:cxn ang="0">
                  <a:pos x="0" y="96"/>
                </a:cxn>
                <a:cxn ang="0">
                  <a:pos x="48" y="0"/>
                </a:cxn>
                <a:cxn ang="0">
                  <a:pos x="96" y="96"/>
                </a:cxn>
                <a:cxn ang="0">
                  <a:pos x="144" y="0"/>
                </a:cxn>
                <a:cxn ang="0">
                  <a:pos x="192" y="96"/>
                </a:cxn>
                <a:cxn ang="0">
                  <a:pos x="240" y="0"/>
                </a:cxn>
                <a:cxn ang="0">
                  <a:pos x="288" y="96"/>
                </a:cxn>
                <a:cxn ang="0">
                  <a:pos x="336" y="0"/>
                </a:cxn>
                <a:cxn ang="0">
                  <a:pos x="384" y="96"/>
                </a:cxn>
                <a:cxn ang="0">
                  <a:pos x="432" y="0"/>
                </a:cxn>
                <a:cxn ang="0">
                  <a:pos x="480" y="96"/>
                </a:cxn>
                <a:cxn ang="0">
                  <a:pos x="528" y="48"/>
                </a:cxn>
                <a:cxn ang="0">
                  <a:pos x="624" y="48"/>
                </a:cxn>
                <a:cxn ang="0">
                  <a:pos x="672" y="48"/>
                </a:cxn>
              </a:cxnLst>
              <a:rect l="0" t="0" r="r" b="b"/>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19050" cmpd="sng">
              <a:solidFill>
                <a:srgbClr val="FF6600"/>
              </a:solidFill>
              <a:round/>
              <a:headEnd type="none" w="med" len="med"/>
              <a:tailEnd type="triangle" w="med" len="med"/>
            </a:ln>
            <a:effectLst/>
          </p:spPr>
          <p:txBody>
            <a:bodyPr wrap="none" anchor="ctr"/>
            <a:lstStyle/>
            <a:p>
              <a:endParaRPr lang="zh-CN" altLang="en-US"/>
            </a:p>
          </p:txBody>
        </p:sp>
        <p:sp>
          <p:nvSpPr>
            <p:cNvPr id="14350" name="Text Box 14"/>
            <p:cNvSpPr txBox="1">
              <a:spLocks noChangeArrowheads="1"/>
            </p:cNvSpPr>
            <p:nvPr/>
          </p:nvSpPr>
          <p:spPr bwMode="auto">
            <a:xfrm>
              <a:off x="5288" y="1461"/>
              <a:ext cx="228" cy="327"/>
            </a:xfrm>
            <a:prstGeom prst="rect">
              <a:avLst/>
            </a:prstGeom>
            <a:noFill/>
            <a:ln w="9525">
              <a:noFill/>
              <a:miter lim="800000"/>
            </a:ln>
            <a:effectLst/>
          </p:spPr>
          <p:txBody>
            <a:bodyPr wrap="none">
              <a:spAutoFit/>
            </a:bodyPr>
            <a:lstStyle/>
            <a:p>
              <a:pPr>
                <a:spcBef>
                  <a:spcPct val="50000"/>
                </a:spcBef>
              </a:pPr>
              <a:r>
                <a:rPr lang="en-US" altLang="zh-CN" sz="2800" i="1">
                  <a:solidFill>
                    <a:srgbClr val="000000"/>
                  </a:solidFill>
                  <a:latin typeface="黑体" panose="02010609060101010101" pitchFamily="49" charset="-122"/>
                  <a:ea typeface="黑体" panose="02010609060101010101" pitchFamily="49" charset="-122"/>
                </a:rPr>
                <a:t>P</a:t>
              </a:r>
            </a:p>
          </p:txBody>
        </p:sp>
        <p:sp>
          <p:nvSpPr>
            <p:cNvPr id="14351" name="Text Box 15"/>
            <p:cNvSpPr txBox="1">
              <a:spLocks noChangeArrowheads="1"/>
            </p:cNvSpPr>
            <p:nvPr/>
          </p:nvSpPr>
          <p:spPr bwMode="auto">
            <a:xfrm>
              <a:off x="3132" y="1542"/>
              <a:ext cx="228" cy="327"/>
            </a:xfrm>
            <a:prstGeom prst="rect">
              <a:avLst/>
            </a:prstGeom>
            <a:noFill/>
            <a:ln w="9525">
              <a:noFill/>
              <a:miter lim="800000"/>
            </a:ln>
            <a:effectLst/>
          </p:spPr>
          <p:txBody>
            <a:bodyPr wrap="none">
              <a:spAutoFit/>
            </a:bodyPr>
            <a:lstStyle/>
            <a:p>
              <a:pPr>
                <a:spcBef>
                  <a:spcPct val="50000"/>
                </a:spcBef>
              </a:pPr>
              <a:r>
                <a:rPr lang="en-US" altLang="zh-CN" sz="2800" b="1">
                  <a:solidFill>
                    <a:srgbClr val="000000"/>
                  </a:solidFill>
                  <a:latin typeface="黑体" panose="02010609060101010101" pitchFamily="49" charset="-122"/>
                  <a:ea typeface="黑体" panose="02010609060101010101" pitchFamily="49" charset="-122"/>
                </a:rPr>
                <a:t>2</a:t>
              </a:r>
            </a:p>
          </p:txBody>
        </p:sp>
        <p:sp>
          <p:nvSpPr>
            <p:cNvPr id="14352" name="Text Box 16"/>
            <p:cNvSpPr txBox="1">
              <a:spLocks noChangeArrowheads="1"/>
            </p:cNvSpPr>
            <p:nvPr/>
          </p:nvSpPr>
          <p:spPr bwMode="auto">
            <a:xfrm>
              <a:off x="3110" y="975"/>
              <a:ext cx="298" cy="327"/>
            </a:xfrm>
            <a:prstGeom prst="rect">
              <a:avLst/>
            </a:prstGeom>
            <a:noFill/>
            <a:ln w="9525">
              <a:noFill/>
              <a:miter lim="800000"/>
            </a:ln>
            <a:effectLst/>
          </p:spPr>
          <p:txBody>
            <a:bodyPr>
              <a:spAutoFit/>
            </a:bodyPr>
            <a:lstStyle/>
            <a:p>
              <a:r>
                <a:rPr lang="en-US" altLang="zh-CN" sz="2800" b="1">
                  <a:solidFill>
                    <a:srgbClr val="1C1C1C"/>
                  </a:solidFill>
                  <a:latin typeface="黑体" panose="02010609060101010101" pitchFamily="49" charset="-122"/>
                  <a:ea typeface="黑体" panose="02010609060101010101" pitchFamily="49" charset="-122"/>
                </a:rPr>
                <a:t>1</a:t>
              </a:r>
            </a:p>
          </p:txBody>
        </p:sp>
      </p:grpSp>
      <p:graphicFrame>
        <p:nvGraphicFramePr>
          <p:cNvPr id="14354" name="Object 18"/>
          <p:cNvGraphicFramePr>
            <a:graphicFrameLocks noChangeAspect="1"/>
          </p:cNvGraphicFramePr>
          <p:nvPr/>
        </p:nvGraphicFramePr>
        <p:xfrm>
          <a:off x="5181600" y="2981325"/>
          <a:ext cx="3276600" cy="600075"/>
        </p:xfrm>
        <a:graphic>
          <a:graphicData uri="http://schemas.openxmlformats.org/presentationml/2006/ole">
            <mc:AlternateContent xmlns:mc="http://schemas.openxmlformats.org/markup-compatibility/2006">
              <mc:Choice xmlns:v="urn:schemas-microsoft-com:vml" Requires="v">
                <p:oleObj spid="_x0000_s2118" name="Equation" r:id="rId3" imgW="1803400" imgH="330200" progId="Equation.3">
                  <p:embed/>
                </p:oleObj>
              </mc:Choice>
              <mc:Fallback>
                <p:oleObj name="Equation" r:id="rId3" imgW="1803400" imgH="3302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2981325"/>
                        <a:ext cx="3276600"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55" name="Text Box 19"/>
          <p:cNvSpPr txBox="1">
            <a:spLocks noChangeArrowheads="1"/>
          </p:cNvSpPr>
          <p:nvPr/>
        </p:nvSpPr>
        <p:spPr bwMode="auto">
          <a:xfrm>
            <a:off x="5105400" y="3733800"/>
            <a:ext cx="3657600" cy="2654300"/>
          </a:xfrm>
          <a:prstGeom prst="rect">
            <a:avLst/>
          </a:prstGeom>
          <a:noFill/>
          <a:ln w="9525">
            <a:noFill/>
            <a:miter lim="800000"/>
          </a:ln>
          <a:effectLst/>
        </p:spPr>
        <p:txBody>
          <a:bodyPr anchor="ctr">
            <a:spAutoFit/>
          </a:bodyPr>
          <a:lstStyle/>
          <a:p>
            <a:pPr fontAlgn="t">
              <a:spcBef>
                <a:spcPct val="50000"/>
              </a:spcBef>
            </a:pPr>
            <a:r>
              <a:rPr lang="zh-CN" altLang="en-US" sz="2800" dirty="0">
                <a:solidFill>
                  <a:srgbClr val="000000"/>
                </a:solidFill>
                <a:latin typeface="黑体" panose="02010609060101010101" pitchFamily="49" charset="-122"/>
                <a:ea typeface="黑体" panose="02010609060101010101" pitchFamily="49" charset="-122"/>
              </a:rPr>
              <a:t>普通光源发光</a:t>
            </a:r>
            <a:r>
              <a:rPr lang="zh-CN" altLang="en-US" sz="2800" dirty="0">
                <a:solidFill>
                  <a:srgbClr val="CC0000"/>
                </a:solidFill>
                <a:latin typeface="黑体" panose="02010609060101010101" pitchFamily="49" charset="-122"/>
                <a:ea typeface="黑体" panose="02010609060101010101" pitchFamily="49" charset="-122"/>
              </a:rPr>
              <a:t>特点</a:t>
            </a:r>
            <a:r>
              <a:rPr lang="zh-CN" altLang="en-US" sz="2800" dirty="0">
                <a:solidFill>
                  <a:srgbClr val="000000"/>
                </a:solidFill>
                <a:latin typeface="黑体" panose="02010609060101010101" pitchFamily="49" charset="-122"/>
                <a:ea typeface="黑体" panose="02010609060101010101" pitchFamily="49" charset="-122"/>
              </a:rPr>
              <a:t>： 原子发光是断续的，每次发光形成一长度有限的波列</a:t>
            </a:r>
            <a:r>
              <a:rPr lang="en-US" altLang="zh-CN" sz="2800" dirty="0">
                <a:solidFill>
                  <a:srgbClr val="000000"/>
                </a:solidFill>
                <a:latin typeface="黑体" panose="02010609060101010101" pitchFamily="49" charset="-122"/>
                <a:ea typeface="黑体" panose="02010609060101010101" pitchFamily="49" charset="-122"/>
              </a:rPr>
              <a:t>,</a:t>
            </a:r>
            <a:r>
              <a:rPr lang="zh-CN" altLang="en-US" sz="2800" dirty="0">
                <a:solidFill>
                  <a:srgbClr val="000000"/>
                </a:solidFill>
                <a:latin typeface="黑体" panose="02010609060101010101" pitchFamily="49" charset="-122"/>
                <a:ea typeface="黑体" panose="02010609060101010101" pitchFamily="49" charset="-122"/>
              </a:rPr>
              <a:t>各原子各次发光相互独立，各波列互不相干</a:t>
            </a:r>
            <a:r>
              <a:rPr lang="en-US" altLang="zh-CN" sz="2800" dirty="0">
                <a:solidFill>
                  <a:srgbClr val="000000"/>
                </a:solidFill>
                <a:latin typeface="黑体" panose="02010609060101010101" pitchFamily="49" charset="-122"/>
                <a:ea typeface="黑体" panose="02010609060101010101" pitchFamily="49" charset="-122"/>
              </a:rPr>
              <a:t>.</a:t>
            </a:r>
          </a:p>
        </p:txBody>
      </p:sp>
      <p:sp>
        <p:nvSpPr>
          <p:cNvPr id="14356" name="Text Box 20"/>
          <p:cNvSpPr txBox="1">
            <a:spLocks noChangeArrowheads="1"/>
          </p:cNvSpPr>
          <p:nvPr/>
        </p:nvSpPr>
        <p:spPr bwMode="auto">
          <a:xfrm>
            <a:off x="381000" y="848380"/>
            <a:ext cx="3886200" cy="523220"/>
          </a:xfrm>
          <a:prstGeom prst="rect">
            <a:avLst/>
          </a:prstGeom>
          <a:noFill/>
          <a:ln w="9525">
            <a:noFill/>
            <a:miter lim="800000"/>
          </a:ln>
          <a:effectLst/>
        </p:spPr>
        <p:txBody>
          <a:bodyPr wrap="square">
            <a:spAutoFit/>
          </a:bodyPr>
          <a:lstStyle/>
          <a:p>
            <a:pPr>
              <a:spcBef>
                <a:spcPct val="50000"/>
              </a:spcBef>
            </a:pPr>
            <a:r>
              <a:rPr lang="zh-CN" altLang="en-US" sz="2800" dirty="0">
                <a:solidFill>
                  <a:srgbClr val="C00000"/>
                </a:solidFill>
                <a:latin typeface="黑体" panose="02010609060101010101" pitchFamily="49" charset="-122"/>
                <a:ea typeface="黑体" panose="02010609060101010101" pitchFamily="49" charset="-122"/>
              </a:rPr>
              <a:t>普通光源的发光机制</a:t>
            </a:r>
          </a:p>
        </p:txBody>
      </p:sp>
      <p:graphicFrame>
        <p:nvGraphicFramePr>
          <p:cNvPr id="14357" name="Object 21"/>
          <p:cNvGraphicFramePr>
            <a:graphicFrameLocks noChangeAspect="1"/>
          </p:cNvGraphicFramePr>
          <p:nvPr/>
        </p:nvGraphicFramePr>
        <p:xfrm>
          <a:off x="1371600" y="5688013"/>
          <a:ext cx="1752600" cy="463550"/>
        </p:xfrm>
        <a:graphic>
          <a:graphicData uri="http://schemas.openxmlformats.org/presentationml/2006/ole">
            <mc:AlternateContent xmlns:mc="http://schemas.openxmlformats.org/markup-compatibility/2006">
              <mc:Choice xmlns:v="urn:schemas-microsoft-com:vml" Requires="v">
                <p:oleObj spid="_x0000_s2119" name="公式" r:id="rId5" imgW="914400" imgH="254000" progId="Equation.3">
                  <p:embed/>
                </p:oleObj>
              </mc:Choice>
              <mc:Fallback>
                <p:oleObj name="公式" r:id="rId5" imgW="914400" imgH="2540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5688013"/>
                        <a:ext cx="1752600"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2"/>
          <p:cNvGrpSpPr/>
          <p:nvPr/>
        </p:nvGrpSpPr>
        <p:grpSpPr bwMode="auto">
          <a:xfrm>
            <a:off x="374650" y="1828800"/>
            <a:ext cx="4425949" cy="3657600"/>
            <a:chOff x="236" y="1200"/>
            <a:chExt cx="2788" cy="2304"/>
          </a:xfrm>
        </p:grpSpPr>
        <p:sp>
          <p:nvSpPr>
            <p:cNvPr id="14359" name="Rectangle 23"/>
            <p:cNvSpPr>
              <a:spLocks noChangeArrowheads="1"/>
            </p:cNvSpPr>
            <p:nvPr/>
          </p:nvSpPr>
          <p:spPr bwMode="auto">
            <a:xfrm>
              <a:off x="240" y="1200"/>
              <a:ext cx="2784" cy="2304"/>
            </a:xfrm>
            <a:prstGeom prst="rect">
              <a:avLst/>
            </a:prstGeom>
            <a:solidFill>
              <a:schemeClr val="bg1"/>
            </a:solidFill>
            <a:ln w="9525">
              <a:solidFill>
                <a:schemeClr val="tx2"/>
              </a:solidFill>
              <a:miter lim="800000"/>
            </a:ln>
            <a:effectLst/>
          </p:spPr>
          <p:txBody>
            <a:bodyPr wrap="none" anchor="ctr"/>
            <a:lstStyle/>
            <a:p>
              <a:endParaRPr lang="zh-CN" altLang="en-US"/>
            </a:p>
          </p:txBody>
        </p:sp>
        <p:sp>
          <p:nvSpPr>
            <p:cNvPr id="14360" name="Line 24"/>
            <p:cNvSpPr>
              <a:spLocks noChangeShapeType="1"/>
            </p:cNvSpPr>
            <p:nvPr/>
          </p:nvSpPr>
          <p:spPr bwMode="auto">
            <a:xfrm>
              <a:off x="855" y="1488"/>
              <a:ext cx="1488" cy="0"/>
            </a:xfrm>
            <a:prstGeom prst="line">
              <a:avLst/>
            </a:prstGeom>
            <a:noFill/>
            <a:ln w="38100">
              <a:solidFill>
                <a:srgbClr val="0000FF"/>
              </a:solidFill>
              <a:round/>
              <a:tailEnd type="none" w="sm" len="lg"/>
            </a:ln>
            <a:effectLst/>
          </p:spPr>
          <p:txBody>
            <a:bodyPr wrap="none" anchor="ctr"/>
            <a:lstStyle/>
            <a:p>
              <a:endParaRPr lang="zh-CN" altLang="en-US"/>
            </a:p>
          </p:txBody>
        </p:sp>
        <p:sp>
          <p:nvSpPr>
            <p:cNvPr id="14361" name="Line 25"/>
            <p:cNvSpPr>
              <a:spLocks noChangeShapeType="1"/>
            </p:cNvSpPr>
            <p:nvPr/>
          </p:nvSpPr>
          <p:spPr bwMode="auto">
            <a:xfrm>
              <a:off x="855" y="1584"/>
              <a:ext cx="1488" cy="0"/>
            </a:xfrm>
            <a:prstGeom prst="line">
              <a:avLst/>
            </a:prstGeom>
            <a:noFill/>
            <a:ln w="38100">
              <a:solidFill>
                <a:srgbClr val="0000FF"/>
              </a:solidFill>
              <a:round/>
              <a:tailEnd type="none" w="sm" len="lg"/>
            </a:ln>
            <a:effectLst/>
          </p:spPr>
          <p:txBody>
            <a:bodyPr wrap="none" anchor="ctr"/>
            <a:lstStyle/>
            <a:p>
              <a:endParaRPr lang="zh-CN" altLang="en-US"/>
            </a:p>
          </p:txBody>
        </p:sp>
        <p:sp>
          <p:nvSpPr>
            <p:cNvPr id="14362" name="Line 26"/>
            <p:cNvSpPr>
              <a:spLocks noChangeShapeType="1"/>
            </p:cNvSpPr>
            <p:nvPr/>
          </p:nvSpPr>
          <p:spPr bwMode="auto">
            <a:xfrm>
              <a:off x="855" y="1824"/>
              <a:ext cx="1488" cy="0"/>
            </a:xfrm>
            <a:prstGeom prst="line">
              <a:avLst/>
            </a:prstGeom>
            <a:noFill/>
            <a:ln w="38100">
              <a:solidFill>
                <a:srgbClr val="0000FF"/>
              </a:solidFill>
              <a:round/>
              <a:tailEnd type="none" w="sm" len="lg"/>
            </a:ln>
            <a:effectLst/>
          </p:spPr>
          <p:txBody>
            <a:bodyPr wrap="none" anchor="ctr"/>
            <a:lstStyle/>
            <a:p>
              <a:endParaRPr lang="zh-CN" altLang="en-US"/>
            </a:p>
          </p:txBody>
        </p:sp>
        <p:sp>
          <p:nvSpPr>
            <p:cNvPr id="14363" name="Line 27"/>
            <p:cNvSpPr>
              <a:spLocks noChangeShapeType="1"/>
            </p:cNvSpPr>
            <p:nvPr/>
          </p:nvSpPr>
          <p:spPr bwMode="auto">
            <a:xfrm>
              <a:off x="855" y="2208"/>
              <a:ext cx="1488" cy="0"/>
            </a:xfrm>
            <a:prstGeom prst="line">
              <a:avLst/>
            </a:prstGeom>
            <a:noFill/>
            <a:ln w="38100">
              <a:solidFill>
                <a:srgbClr val="0000FF"/>
              </a:solidFill>
              <a:round/>
              <a:tailEnd type="none" w="sm" len="lg"/>
            </a:ln>
            <a:effectLst/>
          </p:spPr>
          <p:txBody>
            <a:bodyPr wrap="none" anchor="ctr"/>
            <a:lstStyle/>
            <a:p>
              <a:endParaRPr lang="zh-CN" altLang="en-US"/>
            </a:p>
          </p:txBody>
        </p:sp>
        <p:sp>
          <p:nvSpPr>
            <p:cNvPr id="14364" name="Line 28"/>
            <p:cNvSpPr>
              <a:spLocks noChangeShapeType="1"/>
            </p:cNvSpPr>
            <p:nvPr/>
          </p:nvSpPr>
          <p:spPr bwMode="auto">
            <a:xfrm>
              <a:off x="855" y="2976"/>
              <a:ext cx="1488" cy="0"/>
            </a:xfrm>
            <a:prstGeom prst="line">
              <a:avLst/>
            </a:prstGeom>
            <a:noFill/>
            <a:ln w="38100">
              <a:solidFill>
                <a:srgbClr val="0000FF"/>
              </a:solidFill>
              <a:round/>
              <a:tailEnd type="none" w="sm" len="lg"/>
            </a:ln>
            <a:effectLst/>
          </p:spPr>
          <p:txBody>
            <a:bodyPr wrap="none" anchor="ctr"/>
            <a:lstStyle/>
            <a:p>
              <a:endParaRPr lang="zh-CN" altLang="en-US"/>
            </a:p>
          </p:txBody>
        </p:sp>
        <p:sp>
          <p:nvSpPr>
            <p:cNvPr id="14365" name="Line 29"/>
            <p:cNvSpPr>
              <a:spLocks noChangeShapeType="1"/>
            </p:cNvSpPr>
            <p:nvPr/>
          </p:nvSpPr>
          <p:spPr bwMode="auto">
            <a:xfrm>
              <a:off x="855" y="1440"/>
              <a:ext cx="1488" cy="0"/>
            </a:xfrm>
            <a:prstGeom prst="line">
              <a:avLst/>
            </a:prstGeom>
            <a:noFill/>
            <a:ln w="38100">
              <a:solidFill>
                <a:srgbClr val="0000FF"/>
              </a:solidFill>
              <a:round/>
              <a:tailEnd type="none" w="sm" len="lg"/>
            </a:ln>
            <a:effectLst/>
          </p:spPr>
          <p:txBody>
            <a:bodyPr wrap="none" anchor="ctr"/>
            <a:lstStyle/>
            <a:p>
              <a:endParaRPr lang="zh-CN" altLang="en-US"/>
            </a:p>
          </p:txBody>
        </p:sp>
        <p:sp>
          <p:nvSpPr>
            <p:cNvPr id="14366" name="Text Box 30"/>
            <p:cNvSpPr txBox="1">
              <a:spLocks noChangeArrowheads="1"/>
            </p:cNvSpPr>
            <p:nvPr/>
          </p:nvSpPr>
          <p:spPr bwMode="auto">
            <a:xfrm>
              <a:off x="240" y="3168"/>
              <a:ext cx="2784" cy="33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ln>
            <a:effectLst/>
          </p:spPr>
          <p:txBody>
            <a:bodyPr>
              <a:spAutoFit/>
            </a:bodyPr>
            <a:lstStyle/>
            <a:p>
              <a:pPr algn="ctr">
                <a:spcBef>
                  <a:spcPct val="50000"/>
                </a:spcBef>
              </a:pPr>
              <a:r>
                <a:rPr lang="zh-CN" altLang="en-US" sz="2800" dirty="0">
                  <a:solidFill>
                    <a:srgbClr val="000000"/>
                  </a:solidFill>
                  <a:latin typeface="黑体" panose="02010609060101010101" pitchFamily="49" charset="-122"/>
                  <a:ea typeface="黑体" panose="02010609060101010101" pitchFamily="49" charset="-122"/>
                </a:rPr>
                <a:t>原子能级及发光跃迁</a:t>
              </a:r>
            </a:p>
          </p:txBody>
        </p:sp>
        <p:sp>
          <p:nvSpPr>
            <p:cNvPr id="14367" name="Text Box 31"/>
            <p:cNvSpPr txBox="1">
              <a:spLocks noChangeArrowheads="1"/>
            </p:cNvSpPr>
            <p:nvPr/>
          </p:nvSpPr>
          <p:spPr bwMode="auto">
            <a:xfrm>
              <a:off x="279" y="2736"/>
              <a:ext cx="1209" cy="327"/>
            </a:xfrm>
            <a:prstGeom prst="rect">
              <a:avLst/>
            </a:prstGeom>
            <a:noFill/>
            <a:ln w="9525">
              <a:noFill/>
              <a:miter lim="800000"/>
            </a:ln>
            <a:effectLst/>
          </p:spPr>
          <p:txBody>
            <a:bodyPr>
              <a:spAutoFit/>
            </a:bodyPr>
            <a:lstStyle/>
            <a:p>
              <a:pPr>
                <a:spcBef>
                  <a:spcPct val="50000"/>
                </a:spcBef>
              </a:pPr>
              <a:r>
                <a:rPr lang="zh-CN" altLang="en-US" sz="2800" dirty="0">
                  <a:solidFill>
                    <a:srgbClr val="000000"/>
                  </a:solidFill>
                  <a:latin typeface="黑体" panose="02010609060101010101" pitchFamily="49" charset="-122"/>
                  <a:ea typeface="黑体" panose="02010609060101010101" pitchFamily="49" charset="-122"/>
                </a:rPr>
                <a:t>基态</a:t>
              </a:r>
            </a:p>
          </p:txBody>
        </p:sp>
        <p:sp>
          <p:nvSpPr>
            <p:cNvPr id="14368" name="Text Box 32"/>
            <p:cNvSpPr txBox="1">
              <a:spLocks noChangeArrowheads="1"/>
            </p:cNvSpPr>
            <p:nvPr/>
          </p:nvSpPr>
          <p:spPr bwMode="auto">
            <a:xfrm>
              <a:off x="236" y="1536"/>
              <a:ext cx="388" cy="1008"/>
            </a:xfrm>
            <a:prstGeom prst="rect">
              <a:avLst/>
            </a:prstGeom>
            <a:noFill/>
            <a:ln w="9525">
              <a:noFill/>
              <a:miter lim="800000"/>
            </a:ln>
            <a:effectLst/>
          </p:spPr>
          <p:txBody>
            <a:bodyPr vert="eaVert">
              <a:spAutoFit/>
            </a:bodyPr>
            <a:lstStyle/>
            <a:p>
              <a:pPr>
                <a:spcBef>
                  <a:spcPct val="50000"/>
                </a:spcBef>
              </a:pPr>
              <a:r>
                <a:rPr lang="zh-CN" altLang="en-US" sz="2800" dirty="0">
                  <a:solidFill>
                    <a:srgbClr val="000000"/>
                  </a:solidFill>
                  <a:latin typeface="黑体" panose="02010609060101010101" pitchFamily="49" charset="-122"/>
                  <a:ea typeface="黑体" panose="02010609060101010101" pitchFamily="49" charset="-122"/>
                </a:rPr>
                <a:t>激发态</a:t>
              </a:r>
            </a:p>
          </p:txBody>
        </p:sp>
        <p:sp>
          <p:nvSpPr>
            <p:cNvPr id="14369" name="AutoShape 33"/>
            <p:cNvSpPr/>
            <p:nvPr/>
          </p:nvSpPr>
          <p:spPr bwMode="auto">
            <a:xfrm>
              <a:off x="624" y="1392"/>
              <a:ext cx="144" cy="864"/>
            </a:xfrm>
            <a:prstGeom prst="leftBrace">
              <a:avLst>
                <a:gd name="adj1" fmla="val 50000"/>
                <a:gd name="adj2" fmla="val 50000"/>
              </a:avLst>
            </a:prstGeom>
            <a:noFill/>
            <a:ln w="28575">
              <a:solidFill>
                <a:srgbClr val="FF0000"/>
              </a:solidFill>
              <a:round/>
              <a:tailEnd type="none" w="sm" len="lg"/>
            </a:ln>
            <a:effectLst/>
          </p:spPr>
          <p:txBody>
            <a:bodyPr wrap="none" anchor="ctr"/>
            <a:lstStyle/>
            <a:p>
              <a:endParaRPr lang="zh-CN" altLang="en-US"/>
            </a:p>
          </p:txBody>
        </p:sp>
        <p:sp>
          <p:nvSpPr>
            <p:cNvPr id="14370" name="Line 34"/>
            <p:cNvSpPr>
              <a:spLocks noChangeShapeType="1"/>
            </p:cNvSpPr>
            <p:nvPr/>
          </p:nvSpPr>
          <p:spPr bwMode="auto">
            <a:xfrm>
              <a:off x="855" y="1392"/>
              <a:ext cx="1488" cy="0"/>
            </a:xfrm>
            <a:prstGeom prst="line">
              <a:avLst/>
            </a:prstGeom>
            <a:noFill/>
            <a:ln w="28575">
              <a:solidFill>
                <a:srgbClr val="0000FF"/>
              </a:solidFill>
              <a:round/>
              <a:tailEnd type="none" w="sm" len="lg"/>
            </a:ln>
            <a:effectLst/>
          </p:spPr>
          <p:txBody>
            <a:bodyPr wrap="none" anchor="ctr"/>
            <a:lstStyle/>
            <a:p>
              <a:endParaRPr lang="zh-CN" altLang="en-US"/>
            </a:p>
          </p:txBody>
        </p:sp>
        <p:graphicFrame>
          <p:nvGraphicFramePr>
            <p:cNvPr id="14371" name="Object 35"/>
            <p:cNvGraphicFramePr>
              <a:graphicFrameLocks noChangeAspect="1"/>
            </p:cNvGraphicFramePr>
            <p:nvPr/>
          </p:nvGraphicFramePr>
          <p:xfrm>
            <a:off x="2350" y="1440"/>
            <a:ext cx="325" cy="384"/>
          </p:xfrm>
          <a:graphic>
            <a:graphicData uri="http://schemas.openxmlformats.org/presentationml/2006/ole">
              <mc:AlternateContent xmlns:mc="http://schemas.openxmlformats.org/markup-compatibility/2006">
                <mc:Choice xmlns:v="urn:schemas-microsoft-com:vml" Requires="v">
                  <p:oleObj spid="_x0000_s2120" name="Equation" r:id="rId7" imgW="279400" imgH="330200" progId="Equation.3">
                    <p:embed/>
                  </p:oleObj>
                </mc:Choice>
                <mc:Fallback>
                  <p:oleObj name="Equation" r:id="rId7" imgW="279400" imgH="3302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0" y="1440"/>
                          <a:ext cx="325"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Group 36"/>
          <p:cNvGrpSpPr/>
          <p:nvPr/>
        </p:nvGrpSpPr>
        <p:grpSpPr bwMode="auto">
          <a:xfrm>
            <a:off x="1143000" y="2209800"/>
            <a:ext cx="1524000" cy="2438400"/>
            <a:chOff x="672" y="1440"/>
            <a:chExt cx="960" cy="1392"/>
          </a:xfrm>
        </p:grpSpPr>
        <p:sp>
          <p:nvSpPr>
            <p:cNvPr id="14373" name="Line 37"/>
            <p:cNvSpPr>
              <a:spLocks noChangeShapeType="1"/>
            </p:cNvSpPr>
            <p:nvPr/>
          </p:nvSpPr>
          <p:spPr bwMode="auto">
            <a:xfrm flipV="1">
              <a:off x="1248" y="1440"/>
              <a:ext cx="0" cy="1392"/>
            </a:xfrm>
            <a:prstGeom prst="line">
              <a:avLst/>
            </a:prstGeom>
            <a:noFill/>
            <a:ln w="28575">
              <a:solidFill>
                <a:srgbClr val="FF0000"/>
              </a:solidFill>
              <a:round/>
              <a:tailEnd type="triangle" w="sm" len="lg"/>
            </a:ln>
            <a:effectLst/>
          </p:spPr>
          <p:txBody>
            <a:bodyPr wrap="none" anchor="ctr"/>
            <a:lstStyle/>
            <a:p>
              <a:endParaRPr lang="zh-CN" altLang="en-US"/>
            </a:p>
          </p:txBody>
        </p:sp>
        <p:sp>
          <p:nvSpPr>
            <p:cNvPr id="14374" name="Text Box 38"/>
            <p:cNvSpPr txBox="1">
              <a:spLocks noChangeArrowheads="1"/>
            </p:cNvSpPr>
            <p:nvPr/>
          </p:nvSpPr>
          <p:spPr bwMode="auto">
            <a:xfrm>
              <a:off x="672" y="2297"/>
              <a:ext cx="960" cy="297"/>
            </a:xfrm>
            <a:prstGeom prst="rect">
              <a:avLst/>
            </a:prstGeom>
            <a:noFill/>
            <a:ln w="9525">
              <a:noFill/>
              <a:miter lim="800000"/>
            </a:ln>
            <a:effectLst/>
          </p:spPr>
          <p:txBody>
            <a:bodyPr>
              <a:spAutoFit/>
            </a:bodyPr>
            <a:lstStyle/>
            <a:p>
              <a:pPr>
                <a:spcBef>
                  <a:spcPct val="50000"/>
                </a:spcBef>
              </a:pPr>
              <a:r>
                <a:rPr lang="zh-CN" altLang="en-US" sz="2800" dirty="0">
                  <a:solidFill>
                    <a:srgbClr val="000000"/>
                  </a:solidFill>
                  <a:latin typeface="黑体" panose="02010609060101010101" pitchFamily="49" charset="-122"/>
                  <a:ea typeface="黑体" panose="02010609060101010101" pitchFamily="49" charset="-122"/>
                </a:rPr>
                <a:t>跃迁</a:t>
              </a:r>
            </a:p>
          </p:txBody>
        </p:sp>
      </p:grpSp>
      <p:grpSp>
        <p:nvGrpSpPr>
          <p:cNvPr id="5" name="Group 39"/>
          <p:cNvGrpSpPr/>
          <p:nvPr/>
        </p:nvGrpSpPr>
        <p:grpSpPr bwMode="auto">
          <a:xfrm>
            <a:off x="2362200" y="2274888"/>
            <a:ext cx="3276600" cy="2373312"/>
            <a:chOff x="1488" y="1481"/>
            <a:chExt cx="2064" cy="1495"/>
          </a:xfrm>
        </p:grpSpPr>
        <p:sp>
          <p:nvSpPr>
            <p:cNvPr id="14376" name="Line 40"/>
            <p:cNvSpPr>
              <a:spLocks noChangeShapeType="1"/>
            </p:cNvSpPr>
            <p:nvPr/>
          </p:nvSpPr>
          <p:spPr bwMode="auto">
            <a:xfrm>
              <a:off x="1488" y="1481"/>
              <a:ext cx="0" cy="343"/>
            </a:xfrm>
            <a:prstGeom prst="line">
              <a:avLst/>
            </a:prstGeom>
            <a:noFill/>
            <a:ln w="28575">
              <a:solidFill>
                <a:srgbClr val="FF6600"/>
              </a:solidFill>
              <a:round/>
              <a:tailEnd type="triangle" w="sm" len="lg"/>
            </a:ln>
            <a:effectLst/>
          </p:spPr>
          <p:txBody>
            <a:bodyPr wrap="none" anchor="ctr"/>
            <a:lstStyle/>
            <a:p>
              <a:endParaRPr lang="zh-CN" altLang="en-US"/>
            </a:p>
          </p:txBody>
        </p:sp>
        <p:sp>
          <p:nvSpPr>
            <p:cNvPr id="14377" name="Line 41"/>
            <p:cNvSpPr>
              <a:spLocks noChangeShapeType="1"/>
            </p:cNvSpPr>
            <p:nvPr/>
          </p:nvSpPr>
          <p:spPr bwMode="auto">
            <a:xfrm>
              <a:off x="1968" y="1481"/>
              <a:ext cx="0" cy="1495"/>
            </a:xfrm>
            <a:prstGeom prst="line">
              <a:avLst/>
            </a:prstGeom>
            <a:noFill/>
            <a:ln w="28575">
              <a:solidFill>
                <a:srgbClr val="CC0099"/>
              </a:solidFill>
              <a:round/>
              <a:tailEnd type="triangle" w="sm" len="lg"/>
            </a:ln>
            <a:effectLst/>
          </p:spPr>
          <p:txBody>
            <a:bodyPr wrap="none" anchor="ctr"/>
            <a:lstStyle/>
            <a:p>
              <a:endParaRPr lang="zh-CN" altLang="en-US"/>
            </a:p>
          </p:txBody>
        </p:sp>
        <p:sp>
          <p:nvSpPr>
            <p:cNvPr id="14378" name="Line 42"/>
            <p:cNvSpPr>
              <a:spLocks noChangeShapeType="1"/>
            </p:cNvSpPr>
            <p:nvPr/>
          </p:nvSpPr>
          <p:spPr bwMode="auto">
            <a:xfrm>
              <a:off x="1728" y="1481"/>
              <a:ext cx="0" cy="727"/>
            </a:xfrm>
            <a:prstGeom prst="line">
              <a:avLst/>
            </a:prstGeom>
            <a:noFill/>
            <a:ln w="28575">
              <a:solidFill>
                <a:srgbClr val="009900"/>
              </a:solidFill>
              <a:round/>
              <a:tailEnd type="triangle" w="sm" len="lg"/>
            </a:ln>
            <a:effectLst/>
          </p:spPr>
          <p:txBody>
            <a:bodyPr wrap="none" anchor="ctr"/>
            <a:lstStyle/>
            <a:p>
              <a:endParaRPr lang="zh-CN" altLang="en-US"/>
            </a:p>
          </p:txBody>
        </p:sp>
        <p:sp>
          <p:nvSpPr>
            <p:cNvPr id="14379" name="Freeform 43"/>
            <p:cNvSpPr/>
            <p:nvPr/>
          </p:nvSpPr>
          <p:spPr bwMode="auto">
            <a:xfrm>
              <a:off x="2016" y="2357"/>
              <a:ext cx="720" cy="155"/>
            </a:xfrm>
            <a:custGeom>
              <a:avLst/>
              <a:gdLst/>
              <a:ahLst/>
              <a:cxnLst>
                <a:cxn ang="0">
                  <a:pos x="0" y="96"/>
                </a:cxn>
                <a:cxn ang="0">
                  <a:pos x="48" y="0"/>
                </a:cxn>
                <a:cxn ang="0">
                  <a:pos x="96" y="96"/>
                </a:cxn>
                <a:cxn ang="0">
                  <a:pos x="144" y="0"/>
                </a:cxn>
                <a:cxn ang="0">
                  <a:pos x="192" y="96"/>
                </a:cxn>
                <a:cxn ang="0">
                  <a:pos x="240" y="0"/>
                </a:cxn>
                <a:cxn ang="0">
                  <a:pos x="288" y="96"/>
                </a:cxn>
                <a:cxn ang="0">
                  <a:pos x="336" y="0"/>
                </a:cxn>
                <a:cxn ang="0">
                  <a:pos x="384" y="96"/>
                </a:cxn>
                <a:cxn ang="0">
                  <a:pos x="432" y="0"/>
                </a:cxn>
                <a:cxn ang="0">
                  <a:pos x="480" y="96"/>
                </a:cxn>
                <a:cxn ang="0">
                  <a:pos x="528" y="48"/>
                </a:cxn>
                <a:cxn ang="0">
                  <a:pos x="624" y="48"/>
                </a:cxn>
                <a:cxn ang="0">
                  <a:pos x="672" y="48"/>
                </a:cxn>
              </a:cxnLst>
              <a:rect l="0" t="0" r="r" b="b"/>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28575" cmpd="sng">
              <a:solidFill>
                <a:srgbClr val="CC0099"/>
              </a:solidFill>
              <a:round/>
              <a:headEnd type="none" w="med" len="med"/>
              <a:tailEnd type="triangle" w="sm" len="lg"/>
            </a:ln>
            <a:effectLst/>
          </p:spPr>
          <p:txBody>
            <a:bodyPr wrap="none" anchor="ctr"/>
            <a:lstStyle/>
            <a:p>
              <a:endParaRPr lang="zh-CN" altLang="en-US"/>
            </a:p>
          </p:txBody>
        </p:sp>
        <p:sp>
          <p:nvSpPr>
            <p:cNvPr id="14380" name="Text Box 44"/>
            <p:cNvSpPr txBox="1">
              <a:spLocks noChangeArrowheads="1"/>
            </p:cNvSpPr>
            <p:nvPr/>
          </p:nvSpPr>
          <p:spPr bwMode="auto">
            <a:xfrm>
              <a:off x="1968" y="2564"/>
              <a:ext cx="1584" cy="327"/>
            </a:xfrm>
            <a:prstGeom prst="rect">
              <a:avLst/>
            </a:prstGeom>
            <a:noFill/>
            <a:ln w="9525">
              <a:noFill/>
              <a:miter lim="800000"/>
            </a:ln>
            <a:effectLst/>
          </p:spPr>
          <p:txBody>
            <a:bodyPr>
              <a:spAutoFit/>
            </a:bodyPr>
            <a:lstStyle/>
            <a:p>
              <a:pPr>
                <a:spcBef>
                  <a:spcPct val="50000"/>
                </a:spcBef>
              </a:pPr>
              <a:r>
                <a:rPr lang="zh-CN" altLang="en-US" sz="2800" dirty="0">
                  <a:solidFill>
                    <a:srgbClr val="000000"/>
                  </a:solidFill>
                  <a:latin typeface="黑体" panose="02010609060101010101" pitchFamily="49" charset="-122"/>
                  <a:ea typeface="黑体" panose="02010609060101010101" pitchFamily="49" charset="-122"/>
                </a:rPr>
                <a:t>自发辐射</a:t>
              </a:r>
            </a:p>
          </p:txBody>
        </p:sp>
      </p:grpSp>
      <p:sp>
        <p:nvSpPr>
          <p:cNvPr id="44" name="Text Box 2"/>
          <p:cNvSpPr txBox="1">
            <a:spLocks noChangeArrowheads="1"/>
          </p:cNvSpPr>
          <p:nvPr/>
        </p:nvSpPr>
        <p:spPr bwMode="auto">
          <a:xfrm>
            <a:off x="457200" y="228600"/>
            <a:ext cx="2362200" cy="584775"/>
          </a:xfrm>
          <a:prstGeom prst="rect">
            <a:avLst/>
          </a:prstGeom>
          <a:noFill/>
          <a:ln w="9525">
            <a:noFill/>
            <a:miter lim="800000"/>
          </a:ln>
          <a:effectLst/>
        </p:spPr>
        <p:txBody>
          <a:bodyPr wrap="square">
            <a:spAutoFit/>
          </a:bodyPr>
          <a:lstStyle/>
          <a:p>
            <a:pPr>
              <a:spcBef>
                <a:spcPct val="50000"/>
              </a:spcBef>
            </a:pPr>
            <a:r>
              <a:rPr lang="en-US" altLang="zh-CN" sz="3200" b="1" dirty="0">
                <a:solidFill>
                  <a:srgbClr val="0070C0"/>
                </a:solidFill>
                <a:latin typeface="黑体" panose="02010609060101010101" pitchFamily="49" charset="-122"/>
                <a:ea typeface="黑体" panose="02010609060101010101" pitchFamily="49" charset="-122"/>
              </a:rPr>
              <a:t> </a:t>
            </a:r>
            <a:r>
              <a:rPr lang="zh-CN" altLang="en-US" sz="3200" b="1" dirty="0">
                <a:solidFill>
                  <a:srgbClr val="00B050"/>
                </a:solidFill>
                <a:latin typeface="黑体" panose="02010609060101010101" pitchFamily="49" charset="-122"/>
                <a:ea typeface="黑体" panose="02010609060101010101" pitchFamily="49" charset="-122"/>
              </a:rPr>
              <a:t>一 相干光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9"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trips(up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ppt_x</p:attrName>
                                        </p:attrNameLst>
                                      </p:cBhvr>
                                      <p:tavLst>
                                        <p:tav tm="0">
                                          <p:val>
                                            <p:strVal val="#ppt_x"/>
                                          </p:val>
                                        </p:tav>
                                        <p:tav tm="100000">
                                          <p:val>
                                            <p:strVal val="#ppt_x"/>
                                          </p:val>
                                        </p:tav>
                                      </p:tavLst>
                                    </p:anim>
                                    <p:anim calcmode="lin" valueType="num">
                                      <p:cBhvr>
                                        <p:cTn id="18" dur="500" fill="hold"/>
                                        <p:tgtEl>
                                          <p:spTgt spid="5"/>
                                        </p:tgtEl>
                                        <p:attrNameLst>
                                          <p:attrName>ppt_y</p:attrName>
                                        </p:attrNameLst>
                                      </p:cBhvr>
                                      <p:tavLst>
                                        <p:tav tm="0">
                                          <p:val>
                                            <p:strVal val="#ppt_y-#ppt_h/2"/>
                                          </p:val>
                                        </p:tav>
                                        <p:tav tm="100000">
                                          <p:val>
                                            <p:strVal val="#ppt_y"/>
                                          </p:val>
                                        </p:tav>
                                      </p:tavLst>
                                    </p:anim>
                                    <p:anim calcmode="lin" valueType="num">
                                      <p:cBhvr>
                                        <p:cTn id="19" dur="500" fill="hold"/>
                                        <p:tgtEl>
                                          <p:spTgt spid="5"/>
                                        </p:tgtEl>
                                        <p:attrNameLst>
                                          <p:attrName>ppt_w</p:attrName>
                                        </p:attrNameLst>
                                      </p:cBhvr>
                                      <p:tavLst>
                                        <p:tav tm="0">
                                          <p:val>
                                            <p:strVal val="#ppt_w"/>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4357"/>
                                        </p:tgtEl>
                                        <p:attrNameLst>
                                          <p:attrName>style.visibility</p:attrName>
                                        </p:attrNameLst>
                                      </p:cBhvr>
                                      <p:to>
                                        <p:strVal val="visible"/>
                                      </p:to>
                                    </p:set>
                                    <p:animEffect transition="in" filter="blinds(horizontal)">
                                      <p:cBhvr>
                                        <p:cTn id="25" dur="500"/>
                                        <p:tgtEl>
                                          <p:spTgt spid="14357"/>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ox(in)">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5" fill="hold" nodeType="clickEffect">
                                  <p:stCondLst>
                                    <p:cond delay="0"/>
                                  </p:stCondLst>
                                  <p:childTnLst>
                                    <p:set>
                                      <p:cBhvr>
                                        <p:cTn id="34" dur="1" fill="hold">
                                          <p:stCondLst>
                                            <p:cond delay="0"/>
                                          </p:stCondLst>
                                        </p:cTn>
                                        <p:tgtEl>
                                          <p:spTgt spid="14354"/>
                                        </p:tgtEl>
                                        <p:attrNameLst>
                                          <p:attrName>style.visibility</p:attrName>
                                        </p:attrNameLst>
                                      </p:cBhvr>
                                      <p:to>
                                        <p:strVal val="visible"/>
                                      </p:to>
                                    </p:set>
                                    <p:animEffect transition="in" filter="blinds(vertical)">
                                      <p:cBhvr>
                                        <p:cTn id="35" dur="500"/>
                                        <p:tgtEl>
                                          <p:spTgt spid="14354"/>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32" fill="hold" grpId="0" nodeType="clickEffect">
                                  <p:stCondLst>
                                    <p:cond delay="0"/>
                                  </p:stCondLst>
                                  <p:childTnLst>
                                    <p:set>
                                      <p:cBhvr>
                                        <p:cTn id="39" dur="1" fill="hold">
                                          <p:stCondLst>
                                            <p:cond delay="0"/>
                                          </p:stCondLst>
                                        </p:cTn>
                                        <p:tgtEl>
                                          <p:spTgt spid="14355"/>
                                        </p:tgtEl>
                                        <p:attrNameLst>
                                          <p:attrName>style.visibility</p:attrName>
                                        </p:attrNameLst>
                                      </p:cBhvr>
                                      <p:to>
                                        <p:strVal val="visible"/>
                                      </p:to>
                                    </p:set>
                                    <p:animEffect transition="in" filter="box(out)">
                                      <p:cBhvr>
                                        <p:cTn id="40" dur="500"/>
                                        <p:tgtEl>
                                          <p:spTgt spid="1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5"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2" descr="F:\m\Z6.TIF"/>
          <p:cNvPicPr>
            <a:picLocks noChangeAspect="1" noChangeArrowheads="1"/>
          </p:cNvPicPr>
          <p:nvPr/>
        </p:nvPicPr>
        <p:blipFill>
          <a:blip r:embed="rId2" cstate="print"/>
          <a:srcRect/>
          <a:stretch>
            <a:fillRect/>
          </a:stretch>
        </p:blipFill>
        <p:spPr bwMode="auto">
          <a:xfrm>
            <a:off x="614363" y="1066800"/>
            <a:ext cx="3348037" cy="4953000"/>
          </a:xfrm>
          <a:prstGeom prst="rect">
            <a:avLst/>
          </a:prstGeom>
          <a:noFill/>
        </p:spPr>
      </p:pic>
      <p:sp>
        <p:nvSpPr>
          <p:cNvPr id="162819" name="Text Box 3"/>
          <p:cNvSpPr txBox="1">
            <a:spLocks noChangeArrowheads="1"/>
          </p:cNvSpPr>
          <p:nvPr/>
        </p:nvSpPr>
        <p:spPr bwMode="auto">
          <a:xfrm>
            <a:off x="4191000" y="1197685"/>
            <a:ext cx="4648200" cy="4745915"/>
          </a:xfrm>
          <a:prstGeom prst="rect">
            <a:avLst/>
          </a:prstGeom>
          <a:gradFill rotWithShape="0">
            <a:gsLst>
              <a:gs pos="0">
                <a:schemeClr val="bg1"/>
              </a:gs>
              <a:gs pos="100000">
                <a:schemeClr val="accent1"/>
              </a:gs>
            </a:gsLst>
            <a:lin ang="5400000" scaled="1"/>
          </a:gradFill>
          <a:ln w="9525">
            <a:solidFill>
              <a:schemeClr val="tx2"/>
            </a:solidFill>
            <a:miter lim="800000"/>
          </a:ln>
          <a:effectLst/>
        </p:spPr>
        <p:txBody>
          <a:bodyPr>
            <a:spAutoFit/>
          </a:bodyPr>
          <a:lstStyle/>
          <a:p>
            <a:pPr>
              <a:lnSpc>
                <a:spcPct val="120000"/>
              </a:lnSpc>
              <a:spcBef>
                <a:spcPct val="50000"/>
              </a:spcBef>
            </a:pPr>
            <a:r>
              <a:rPr lang="zh-CN" altLang="en-US" sz="2800" dirty="0">
                <a:solidFill>
                  <a:srgbClr val="CC0000"/>
                </a:solidFill>
                <a:latin typeface="黑体" panose="02010609060101010101" pitchFamily="49" charset="-122"/>
                <a:ea typeface="黑体" panose="02010609060101010101" pitchFamily="49" charset="-122"/>
              </a:rPr>
              <a:t>    麦克斯韦</a:t>
            </a:r>
            <a:r>
              <a:rPr lang="zh-CN" altLang="en-US" sz="2800" dirty="0">
                <a:solidFill>
                  <a:srgbClr val="1C1C1C"/>
                </a:solidFill>
                <a:latin typeface="黑体" panose="02010609060101010101" pitchFamily="49" charset="-122"/>
                <a:ea typeface="黑体" panose="02010609060101010101" pitchFamily="49" charset="-122"/>
              </a:rPr>
              <a:t>（1831-1879）英国物理学家. 经典电磁理论的奠基人, 气体动理论创始人之一.他提出了有旋场和位移电流的概念, 建立了经典电磁理论,并预言了以光速传播的电磁波的存在.在气体动理论方面,他还提出了气体分子按速率分布的统计规律.</a:t>
            </a:r>
          </a:p>
        </p:txBody>
      </p:sp>
      <p:sp>
        <p:nvSpPr>
          <p:cNvPr id="4" name="Text Box 2"/>
          <p:cNvSpPr txBox="1">
            <a:spLocks noChangeArrowheads="1"/>
          </p:cNvSpPr>
          <p:nvPr/>
        </p:nvSpPr>
        <p:spPr bwMode="auto">
          <a:xfrm>
            <a:off x="834571" y="212558"/>
            <a:ext cx="1070429" cy="584775"/>
          </a:xfrm>
          <a:prstGeom prst="rect">
            <a:avLst/>
          </a:prstGeom>
          <a:noFill/>
          <a:ln w="9525">
            <a:noFill/>
            <a:miter lim="800000"/>
          </a:ln>
          <a:effectLst/>
        </p:spPr>
        <p:txBody>
          <a:bodyPr wrap="square">
            <a:spAutoFit/>
          </a:bodyPr>
          <a:lstStyle/>
          <a:p>
            <a:pPr>
              <a:spcBef>
                <a:spcPct val="50000"/>
              </a:spcBef>
            </a:pPr>
            <a:r>
              <a:rPr kumimoji="1" lang="zh-CN" altLang="en-US" sz="3200" b="1" dirty="0">
                <a:solidFill>
                  <a:srgbClr val="00B050"/>
                </a:solidFill>
                <a:latin typeface="黑体" panose="02010609060101010101" pitchFamily="49" charset="-122"/>
                <a:ea typeface="黑体" panose="02010609060101010101" pitchFamily="49" charset="-122"/>
              </a:rPr>
              <a:t>引言</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228600" y="924580"/>
            <a:ext cx="3810000" cy="523220"/>
          </a:xfrm>
          <a:prstGeom prst="rect">
            <a:avLst/>
          </a:prstGeom>
          <a:noFill/>
          <a:ln w="9525">
            <a:noFill/>
            <a:miter lim="800000"/>
          </a:ln>
          <a:effectLst/>
        </p:spPr>
        <p:txBody>
          <a:bodyPr>
            <a:spAutoFit/>
          </a:bodyPr>
          <a:lstStyle/>
          <a:p>
            <a:pPr>
              <a:spcBef>
                <a:spcPct val="50000"/>
              </a:spcBef>
            </a:pPr>
            <a:r>
              <a:rPr lang="en-US" altLang="zh-CN" sz="2800" dirty="0">
                <a:solidFill>
                  <a:srgbClr val="0070C0"/>
                </a:solidFill>
                <a:latin typeface="黑体" panose="02010609060101010101" pitchFamily="49" charset="-122"/>
                <a:ea typeface="黑体" panose="02010609060101010101" pitchFamily="49" charset="-122"/>
              </a:rPr>
              <a:t>2 </a:t>
            </a:r>
            <a:r>
              <a:rPr lang="zh-CN" altLang="en-US" sz="2800" dirty="0">
                <a:solidFill>
                  <a:srgbClr val="0070C0"/>
                </a:solidFill>
                <a:latin typeface="黑体" panose="02010609060101010101" pitchFamily="49" charset="-122"/>
                <a:ea typeface="黑体" panose="02010609060101010101" pitchFamily="49" charset="-122"/>
              </a:rPr>
              <a:t>相干光的获得方法</a:t>
            </a:r>
            <a:endParaRPr lang="zh-CN" altLang="zh-CN" sz="2800" dirty="0">
              <a:solidFill>
                <a:srgbClr val="0070C0"/>
              </a:solidFill>
              <a:latin typeface="黑体" panose="02010609060101010101" pitchFamily="49" charset="-122"/>
              <a:ea typeface="黑体" panose="02010609060101010101" pitchFamily="49" charset="-122"/>
            </a:endParaRPr>
          </a:p>
        </p:txBody>
      </p:sp>
      <p:grpSp>
        <p:nvGrpSpPr>
          <p:cNvPr id="2" name="Group 3"/>
          <p:cNvGrpSpPr/>
          <p:nvPr/>
        </p:nvGrpSpPr>
        <p:grpSpPr bwMode="auto">
          <a:xfrm>
            <a:off x="4138824" y="1868071"/>
            <a:ext cx="4437063" cy="4913729"/>
            <a:chOff x="2304" y="624"/>
            <a:chExt cx="3264" cy="3360"/>
          </a:xfrm>
        </p:grpSpPr>
        <p:sp>
          <p:nvSpPr>
            <p:cNvPr id="15364" name="Rectangle 4"/>
            <p:cNvSpPr>
              <a:spLocks noChangeArrowheads="1"/>
            </p:cNvSpPr>
            <p:nvPr/>
          </p:nvSpPr>
          <p:spPr bwMode="auto">
            <a:xfrm>
              <a:off x="2304" y="624"/>
              <a:ext cx="3264" cy="3360"/>
            </a:xfrm>
            <a:prstGeom prst="rect">
              <a:avLst/>
            </a:prstGeom>
            <a:solidFill>
              <a:schemeClr val="bg1"/>
            </a:solidFill>
            <a:ln w="9525">
              <a:solidFill>
                <a:schemeClr val="tx2"/>
              </a:solidFill>
              <a:miter lim="800000"/>
            </a:ln>
            <a:effectLst/>
          </p:spPr>
          <p:txBody>
            <a:bodyPr wrap="none" anchor="ctr"/>
            <a:lstStyle/>
            <a:p>
              <a:endParaRPr lang="zh-CN" altLang="en-US"/>
            </a:p>
          </p:txBody>
        </p:sp>
        <p:sp>
          <p:nvSpPr>
            <p:cNvPr id="15365" name="Text Box 5"/>
            <p:cNvSpPr txBox="1">
              <a:spLocks noChangeArrowheads="1"/>
            </p:cNvSpPr>
            <p:nvPr/>
          </p:nvSpPr>
          <p:spPr bwMode="auto">
            <a:xfrm>
              <a:off x="2304" y="624"/>
              <a:ext cx="3264" cy="33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ln>
            <a:effectLst/>
          </p:spPr>
          <p:txBody>
            <a:bodyPr>
              <a:spAutoFit/>
            </a:bodyPr>
            <a:lstStyle/>
            <a:p>
              <a:pPr algn="ctr">
                <a:spcBef>
                  <a:spcPct val="50000"/>
                </a:spcBef>
              </a:pPr>
              <a:r>
                <a:rPr lang="zh-CN" altLang="en-US" sz="2800" dirty="0">
                  <a:solidFill>
                    <a:srgbClr val="080808"/>
                  </a:solidFill>
                  <a:latin typeface="黑体" panose="02010609060101010101" pitchFamily="49" charset="-122"/>
                  <a:ea typeface="黑体" panose="02010609060101010101" pitchFamily="49" charset="-122"/>
                </a:rPr>
                <a:t>波阵面分割法</a:t>
              </a:r>
            </a:p>
          </p:txBody>
        </p:sp>
        <p:sp>
          <p:nvSpPr>
            <p:cNvPr id="15366" name="Oval 6"/>
            <p:cNvSpPr>
              <a:spLocks noChangeArrowheads="1"/>
            </p:cNvSpPr>
            <p:nvPr/>
          </p:nvSpPr>
          <p:spPr bwMode="auto">
            <a:xfrm>
              <a:off x="4065" y="2180"/>
              <a:ext cx="268" cy="275"/>
            </a:xfrm>
            <a:prstGeom prst="ellipse">
              <a:avLst/>
            </a:prstGeom>
            <a:noFill/>
            <a:ln w="28575">
              <a:solidFill>
                <a:srgbClr val="CC00FF"/>
              </a:solidFill>
              <a:round/>
            </a:ln>
            <a:effectLst/>
          </p:spPr>
          <p:txBody>
            <a:bodyPr wrap="none" anchor="ctr"/>
            <a:lstStyle/>
            <a:p>
              <a:endParaRPr lang="zh-CN" altLang="en-US"/>
            </a:p>
          </p:txBody>
        </p:sp>
        <p:sp>
          <p:nvSpPr>
            <p:cNvPr id="15367" name="Oval 7"/>
            <p:cNvSpPr>
              <a:spLocks noChangeArrowheads="1"/>
            </p:cNvSpPr>
            <p:nvPr/>
          </p:nvSpPr>
          <p:spPr bwMode="auto">
            <a:xfrm>
              <a:off x="4065" y="2611"/>
              <a:ext cx="268" cy="275"/>
            </a:xfrm>
            <a:prstGeom prst="ellipse">
              <a:avLst/>
            </a:prstGeom>
            <a:noFill/>
            <a:ln w="28575">
              <a:solidFill>
                <a:srgbClr val="CC00FF"/>
              </a:solidFill>
              <a:round/>
            </a:ln>
            <a:effectLst/>
          </p:spPr>
          <p:txBody>
            <a:bodyPr wrap="none" anchor="ctr"/>
            <a:lstStyle/>
            <a:p>
              <a:endParaRPr lang="zh-CN" altLang="en-US"/>
            </a:p>
          </p:txBody>
        </p:sp>
        <p:sp>
          <p:nvSpPr>
            <p:cNvPr id="15368" name="Oval 8"/>
            <p:cNvSpPr>
              <a:spLocks noChangeArrowheads="1"/>
            </p:cNvSpPr>
            <p:nvPr/>
          </p:nvSpPr>
          <p:spPr bwMode="auto">
            <a:xfrm>
              <a:off x="3911" y="2455"/>
              <a:ext cx="575" cy="588"/>
            </a:xfrm>
            <a:prstGeom prst="ellipse">
              <a:avLst/>
            </a:prstGeom>
            <a:noFill/>
            <a:ln w="28575">
              <a:solidFill>
                <a:srgbClr val="CC00FF"/>
              </a:solidFill>
              <a:prstDash val="dash"/>
              <a:round/>
            </a:ln>
            <a:effectLst/>
          </p:spPr>
          <p:txBody>
            <a:bodyPr wrap="none" anchor="ctr"/>
            <a:lstStyle/>
            <a:p>
              <a:endParaRPr lang="zh-CN" altLang="en-US"/>
            </a:p>
          </p:txBody>
        </p:sp>
        <p:sp>
          <p:nvSpPr>
            <p:cNvPr id="15369" name="Oval 9"/>
            <p:cNvSpPr>
              <a:spLocks noChangeArrowheads="1"/>
            </p:cNvSpPr>
            <p:nvPr/>
          </p:nvSpPr>
          <p:spPr bwMode="auto">
            <a:xfrm>
              <a:off x="3911" y="2023"/>
              <a:ext cx="575" cy="588"/>
            </a:xfrm>
            <a:prstGeom prst="ellipse">
              <a:avLst/>
            </a:prstGeom>
            <a:noFill/>
            <a:ln w="28575">
              <a:solidFill>
                <a:srgbClr val="CC00FF"/>
              </a:solidFill>
              <a:prstDash val="dash"/>
              <a:round/>
            </a:ln>
            <a:effectLst/>
          </p:spPr>
          <p:txBody>
            <a:bodyPr wrap="none" anchor="ctr"/>
            <a:lstStyle/>
            <a:p>
              <a:endParaRPr lang="zh-CN" altLang="en-US"/>
            </a:p>
          </p:txBody>
        </p:sp>
        <p:sp>
          <p:nvSpPr>
            <p:cNvPr id="15370" name="Oval 10"/>
            <p:cNvSpPr>
              <a:spLocks noChangeArrowheads="1"/>
            </p:cNvSpPr>
            <p:nvPr/>
          </p:nvSpPr>
          <p:spPr bwMode="auto">
            <a:xfrm>
              <a:off x="3758" y="2298"/>
              <a:ext cx="881" cy="902"/>
            </a:xfrm>
            <a:prstGeom prst="ellipse">
              <a:avLst/>
            </a:prstGeom>
            <a:noFill/>
            <a:ln w="28575">
              <a:solidFill>
                <a:srgbClr val="CC00FF"/>
              </a:solidFill>
              <a:round/>
            </a:ln>
            <a:effectLst/>
          </p:spPr>
          <p:txBody>
            <a:bodyPr wrap="none" anchor="ctr"/>
            <a:lstStyle/>
            <a:p>
              <a:endParaRPr lang="zh-CN" altLang="en-US"/>
            </a:p>
          </p:txBody>
        </p:sp>
        <p:sp>
          <p:nvSpPr>
            <p:cNvPr id="15371" name="Oval 11"/>
            <p:cNvSpPr>
              <a:spLocks noChangeArrowheads="1"/>
            </p:cNvSpPr>
            <p:nvPr/>
          </p:nvSpPr>
          <p:spPr bwMode="auto">
            <a:xfrm>
              <a:off x="3758" y="1867"/>
              <a:ext cx="881" cy="902"/>
            </a:xfrm>
            <a:prstGeom prst="ellipse">
              <a:avLst/>
            </a:prstGeom>
            <a:noFill/>
            <a:ln w="28575">
              <a:solidFill>
                <a:srgbClr val="CC00FF"/>
              </a:solidFill>
              <a:round/>
            </a:ln>
            <a:effectLst/>
          </p:spPr>
          <p:txBody>
            <a:bodyPr wrap="none" anchor="ctr"/>
            <a:lstStyle/>
            <a:p>
              <a:endParaRPr lang="zh-CN" altLang="en-US"/>
            </a:p>
          </p:txBody>
        </p:sp>
        <p:sp>
          <p:nvSpPr>
            <p:cNvPr id="15372" name="Oval 12"/>
            <p:cNvSpPr>
              <a:spLocks noChangeArrowheads="1"/>
            </p:cNvSpPr>
            <p:nvPr/>
          </p:nvSpPr>
          <p:spPr bwMode="auto">
            <a:xfrm>
              <a:off x="3605" y="2141"/>
              <a:ext cx="1188" cy="1216"/>
            </a:xfrm>
            <a:prstGeom prst="ellipse">
              <a:avLst/>
            </a:prstGeom>
            <a:noFill/>
            <a:ln w="28575">
              <a:solidFill>
                <a:srgbClr val="CC00FF"/>
              </a:solidFill>
              <a:prstDash val="dash"/>
              <a:round/>
            </a:ln>
            <a:effectLst/>
          </p:spPr>
          <p:txBody>
            <a:bodyPr wrap="none" anchor="ctr"/>
            <a:lstStyle/>
            <a:p>
              <a:endParaRPr lang="zh-CN" altLang="en-US"/>
            </a:p>
          </p:txBody>
        </p:sp>
        <p:sp>
          <p:nvSpPr>
            <p:cNvPr id="15373" name="Oval 13"/>
            <p:cNvSpPr>
              <a:spLocks noChangeArrowheads="1"/>
            </p:cNvSpPr>
            <p:nvPr/>
          </p:nvSpPr>
          <p:spPr bwMode="auto">
            <a:xfrm>
              <a:off x="3605" y="1710"/>
              <a:ext cx="1188" cy="1215"/>
            </a:xfrm>
            <a:prstGeom prst="ellipse">
              <a:avLst/>
            </a:prstGeom>
            <a:noFill/>
            <a:ln w="28575">
              <a:solidFill>
                <a:srgbClr val="CC00FF"/>
              </a:solidFill>
              <a:prstDash val="dash"/>
              <a:round/>
            </a:ln>
            <a:effectLst/>
          </p:spPr>
          <p:txBody>
            <a:bodyPr wrap="none" anchor="ctr"/>
            <a:lstStyle/>
            <a:p>
              <a:endParaRPr lang="zh-CN" altLang="en-US"/>
            </a:p>
          </p:txBody>
        </p:sp>
        <p:sp>
          <p:nvSpPr>
            <p:cNvPr id="15374" name="Oval 14"/>
            <p:cNvSpPr>
              <a:spLocks noChangeArrowheads="1"/>
            </p:cNvSpPr>
            <p:nvPr/>
          </p:nvSpPr>
          <p:spPr bwMode="auto">
            <a:xfrm>
              <a:off x="3451" y="1984"/>
              <a:ext cx="1495" cy="1529"/>
            </a:xfrm>
            <a:prstGeom prst="ellipse">
              <a:avLst/>
            </a:prstGeom>
            <a:noFill/>
            <a:ln w="28575">
              <a:solidFill>
                <a:srgbClr val="CC00FF"/>
              </a:solidFill>
              <a:round/>
            </a:ln>
            <a:effectLst/>
          </p:spPr>
          <p:txBody>
            <a:bodyPr wrap="none" anchor="ctr"/>
            <a:lstStyle/>
            <a:p>
              <a:endParaRPr lang="zh-CN" altLang="en-US"/>
            </a:p>
          </p:txBody>
        </p:sp>
        <p:sp>
          <p:nvSpPr>
            <p:cNvPr id="15375" name="Oval 15"/>
            <p:cNvSpPr>
              <a:spLocks noChangeArrowheads="1"/>
            </p:cNvSpPr>
            <p:nvPr/>
          </p:nvSpPr>
          <p:spPr bwMode="auto">
            <a:xfrm>
              <a:off x="3451" y="1553"/>
              <a:ext cx="1495" cy="1529"/>
            </a:xfrm>
            <a:prstGeom prst="ellipse">
              <a:avLst/>
            </a:prstGeom>
            <a:noFill/>
            <a:ln w="28575">
              <a:solidFill>
                <a:srgbClr val="CC00FF"/>
              </a:solidFill>
              <a:round/>
            </a:ln>
            <a:effectLst/>
          </p:spPr>
          <p:txBody>
            <a:bodyPr wrap="none" anchor="ctr"/>
            <a:lstStyle/>
            <a:p>
              <a:endParaRPr lang="zh-CN" altLang="en-US"/>
            </a:p>
          </p:txBody>
        </p:sp>
        <p:sp>
          <p:nvSpPr>
            <p:cNvPr id="15376" name="Oval 16"/>
            <p:cNvSpPr>
              <a:spLocks noChangeArrowheads="1"/>
            </p:cNvSpPr>
            <p:nvPr/>
          </p:nvSpPr>
          <p:spPr bwMode="auto">
            <a:xfrm>
              <a:off x="3298" y="1827"/>
              <a:ext cx="1801" cy="1843"/>
            </a:xfrm>
            <a:prstGeom prst="ellipse">
              <a:avLst/>
            </a:prstGeom>
            <a:noFill/>
            <a:ln w="28575">
              <a:solidFill>
                <a:srgbClr val="CC00FF"/>
              </a:solidFill>
              <a:prstDash val="dash"/>
              <a:round/>
            </a:ln>
            <a:effectLst/>
          </p:spPr>
          <p:txBody>
            <a:bodyPr wrap="none" anchor="ctr"/>
            <a:lstStyle/>
            <a:p>
              <a:endParaRPr lang="zh-CN" altLang="en-US"/>
            </a:p>
          </p:txBody>
        </p:sp>
        <p:sp>
          <p:nvSpPr>
            <p:cNvPr id="15377" name="Oval 17"/>
            <p:cNvSpPr>
              <a:spLocks noChangeArrowheads="1"/>
            </p:cNvSpPr>
            <p:nvPr/>
          </p:nvSpPr>
          <p:spPr bwMode="auto">
            <a:xfrm>
              <a:off x="3298" y="1396"/>
              <a:ext cx="1801" cy="1843"/>
            </a:xfrm>
            <a:prstGeom prst="ellipse">
              <a:avLst/>
            </a:prstGeom>
            <a:noFill/>
            <a:ln w="28575">
              <a:solidFill>
                <a:srgbClr val="CC00FF"/>
              </a:solidFill>
              <a:prstDash val="dash"/>
              <a:round/>
            </a:ln>
            <a:effectLst/>
          </p:spPr>
          <p:txBody>
            <a:bodyPr wrap="none" anchor="ctr"/>
            <a:lstStyle/>
            <a:p>
              <a:endParaRPr lang="zh-CN" altLang="en-US"/>
            </a:p>
          </p:txBody>
        </p:sp>
        <p:sp>
          <p:nvSpPr>
            <p:cNvPr id="15378" name="Oval 18"/>
            <p:cNvSpPr>
              <a:spLocks noChangeArrowheads="1"/>
            </p:cNvSpPr>
            <p:nvPr/>
          </p:nvSpPr>
          <p:spPr bwMode="auto">
            <a:xfrm>
              <a:off x="3143" y="1648"/>
              <a:ext cx="2112" cy="2182"/>
            </a:xfrm>
            <a:prstGeom prst="ellipse">
              <a:avLst/>
            </a:prstGeom>
            <a:noFill/>
            <a:ln w="28575">
              <a:solidFill>
                <a:srgbClr val="CC00FF"/>
              </a:solidFill>
              <a:round/>
            </a:ln>
            <a:effectLst/>
          </p:spPr>
          <p:txBody>
            <a:bodyPr wrap="none" anchor="ctr"/>
            <a:lstStyle/>
            <a:p>
              <a:endParaRPr lang="zh-CN" altLang="en-US"/>
            </a:p>
          </p:txBody>
        </p:sp>
        <p:sp>
          <p:nvSpPr>
            <p:cNvPr id="15379" name="Oval 19"/>
            <p:cNvSpPr>
              <a:spLocks noChangeArrowheads="1"/>
            </p:cNvSpPr>
            <p:nvPr/>
          </p:nvSpPr>
          <p:spPr bwMode="auto">
            <a:xfrm>
              <a:off x="3143" y="1232"/>
              <a:ext cx="2112" cy="2182"/>
            </a:xfrm>
            <a:prstGeom prst="ellipse">
              <a:avLst/>
            </a:prstGeom>
            <a:noFill/>
            <a:ln w="28575">
              <a:solidFill>
                <a:srgbClr val="CC00FF"/>
              </a:solidFill>
              <a:round/>
            </a:ln>
            <a:effectLst/>
          </p:spPr>
          <p:txBody>
            <a:bodyPr wrap="none" anchor="ctr"/>
            <a:lstStyle/>
            <a:p>
              <a:endParaRPr lang="zh-CN" altLang="en-US"/>
            </a:p>
          </p:txBody>
        </p:sp>
        <p:sp>
          <p:nvSpPr>
            <p:cNvPr id="15380" name="Line 20"/>
            <p:cNvSpPr>
              <a:spLocks noChangeShapeType="1"/>
            </p:cNvSpPr>
            <p:nvPr/>
          </p:nvSpPr>
          <p:spPr bwMode="auto">
            <a:xfrm>
              <a:off x="4385" y="2544"/>
              <a:ext cx="1087" cy="0"/>
            </a:xfrm>
            <a:prstGeom prst="line">
              <a:avLst/>
            </a:prstGeom>
            <a:noFill/>
            <a:ln w="38100">
              <a:solidFill>
                <a:srgbClr val="FF0000"/>
              </a:solidFill>
              <a:round/>
            </a:ln>
            <a:effectLst/>
          </p:spPr>
          <p:txBody>
            <a:bodyPr wrap="none" anchor="ctr"/>
            <a:lstStyle/>
            <a:p>
              <a:endParaRPr lang="zh-CN" altLang="en-US"/>
            </a:p>
          </p:txBody>
        </p:sp>
        <p:sp>
          <p:nvSpPr>
            <p:cNvPr id="15381" name="Line 21"/>
            <p:cNvSpPr>
              <a:spLocks noChangeShapeType="1"/>
            </p:cNvSpPr>
            <p:nvPr/>
          </p:nvSpPr>
          <p:spPr bwMode="auto">
            <a:xfrm flipV="1">
              <a:off x="4416" y="2032"/>
              <a:ext cx="1025" cy="384"/>
            </a:xfrm>
            <a:prstGeom prst="line">
              <a:avLst/>
            </a:prstGeom>
            <a:noFill/>
            <a:ln w="38100">
              <a:solidFill>
                <a:srgbClr val="FF0000"/>
              </a:solidFill>
              <a:prstDash val="dash"/>
              <a:round/>
            </a:ln>
            <a:effectLst/>
          </p:spPr>
          <p:txBody>
            <a:bodyPr wrap="none" anchor="ctr"/>
            <a:lstStyle/>
            <a:p>
              <a:endParaRPr lang="zh-CN" altLang="en-US"/>
            </a:p>
          </p:txBody>
        </p:sp>
        <p:sp>
          <p:nvSpPr>
            <p:cNvPr id="15382" name="Line 22"/>
            <p:cNvSpPr>
              <a:spLocks noChangeShapeType="1"/>
            </p:cNvSpPr>
            <p:nvPr/>
          </p:nvSpPr>
          <p:spPr bwMode="auto">
            <a:xfrm>
              <a:off x="4385" y="2640"/>
              <a:ext cx="994" cy="416"/>
            </a:xfrm>
            <a:prstGeom prst="line">
              <a:avLst/>
            </a:prstGeom>
            <a:noFill/>
            <a:ln w="38100">
              <a:solidFill>
                <a:srgbClr val="FF0000"/>
              </a:solidFill>
              <a:prstDash val="dash"/>
              <a:round/>
            </a:ln>
            <a:effectLst/>
          </p:spPr>
          <p:txBody>
            <a:bodyPr wrap="none" anchor="ctr"/>
            <a:lstStyle/>
            <a:p>
              <a:endParaRPr lang="zh-CN" altLang="en-US"/>
            </a:p>
          </p:txBody>
        </p:sp>
        <p:sp>
          <p:nvSpPr>
            <p:cNvPr id="15383" name="Line 23"/>
            <p:cNvSpPr>
              <a:spLocks noChangeShapeType="1"/>
            </p:cNvSpPr>
            <p:nvPr/>
          </p:nvSpPr>
          <p:spPr bwMode="auto">
            <a:xfrm flipV="1">
              <a:off x="4354" y="1488"/>
              <a:ext cx="745" cy="832"/>
            </a:xfrm>
            <a:prstGeom prst="line">
              <a:avLst/>
            </a:prstGeom>
            <a:noFill/>
            <a:ln w="38100">
              <a:solidFill>
                <a:srgbClr val="FF0000"/>
              </a:solidFill>
              <a:round/>
            </a:ln>
            <a:effectLst/>
          </p:spPr>
          <p:txBody>
            <a:bodyPr wrap="none" anchor="ctr"/>
            <a:lstStyle/>
            <a:p>
              <a:endParaRPr lang="zh-CN" altLang="en-US"/>
            </a:p>
          </p:txBody>
        </p:sp>
        <p:sp>
          <p:nvSpPr>
            <p:cNvPr id="15384" name="Line 24"/>
            <p:cNvSpPr>
              <a:spLocks noChangeShapeType="1"/>
            </p:cNvSpPr>
            <p:nvPr/>
          </p:nvSpPr>
          <p:spPr bwMode="auto">
            <a:xfrm>
              <a:off x="4323" y="2736"/>
              <a:ext cx="776" cy="832"/>
            </a:xfrm>
            <a:prstGeom prst="line">
              <a:avLst/>
            </a:prstGeom>
            <a:noFill/>
            <a:ln w="38100">
              <a:solidFill>
                <a:srgbClr val="FF0000"/>
              </a:solidFill>
              <a:round/>
            </a:ln>
            <a:effectLst/>
          </p:spPr>
          <p:txBody>
            <a:bodyPr wrap="none" anchor="ctr"/>
            <a:lstStyle/>
            <a:p>
              <a:endParaRPr lang="zh-CN" altLang="en-US"/>
            </a:p>
          </p:txBody>
        </p:sp>
        <p:sp>
          <p:nvSpPr>
            <p:cNvPr id="15385" name="Rectangle 25"/>
            <p:cNvSpPr>
              <a:spLocks noChangeArrowheads="1"/>
            </p:cNvSpPr>
            <p:nvPr/>
          </p:nvSpPr>
          <p:spPr bwMode="auto">
            <a:xfrm>
              <a:off x="2849" y="1200"/>
              <a:ext cx="1367" cy="2688"/>
            </a:xfrm>
            <a:prstGeom prst="rect">
              <a:avLst/>
            </a:prstGeom>
            <a:solidFill>
              <a:schemeClr val="bg1"/>
            </a:solidFill>
            <a:ln w="9525">
              <a:noFill/>
              <a:miter lim="800000"/>
            </a:ln>
            <a:effectLst/>
          </p:spPr>
          <p:txBody>
            <a:bodyPr wrap="none" anchor="ctr"/>
            <a:lstStyle/>
            <a:p>
              <a:endParaRPr lang="zh-CN" altLang="en-US"/>
            </a:p>
          </p:txBody>
        </p:sp>
        <p:sp>
          <p:nvSpPr>
            <p:cNvPr id="15386" name="Oval 26"/>
            <p:cNvSpPr>
              <a:spLocks noChangeArrowheads="1"/>
            </p:cNvSpPr>
            <p:nvPr/>
          </p:nvSpPr>
          <p:spPr bwMode="auto">
            <a:xfrm>
              <a:off x="2335" y="1632"/>
              <a:ext cx="1801" cy="1843"/>
            </a:xfrm>
            <a:prstGeom prst="ellipse">
              <a:avLst/>
            </a:prstGeom>
            <a:noFill/>
            <a:ln w="28575">
              <a:solidFill>
                <a:srgbClr val="CC00CC"/>
              </a:solidFill>
              <a:round/>
            </a:ln>
            <a:effectLst/>
          </p:spPr>
          <p:txBody>
            <a:bodyPr wrap="none" anchor="ctr"/>
            <a:lstStyle/>
            <a:p>
              <a:endParaRPr lang="zh-CN" altLang="en-US"/>
            </a:p>
          </p:txBody>
        </p:sp>
        <p:sp>
          <p:nvSpPr>
            <p:cNvPr id="15387" name="Oval 27"/>
            <p:cNvSpPr>
              <a:spLocks noChangeArrowheads="1"/>
            </p:cNvSpPr>
            <p:nvPr/>
          </p:nvSpPr>
          <p:spPr bwMode="auto">
            <a:xfrm>
              <a:off x="2490" y="1792"/>
              <a:ext cx="1495" cy="1529"/>
            </a:xfrm>
            <a:prstGeom prst="ellipse">
              <a:avLst/>
            </a:prstGeom>
            <a:noFill/>
            <a:ln w="28575">
              <a:solidFill>
                <a:srgbClr val="CC00CC"/>
              </a:solidFill>
              <a:prstDash val="dash"/>
              <a:round/>
            </a:ln>
            <a:effectLst/>
          </p:spPr>
          <p:txBody>
            <a:bodyPr wrap="none" anchor="ctr"/>
            <a:lstStyle/>
            <a:p>
              <a:endParaRPr lang="zh-CN" altLang="en-US"/>
            </a:p>
          </p:txBody>
        </p:sp>
        <p:sp>
          <p:nvSpPr>
            <p:cNvPr id="15388" name="Oval 28"/>
            <p:cNvSpPr>
              <a:spLocks noChangeArrowheads="1"/>
            </p:cNvSpPr>
            <p:nvPr/>
          </p:nvSpPr>
          <p:spPr bwMode="auto">
            <a:xfrm>
              <a:off x="2646" y="1952"/>
              <a:ext cx="1188" cy="1215"/>
            </a:xfrm>
            <a:prstGeom prst="ellipse">
              <a:avLst/>
            </a:prstGeom>
            <a:noFill/>
            <a:ln w="28575">
              <a:solidFill>
                <a:srgbClr val="CC00CC"/>
              </a:solidFill>
              <a:round/>
            </a:ln>
            <a:effectLst/>
          </p:spPr>
          <p:txBody>
            <a:bodyPr wrap="none" anchor="ctr"/>
            <a:lstStyle/>
            <a:p>
              <a:endParaRPr lang="zh-CN" altLang="en-US"/>
            </a:p>
          </p:txBody>
        </p:sp>
        <p:sp>
          <p:nvSpPr>
            <p:cNvPr id="15389" name="Oval 29"/>
            <p:cNvSpPr>
              <a:spLocks noChangeArrowheads="1"/>
            </p:cNvSpPr>
            <p:nvPr/>
          </p:nvSpPr>
          <p:spPr bwMode="auto">
            <a:xfrm>
              <a:off x="2801" y="2112"/>
              <a:ext cx="881" cy="902"/>
            </a:xfrm>
            <a:prstGeom prst="ellipse">
              <a:avLst/>
            </a:prstGeom>
            <a:noFill/>
            <a:ln w="28575">
              <a:solidFill>
                <a:srgbClr val="CC00CC"/>
              </a:solidFill>
              <a:prstDash val="dash"/>
              <a:round/>
            </a:ln>
            <a:effectLst/>
          </p:spPr>
          <p:txBody>
            <a:bodyPr wrap="none" anchor="ctr"/>
            <a:lstStyle/>
            <a:p>
              <a:endParaRPr lang="zh-CN" altLang="en-US"/>
            </a:p>
          </p:txBody>
        </p:sp>
        <p:sp>
          <p:nvSpPr>
            <p:cNvPr id="15390" name="Oval 30"/>
            <p:cNvSpPr>
              <a:spLocks noChangeArrowheads="1"/>
            </p:cNvSpPr>
            <p:nvPr/>
          </p:nvSpPr>
          <p:spPr bwMode="auto">
            <a:xfrm>
              <a:off x="2956" y="2272"/>
              <a:ext cx="575" cy="588"/>
            </a:xfrm>
            <a:prstGeom prst="ellipse">
              <a:avLst/>
            </a:prstGeom>
            <a:noFill/>
            <a:ln w="28575">
              <a:solidFill>
                <a:srgbClr val="CC00CC"/>
              </a:solidFill>
              <a:round/>
            </a:ln>
            <a:effectLst/>
          </p:spPr>
          <p:txBody>
            <a:bodyPr wrap="none" anchor="ctr"/>
            <a:lstStyle/>
            <a:p>
              <a:endParaRPr lang="zh-CN" altLang="en-US"/>
            </a:p>
          </p:txBody>
        </p:sp>
        <p:sp>
          <p:nvSpPr>
            <p:cNvPr id="15391" name="Oval 31"/>
            <p:cNvSpPr>
              <a:spLocks noChangeArrowheads="1"/>
            </p:cNvSpPr>
            <p:nvPr/>
          </p:nvSpPr>
          <p:spPr bwMode="auto">
            <a:xfrm>
              <a:off x="3112" y="2432"/>
              <a:ext cx="267" cy="275"/>
            </a:xfrm>
            <a:prstGeom prst="ellipse">
              <a:avLst/>
            </a:prstGeom>
            <a:noFill/>
            <a:ln w="28575">
              <a:solidFill>
                <a:srgbClr val="CC00CC"/>
              </a:solidFill>
              <a:prstDash val="dash"/>
              <a:round/>
            </a:ln>
            <a:effectLst/>
          </p:spPr>
          <p:txBody>
            <a:bodyPr wrap="none" anchor="ctr"/>
            <a:lstStyle/>
            <a:p>
              <a:endParaRPr lang="zh-CN" altLang="en-US"/>
            </a:p>
          </p:txBody>
        </p:sp>
        <p:sp>
          <p:nvSpPr>
            <p:cNvPr id="15392" name="Rectangle 32"/>
            <p:cNvSpPr>
              <a:spLocks noChangeArrowheads="1"/>
            </p:cNvSpPr>
            <p:nvPr/>
          </p:nvSpPr>
          <p:spPr bwMode="auto">
            <a:xfrm>
              <a:off x="2304" y="1536"/>
              <a:ext cx="901" cy="2048"/>
            </a:xfrm>
            <a:prstGeom prst="rect">
              <a:avLst/>
            </a:prstGeom>
            <a:solidFill>
              <a:schemeClr val="bg1"/>
            </a:solidFill>
            <a:ln w="9525">
              <a:noFill/>
              <a:miter lim="800000"/>
            </a:ln>
            <a:effectLst/>
          </p:spPr>
          <p:txBody>
            <a:bodyPr wrap="none" anchor="ctr"/>
            <a:lstStyle/>
            <a:p>
              <a:endParaRPr lang="zh-CN" altLang="en-US"/>
            </a:p>
          </p:txBody>
        </p:sp>
        <p:sp>
          <p:nvSpPr>
            <p:cNvPr id="15393" name="Text Box 33"/>
            <p:cNvSpPr txBox="1">
              <a:spLocks noChangeArrowheads="1"/>
            </p:cNvSpPr>
            <p:nvPr/>
          </p:nvSpPr>
          <p:spPr bwMode="auto">
            <a:xfrm>
              <a:off x="3120" y="2464"/>
              <a:ext cx="228" cy="327"/>
            </a:xfrm>
            <a:prstGeom prst="rect">
              <a:avLst/>
            </a:prstGeom>
            <a:noFill/>
            <a:ln w="9525">
              <a:noFill/>
              <a:miter lim="800000"/>
            </a:ln>
            <a:effectLst/>
          </p:spPr>
          <p:txBody>
            <a:bodyPr wrap="none">
              <a:spAutoFit/>
            </a:bodyPr>
            <a:lstStyle/>
            <a:p>
              <a:pPr>
                <a:spcBef>
                  <a:spcPct val="50000"/>
                </a:spcBef>
              </a:pPr>
              <a:r>
                <a:rPr lang="en-US" altLang="zh-CN" sz="2800" b="1">
                  <a:solidFill>
                    <a:srgbClr val="CC0000"/>
                  </a:solidFill>
                  <a:latin typeface="黑体" panose="02010609060101010101" pitchFamily="49" charset="-122"/>
                  <a:ea typeface="黑体" panose="02010609060101010101" pitchFamily="49" charset="-122"/>
                </a:rPr>
                <a:t>*</a:t>
              </a:r>
            </a:p>
          </p:txBody>
        </p:sp>
        <p:sp>
          <p:nvSpPr>
            <p:cNvPr id="15394" name="Text Box 34"/>
            <p:cNvSpPr txBox="1">
              <a:spLocks noChangeArrowheads="1"/>
            </p:cNvSpPr>
            <p:nvPr/>
          </p:nvSpPr>
          <p:spPr bwMode="auto">
            <a:xfrm>
              <a:off x="2640" y="2416"/>
              <a:ext cx="720" cy="327"/>
            </a:xfrm>
            <a:prstGeom prst="rect">
              <a:avLst/>
            </a:prstGeom>
            <a:noFill/>
            <a:ln w="9525">
              <a:noFill/>
              <a:miter lim="800000"/>
            </a:ln>
            <a:effectLst/>
          </p:spPr>
          <p:txBody>
            <a:bodyPr>
              <a:spAutoFit/>
            </a:bodyPr>
            <a:lstStyle/>
            <a:p>
              <a:pPr>
                <a:spcBef>
                  <a:spcPct val="50000"/>
                </a:spcBef>
              </a:pPr>
              <a:r>
                <a:rPr lang="zh-CN" altLang="en-US" sz="2800" b="1">
                  <a:solidFill>
                    <a:srgbClr val="000000"/>
                  </a:solidFill>
                  <a:latin typeface="黑体" panose="02010609060101010101" pitchFamily="49" charset="-122"/>
                  <a:ea typeface="黑体" panose="02010609060101010101" pitchFamily="49" charset="-122"/>
                </a:rPr>
                <a:t>光源</a:t>
              </a:r>
            </a:p>
          </p:txBody>
        </p:sp>
        <p:sp>
          <p:nvSpPr>
            <p:cNvPr id="15395" name="Line 35"/>
            <p:cNvSpPr>
              <a:spLocks noChangeShapeType="1"/>
            </p:cNvSpPr>
            <p:nvPr/>
          </p:nvSpPr>
          <p:spPr bwMode="auto">
            <a:xfrm>
              <a:off x="2304" y="1008"/>
              <a:ext cx="0" cy="2976"/>
            </a:xfrm>
            <a:prstGeom prst="line">
              <a:avLst/>
            </a:prstGeom>
            <a:noFill/>
            <a:ln w="9525">
              <a:solidFill>
                <a:schemeClr val="tx1"/>
              </a:solidFill>
              <a:round/>
            </a:ln>
            <a:effectLst/>
          </p:spPr>
          <p:txBody>
            <a:bodyPr wrap="none"/>
            <a:lstStyle/>
            <a:p>
              <a:endParaRPr lang="zh-CN" altLang="en-US"/>
            </a:p>
          </p:txBody>
        </p:sp>
        <p:grpSp>
          <p:nvGrpSpPr>
            <p:cNvPr id="3" name="Group 36"/>
            <p:cNvGrpSpPr/>
            <p:nvPr/>
          </p:nvGrpSpPr>
          <p:grpSpPr bwMode="auto">
            <a:xfrm>
              <a:off x="3888" y="1200"/>
              <a:ext cx="336" cy="2656"/>
              <a:chOff x="3888" y="1200"/>
              <a:chExt cx="336" cy="2656"/>
            </a:xfrm>
          </p:grpSpPr>
          <p:sp>
            <p:nvSpPr>
              <p:cNvPr id="15397" name="Rectangle 37"/>
              <p:cNvSpPr>
                <a:spLocks noChangeArrowheads="1"/>
              </p:cNvSpPr>
              <p:nvPr/>
            </p:nvSpPr>
            <p:spPr bwMode="auto">
              <a:xfrm>
                <a:off x="4161" y="1200"/>
                <a:ext cx="63" cy="1056"/>
              </a:xfrm>
              <a:prstGeom prst="rect">
                <a:avLst/>
              </a:prstGeom>
              <a:solidFill>
                <a:schemeClr val="accent1"/>
              </a:solidFill>
              <a:ln w="9525">
                <a:solidFill>
                  <a:schemeClr val="tx1"/>
                </a:solidFill>
                <a:miter lim="800000"/>
              </a:ln>
              <a:effectLst/>
            </p:spPr>
            <p:txBody>
              <a:bodyPr wrap="none" anchor="ctr"/>
              <a:lstStyle/>
              <a:p>
                <a:endParaRPr lang="zh-CN" altLang="en-US"/>
              </a:p>
            </p:txBody>
          </p:sp>
          <p:sp>
            <p:nvSpPr>
              <p:cNvPr id="15398" name="Rectangle 38"/>
              <p:cNvSpPr>
                <a:spLocks noChangeArrowheads="1"/>
              </p:cNvSpPr>
              <p:nvPr/>
            </p:nvSpPr>
            <p:spPr bwMode="auto">
              <a:xfrm>
                <a:off x="4161" y="2800"/>
                <a:ext cx="63" cy="1056"/>
              </a:xfrm>
              <a:prstGeom prst="rect">
                <a:avLst/>
              </a:prstGeom>
              <a:solidFill>
                <a:schemeClr val="accent1"/>
              </a:solidFill>
              <a:ln w="9525">
                <a:solidFill>
                  <a:schemeClr val="tx1"/>
                </a:solidFill>
                <a:miter lim="800000"/>
              </a:ln>
              <a:effectLst/>
            </p:spPr>
            <p:txBody>
              <a:bodyPr wrap="none" anchor="ctr"/>
              <a:lstStyle/>
              <a:p>
                <a:endParaRPr lang="zh-CN" altLang="en-US"/>
              </a:p>
            </p:txBody>
          </p:sp>
          <p:sp>
            <p:nvSpPr>
              <p:cNvPr id="15399" name="Rectangle 39"/>
              <p:cNvSpPr>
                <a:spLocks noChangeArrowheads="1"/>
              </p:cNvSpPr>
              <p:nvPr/>
            </p:nvSpPr>
            <p:spPr bwMode="auto">
              <a:xfrm>
                <a:off x="4161" y="2384"/>
                <a:ext cx="63" cy="320"/>
              </a:xfrm>
              <a:prstGeom prst="rect">
                <a:avLst/>
              </a:prstGeom>
              <a:solidFill>
                <a:schemeClr val="accent1"/>
              </a:solidFill>
              <a:ln w="9525">
                <a:solidFill>
                  <a:schemeClr val="tx1"/>
                </a:solidFill>
                <a:miter lim="800000"/>
              </a:ln>
              <a:effectLst/>
            </p:spPr>
            <p:txBody>
              <a:bodyPr wrap="none" anchor="ctr"/>
              <a:lstStyle/>
              <a:p>
                <a:endParaRPr lang="zh-CN" altLang="en-US"/>
              </a:p>
            </p:txBody>
          </p:sp>
          <p:sp>
            <p:nvSpPr>
              <p:cNvPr id="15400" name="Rectangle 40"/>
              <p:cNvSpPr>
                <a:spLocks noChangeArrowheads="1"/>
              </p:cNvSpPr>
              <p:nvPr/>
            </p:nvSpPr>
            <p:spPr bwMode="auto">
              <a:xfrm>
                <a:off x="4161" y="2384"/>
                <a:ext cx="63" cy="320"/>
              </a:xfrm>
              <a:prstGeom prst="rect">
                <a:avLst/>
              </a:prstGeom>
              <a:solidFill>
                <a:schemeClr val="accent1"/>
              </a:solidFill>
              <a:ln w="9525">
                <a:solidFill>
                  <a:schemeClr val="tx1"/>
                </a:solidFill>
                <a:miter lim="800000"/>
              </a:ln>
              <a:effectLst/>
            </p:spPr>
            <p:txBody>
              <a:bodyPr wrap="none" anchor="ctr"/>
              <a:lstStyle/>
              <a:p>
                <a:endParaRPr lang="zh-CN" altLang="en-US"/>
              </a:p>
            </p:txBody>
          </p:sp>
          <p:grpSp>
            <p:nvGrpSpPr>
              <p:cNvPr id="4" name="Group 41"/>
              <p:cNvGrpSpPr/>
              <p:nvPr/>
            </p:nvGrpSpPr>
            <p:grpSpPr bwMode="auto">
              <a:xfrm>
                <a:off x="3888" y="1920"/>
                <a:ext cx="336" cy="1008"/>
                <a:chOff x="3888" y="1920"/>
                <a:chExt cx="336" cy="1008"/>
              </a:xfrm>
            </p:grpSpPr>
            <p:graphicFrame>
              <p:nvGraphicFramePr>
                <p:cNvPr id="15402" name="Object 42"/>
                <p:cNvGraphicFramePr>
                  <a:graphicFrameLocks noChangeAspect="1"/>
                </p:cNvGraphicFramePr>
                <p:nvPr/>
              </p:nvGraphicFramePr>
              <p:xfrm>
                <a:off x="3895" y="1920"/>
                <a:ext cx="329" cy="432"/>
              </p:xfrm>
              <a:graphic>
                <a:graphicData uri="http://schemas.openxmlformats.org/presentationml/2006/ole">
                  <mc:AlternateContent xmlns:mc="http://schemas.openxmlformats.org/markup-compatibility/2006">
                    <mc:Choice xmlns:v="urn:schemas-microsoft-com:vml" Requires="v">
                      <p:oleObj spid="_x0000_s3124" name="Equation" r:id="rId3" imgW="139700" imgH="215900" progId="Equation.3">
                        <p:embed/>
                      </p:oleObj>
                    </mc:Choice>
                    <mc:Fallback>
                      <p:oleObj name="Equation" r:id="rId3" imgW="139700" imgH="2159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5" y="1920"/>
                              <a:ext cx="329"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403" name="Object 43"/>
                <p:cNvGraphicFramePr>
                  <a:graphicFrameLocks noChangeAspect="1"/>
                </p:cNvGraphicFramePr>
                <p:nvPr/>
              </p:nvGraphicFramePr>
              <p:xfrm>
                <a:off x="3888" y="2496"/>
                <a:ext cx="288" cy="432"/>
              </p:xfrm>
              <a:graphic>
                <a:graphicData uri="http://schemas.openxmlformats.org/presentationml/2006/ole">
                  <mc:AlternateContent xmlns:mc="http://schemas.openxmlformats.org/markup-compatibility/2006">
                    <mc:Choice xmlns:v="urn:schemas-microsoft-com:vml" Requires="v">
                      <p:oleObj spid="_x0000_s3125" name="Equation" r:id="rId5" imgW="165100" imgH="215900" progId="Equation.3">
                        <p:embed/>
                      </p:oleObj>
                    </mc:Choice>
                    <mc:Fallback>
                      <p:oleObj name="Equation" r:id="rId5" imgW="165100" imgH="2159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8" y="2496"/>
                              <a:ext cx="288"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grpSp>
        <p:nvGrpSpPr>
          <p:cNvPr id="5" name="Group 44"/>
          <p:cNvGrpSpPr/>
          <p:nvPr/>
        </p:nvGrpSpPr>
        <p:grpSpPr bwMode="auto">
          <a:xfrm>
            <a:off x="7620000" y="2895600"/>
            <a:ext cx="381000" cy="3429000"/>
            <a:chOff x="4752" y="1440"/>
            <a:chExt cx="240" cy="2160"/>
          </a:xfrm>
        </p:grpSpPr>
        <p:sp>
          <p:nvSpPr>
            <p:cNvPr id="15405" name="Rectangle 45"/>
            <p:cNvSpPr>
              <a:spLocks noChangeArrowheads="1"/>
            </p:cNvSpPr>
            <p:nvPr/>
          </p:nvSpPr>
          <p:spPr bwMode="auto">
            <a:xfrm>
              <a:off x="4752" y="2256"/>
              <a:ext cx="240" cy="576"/>
            </a:xfrm>
            <a:prstGeom prst="rect">
              <a:avLst/>
            </a:prstGeom>
            <a:gradFill rotWithShape="0">
              <a:gsLst>
                <a:gs pos="0">
                  <a:srgbClr val="000000"/>
                </a:gs>
                <a:gs pos="50000">
                  <a:srgbClr val="FFEFFF"/>
                </a:gs>
                <a:gs pos="100000">
                  <a:srgbClr val="000000"/>
                </a:gs>
              </a:gsLst>
              <a:lin ang="5400000" scaled="1"/>
            </a:gradFill>
            <a:ln w="9525">
              <a:noFill/>
              <a:miter lim="800000"/>
            </a:ln>
            <a:effectLst/>
          </p:spPr>
          <p:txBody>
            <a:bodyPr wrap="none" anchor="ctr"/>
            <a:lstStyle/>
            <a:p>
              <a:endParaRPr lang="zh-CN" altLang="en-US"/>
            </a:p>
          </p:txBody>
        </p:sp>
        <p:sp>
          <p:nvSpPr>
            <p:cNvPr id="15406" name="Rectangle 46"/>
            <p:cNvSpPr>
              <a:spLocks noChangeArrowheads="1"/>
            </p:cNvSpPr>
            <p:nvPr/>
          </p:nvSpPr>
          <p:spPr bwMode="auto">
            <a:xfrm>
              <a:off x="4752" y="1440"/>
              <a:ext cx="240" cy="816"/>
            </a:xfrm>
            <a:prstGeom prst="rect">
              <a:avLst/>
            </a:prstGeom>
            <a:gradFill rotWithShape="0">
              <a:gsLst>
                <a:gs pos="0">
                  <a:srgbClr val="000000"/>
                </a:gs>
                <a:gs pos="50000">
                  <a:srgbClr val="F6D1FF"/>
                </a:gs>
                <a:gs pos="100000">
                  <a:srgbClr val="000000"/>
                </a:gs>
              </a:gsLst>
              <a:lin ang="5400000" scaled="1"/>
            </a:gradFill>
            <a:ln w="9525">
              <a:noFill/>
              <a:miter lim="800000"/>
            </a:ln>
            <a:effectLst/>
          </p:spPr>
          <p:txBody>
            <a:bodyPr wrap="none" anchor="ctr"/>
            <a:lstStyle/>
            <a:p>
              <a:endParaRPr lang="zh-CN" altLang="en-US"/>
            </a:p>
          </p:txBody>
        </p:sp>
        <p:sp>
          <p:nvSpPr>
            <p:cNvPr id="15407" name="Rectangle 47"/>
            <p:cNvSpPr>
              <a:spLocks noChangeArrowheads="1"/>
            </p:cNvSpPr>
            <p:nvPr/>
          </p:nvSpPr>
          <p:spPr bwMode="auto">
            <a:xfrm>
              <a:off x="4752" y="2832"/>
              <a:ext cx="240" cy="768"/>
            </a:xfrm>
            <a:prstGeom prst="rect">
              <a:avLst/>
            </a:prstGeom>
            <a:gradFill rotWithShape="0">
              <a:gsLst>
                <a:gs pos="0">
                  <a:srgbClr val="000000"/>
                </a:gs>
                <a:gs pos="50000">
                  <a:srgbClr val="FFE1FF"/>
                </a:gs>
                <a:gs pos="100000">
                  <a:srgbClr val="000000"/>
                </a:gs>
              </a:gsLst>
              <a:lin ang="5400000" scaled="1"/>
            </a:gradFill>
            <a:ln w="9525">
              <a:noFill/>
              <a:miter lim="800000"/>
            </a:ln>
            <a:effectLst/>
          </p:spPr>
          <p:txBody>
            <a:bodyPr wrap="none" anchor="ctr"/>
            <a:lstStyle/>
            <a:p>
              <a:endParaRPr lang="zh-CN" altLang="en-US"/>
            </a:p>
          </p:txBody>
        </p:sp>
      </p:grpSp>
      <p:grpSp>
        <p:nvGrpSpPr>
          <p:cNvPr id="6" name="Group 48"/>
          <p:cNvGrpSpPr/>
          <p:nvPr/>
        </p:nvGrpSpPr>
        <p:grpSpPr bwMode="auto">
          <a:xfrm>
            <a:off x="381000" y="1868071"/>
            <a:ext cx="3429000" cy="4913729"/>
            <a:chOff x="192" y="1104"/>
            <a:chExt cx="2016" cy="2880"/>
          </a:xfrm>
        </p:grpSpPr>
        <p:sp>
          <p:nvSpPr>
            <p:cNvPr id="15409" name="Rectangle 49"/>
            <p:cNvSpPr>
              <a:spLocks noChangeArrowheads="1"/>
            </p:cNvSpPr>
            <p:nvPr/>
          </p:nvSpPr>
          <p:spPr bwMode="auto">
            <a:xfrm>
              <a:off x="192" y="1104"/>
              <a:ext cx="2016" cy="2880"/>
            </a:xfrm>
            <a:prstGeom prst="rect">
              <a:avLst/>
            </a:prstGeom>
            <a:solidFill>
              <a:schemeClr val="bg1"/>
            </a:solidFill>
            <a:ln w="9525">
              <a:solidFill>
                <a:schemeClr val="tx1"/>
              </a:solidFill>
              <a:miter lim="800000"/>
            </a:ln>
            <a:effectLst/>
          </p:spPr>
          <p:txBody>
            <a:bodyPr wrap="none" anchor="ctr"/>
            <a:lstStyle/>
            <a:p>
              <a:endParaRPr lang="zh-CN" altLang="en-US"/>
            </a:p>
          </p:txBody>
        </p:sp>
        <p:sp>
          <p:nvSpPr>
            <p:cNvPr id="15410" name="Text Box 50"/>
            <p:cNvSpPr txBox="1">
              <a:spLocks noChangeArrowheads="1"/>
            </p:cNvSpPr>
            <p:nvPr/>
          </p:nvSpPr>
          <p:spPr bwMode="auto">
            <a:xfrm>
              <a:off x="192" y="1104"/>
              <a:ext cx="2016" cy="333"/>
            </a:xfrm>
            <a:prstGeom prst="rect">
              <a:avLst/>
            </a:prstGeom>
            <a:gradFill rotWithShape="0">
              <a:gsLst>
                <a:gs pos="0">
                  <a:schemeClr val="accent1"/>
                </a:gs>
                <a:gs pos="50000">
                  <a:schemeClr val="bg1"/>
                </a:gs>
                <a:gs pos="100000">
                  <a:schemeClr val="accent1"/>
                </a:gs>
              </a:gsLst>
              <a:lin ang="5400000" scaled="1"/>
            </a:gradFill>
            <a:ln w="9525">
              <a:solidFill>
                <a:schemeClr val="tx2"/>
              </a:solidFill>
              <a:miter lim="800000"/>
            </a:ln>
            <a:effectLst/>
          </p:spPr>
          <p:txBody>
            <a:bodyPr>
              <a:spAutoFit/>
            </a:bodyPr>
            <a:lstStyle/>
            <a:p>
              <a:pPr algn="ctr">
                <a:spcBef>
                  <a:spcPct val="50000"/>
                </a:spcBef>
              </a:pPr>
              <a:r>
                <a:rPr lang="zh-CN" altLang="en-US" sz="2800" dirty="0">
                  <a:solidFill>
                    <a:srgbClr val="080808"/>
                  </a:solidFill>
                  <a:latin typeface="黑体" panose="02010609060101010101" pitchFamily="49" charset="-122"/>
                  <a:ea typeface="黑体" panose="02010609060101010101" pitchFamily="49" charset="-122"/>
                </a:rPr>
                <a:t>振幅分割法</a:t>
              </a:r>
            </a:p>
          </p:txBody>
        </p:sp>
        <p:sp>
          <p:nvSpPr>
            <p:cNvPr id="15411" name="Freeform 51"/>
            <p:cNvSpPr/>
            <p:nvPr/>
          </p:nvSpPr>
          <p:spPr bwMode="auto">
            <a:xfrm rot="2379605">
              <a:off x="240" y="2544"/>
              <a:ext cx="880" cy="48"/>
            </a:xfrm>
            <a:custGeom>
              <a:avLst/>
              <a:gdLst/>
              <a:ahLst/>
              <a:cxnLst>
                <a:cxn ang="0">
                  <a:pos x="0" y="96"/>
                </a:cxn>
                <a:cxn ang="0">
                  <a:pos x="48" y="0"/>
                </a:cxn>
                <a:cxn ang="0">
                  <a:pos x="96" y="96"/>
                </a:cxn>
                <a:cxn ang="0">
                  <a:pos x="144" y="0"/>
                </a:cxn>
                <a:cxn ang="0">
                  <a:pos x="192" y="96"/>
                </a:cxn>
                <a:cxn ang="0">
                  <a:pos x="240" y="0"/>
                </a:cxn>
                <a:cxn ang="0">
                  <a:pos x="288" y="96"/>
                </a:cxn>
                <a:cxn ang="0">
                  <a:pos x="336" y="0"/>
                </a:cxn>
                <a:cxn ang="0">
                  <a:pos x="384" y="96"/>
                </a:cxn>
                <a:cxn ang="0">
                  <a:pos x="432" y="0"/>
                </a:cxn>
                <a:cxn ang="0">
                  <a:pos x="480" y="96"/>
                </a:cxn>
                <a:cxn ang="0">
                  <a:pos x="528" y="48"/>
                </a:cxn>
                <a:cxn ang="0">
                  <a:pos x="624" y="48"/>
                </a:cxn>
                <a:cxn ang="0">
                  <a:pos x="672" y="48"/>
                </a:cxn>
              </a:cxnLst>
              <a:rect l="0" t="0" r="r" b="b"/>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38100" cmpd="sng">
              <a:solidFill>
                <a:srgbClr val="0000FF"/>
              </a:solidFill>
              <a:round/>
              <a:headEnd type="none" w="med" len="med"/>
              <a:tailEnd type="triangle" w="sm" len="lg"/>
            </a:ln>
            <a:effectLst/>
          </p:spPr>
          <p:txBody>
            <a:bodyPr wrap="none" anchor="ctr"/>
            <a:lstStyle/>
            <a:p>
              <a:endParaRPr lang="zh-CN" altLang="en-US"/>
            </a:p>
          </p:txBody>
        </p:sp>
        <p:grpSp>
          <p:nvGrpSpPr>
            <p:cNvPr id="7" name="Group 52"/>
            <p:cNvGrpSpPr/>
            <p:nvPr/>
          </p:nvGrpSpPr>
          <p:grpSpPr bwMode="auto">
            <a:xfrm>
              <a:off x="960" y="2400"/>
              <a:ext cx="880" cy="432"/>
              <a:chOff x="1200" y="2112"/>
              <a:chExt cx="880" cy="432"/>
            </a:xfrm>
          </p:grpSpPr>
          <p:sp>
            <p:nvSpPr>
              <p:cNvPr id="15413" name="Freeform 53"/>
              <p:cNvSpPr/>
              <p:nvPr/>
            </p:nvSpPr>
            <p:spPr bwMode="auto">
              <a:xfrm rot="-2571406">
                <a:off x="1200" y="2112"/>
                <a:ext cx="880" cy="48"/>
              </a:xfrm>
              <a:custGeom>
                <a:avLst/>
                <a:gdLst/>
                <a:ahLst/>
                <a:cxnLst>
                  <a:cxn ang="0">
                    <a:pos x="0" y="96"/>
                  </a:cxn>
                  <a:cxn ang="0">
                    <a:pos x="48" y="0"/>
                  </a:cxn>
                  <a:cxn ang="0">
                    <a:pos x="96" y="96"/>
                  </a:cxn>
                  <a:cxn ang="0">
                    <a:pos x="144" y="0"/>
                  </a:cxn>
                  <a:cxn ang="0">
                    <a:pos x="192" y="96"/>
                  </a:cxn>
                  <a:cxn ang="0">
                    <a:pos x="240" y="0"/>
                  </a:cxn>
                  <a:cxn ang="0">
                    <a:pos x="288" y="96"/>
                  </a:cxn>
                  <a:cxn ang="0">
                    <a:pos x="336" y="0"/>
                  </a:cxn>
                  <a:cxn ang="0">
                    <a:pos x="384" y="96"/>
                  </a:cxn>
                  <a:cxn ang="0">
                    <a:pos x="432" y="0"/>
                  </a:cxn>
                  <a:cxn ang="0">
                    <a:pos x="480" y="96"/>
                  </a:cxn>
                  <a:cxn ang="0">
                    <a:pos x="528" y="48"/>
                  </a:cxn>
                  <a:cxn ang="0">
                    <a:pos x="624" y="48"/>
                  </a:cxn>
                  <a:cxn ang="0">
                    <a:pos x="672" y="48"/>
                  </a:cxn>
                </a:cxnLst>
                <a:rect l="0" t="0" r="r" b="b"/>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28575" cmpd="sng">
                <a:solidFill>
                  <a:srgbClr val="CC00FF"/>
                </a:solidFill>
                <a:round/>
                <a:headEnd type="none" w="med" len="med"/>
                <a:tailEnd type="triangle" w="sm" len="lg"/>
              </a:ln>
              <a:effectLst/>
            </p:spPr>
            <p:txBody>
              <a:bodyPr wrap="none" anchor="ctr"/>
              <a:lstStyle/>
              <a:p>
                <a:endParaRPr lang="zh-CN" altLang="en-US"/>
              </a:p>
            </p:txBody>
          </p:sp>
          <p:sp>
            <p:nvSpPr>
              <p:cNvPr id="15414" name="Line 54"/>
              <p:cNvSpPr>
                <a:spLocks noChangeShapeType="1"/>
              </p:cNvSpPr>
              <p:nvPr/>
            </p:nvSpPr>
            <p:spPr bwMode="auto">
              <a:xfrm flipV="1">
                <a:off x="1240" y="2448"/>
                <a:ext cx="80" cy="96"/>
              </a:xfrm>
              <a:prstGeom prst="line">
                <a:avLst/>
              </a:prstGeom>
              <a:noFill/>
              <a:ln w="28575">
                <a:solidFill>
                  <a:srgbClr val="CC00FF"/>
                </a:solidFill>
                <a:round/>
                <a:tailEnd type="none" w="sm" len="lg"/>
              </a:ln>
              <a:effectLst/>
            </p:spPr>
            <p:txBody>
              <a:bodyPr wrap="none" anchor="ctr"/>
              <a:lstStyle/>
              <a:p>
                <a:endParaRPr lang="zh-CN" altLang="en-US"/>
              </a:p>
            </p:txBody>
          </p:sp>
        </p:grpSp>
        <p:sp>
          <p:nvSpPr>
            <p:cNvPr id="15415" name="Line 55"/>
            <p:cNvSpPr>
              <a:spLocks noChangeShapeType="1"/>
            </p:cNvSpPr>
            <p:nvPr/>
          </p:nvSpPr>
          <p:spPr bwMode="auto">
            <a:xfrm>
              <a:off x="1000" y="2832"/>
              <a:ext cx="200" cy="480"/>
            </a:xfrm>
            <a:prstGeom prst="line">
              <a:avLst/>
            </a:prstGeom>
            <a:noFill/>
            <a:ln w="28575">
              <a:solidFill>
                <a:srgbClr val="CC00FF"/>
              </a:solidFill>
              <a:round/>
              <a:tailEnd type="triangle" w="sm" len="lg"/>
            </a:ln>
            <a:effectLst/>
          </p:spPr>
          <p:txBody>
            <a:bodyPr wrap="none" anchor="ctr"/>
            <a:lstStyle/>
            <a:p>
              <a:endParaRPr lang="zh-CN" altLang="en-US"/>
            </a:p>
          </p:txBody>
        </p:sp>
        <p:grpSp>
          <p:nvGrpSpPr>
            <p:cNvPr id="8" name="Group 56"/>
            <p:cNvGrpSpPr/>
            <p:nvPr/>
          </p:nvGrpSpPr>
          <p:grpSpPr bwMode="auto">
            <a:xfrm>
              <a:off x="1200" y="2496"/>
              <a:ext cx="960" cy="816"/>
              <a:chOff x="1344" y="2400"/>
              <a:chExt cx="960" cy="816"/>
            </a:xfrm>
          </p:grpSpPr>
          <p:sp>
            <p:nvSpPr>
              <p:cNvPr id="15417" name="Line 57"/>
              <p:cNvSpPr>
                <a:spLocks noChangeShapeType="1"/>
              </p:cNvSpPr>
              <p:nvPr/>
            </p:nvSpPr>
            <p:spPr bwMode="auto">
              <a:xfrm flipV="1">
                <a:off x="1344" y="2736"/>
                <a:ext cx="200" cy="480"/>
              </a:xfrm>
              <a:prstGeom prst="line">
                <a:avLst/>
              </a:prstGeom>
              <a:noFill/>
              <a:ln w="28575">
                <a:solidFill>
                  <a:srgbClr val="CC00FF"/>
                </a:solidFill>
                <a:round/>
                <a:tailEnd type="triangle" w="sm" len="lg"/>
              </a:ln>
              <a:effectLst/>
            </p:spPr>
            <p:txBody>
              <a:bodyPr wrap="none" anchor="ctr"/>
              <a:lstStyle/>
              <a:p>
                <a:endParaRPr lang="zh-CN" altLang="en-US"/>
              </a:p>
            </p:txBody>
          </p:sp>
          <p:sp>
            <p:nvSpPr>
              <p:cNvPr id="15418" name="Freeform 58"/>
              <p:cNvSpPr/>
              <p:nvPr/>
            </p:nvSpPr>
            <p:spPr bwMode="auto">
              <a:xfrm rot="-2571406">
                <a:off x="1424" y="2400"/>
                <a:ext cx="880" cy="48"/>
              </a:xfrm>
              <a:custGeom>
                <a:avLst/>
                <a:gdLst/>
                <a:ahLst/>
                <a:cxnLst>
                  <a:cxn ang="0">
                    <a:pos x="0" y="96"/>
                  </a:cxn>
                  <a:cxn ang="0">
                    <a:pos x="48" y="0"/>
                  </a:cxn>
                  <a:cxn ang="0">
                    <a:pos x="96" y="96"/>
                  </a:cxn>
                  <a:cxn ang="0">
                    <a:pos x="144" y="0"/>
                  </a:cxn>
                  <a:cxn ang="0">
                    <a:pos x="192" y="96"/>
                  </a:cxn>
                  <a:cxn ang="0">
                    <a:pos x="240" y="0"/>
                  </a:cxn>
                  <a:cxn ang="0">
                    <a:pos x="288" y="96"/>
                  </a:cxn>
                  <a:cxn ang="0">
                    <a:pos x="336" y="0"/>
                  </a:cxn>
                  <a:cxn ang="0">
                    <a:pos x="384" y="96"/>
                  </a:cxn>
                  <a:cxn ang="0">
                    <a:pos x="432" y="0"/>
                  </a:cxn>
                  <a:cxn ang="0">
                    <a:pos x="480" y="96"/>
                  </a:cxn>
                  <a:cxn ang="0">
                    <a:pos x="528" y="48"/>
                  </a:cxn>
                  <a:cxn ang="0">
                    <a:pos x="624" y="48"/>
                  </a:cxn>
                  <a:cxn ang="0">
                    <a:pos x="672" y="48"/>
                  </a:cxn>
                </a:cxnLst>
                <a:rect l="0" t="0" r="r" b="b"/>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28575" cmpd="sng">
                <a:solidFill>
                  <a:srgbClr val="CC00FF"/>
                </a:solidFill>
                <a:round/>
                <a:headEnd type="none" w="med" len="med"/>
                <a:tailEnd type="triangle" w="sm" len="lg"/>
              </a:ln>
              <a:effectLst/>
            </p:spPr>
            <p:txBody>
              <a:bodyPr wrap="none" anchor="ctr"/>
              <a:lstStyle/>
              <a:p>
                <a:endParaRPr lang="zh-CN" altLang="en-US"/>
              </a:p>
            </p:txBody>
          </p:sp>
        </p:grpSp>
        <p:sp>
          <p:nvSpPr>
            <p:cNvPr id="15419" name="Rectangle 59"/>
            <p:cNvSpPr>
              <a:spLocks noChangeArrowheads="1"/>
            </p:cNvSpPr>
            <p:nvPr/>
          </p:nvSpPr>
          <p:spPr bwMode="auto">
            <a:xfrm>
              <a:off x="360" y="2832"/>
              <a:ext cx="1720" cy="480"/>
            </a:xfrm>
            <a:prstGeom prst="rect">
              <a:avLst/>
            </a:prstGeom>
            <a:solidFill>
              <a:srgbClr val="BDFDFF">
                <a:alpha val="50000"/>
              </a:srgbClr>
            </a:solidFill>
            <a:ln w="9525">
              <a:solidFill>
                <a:schemeClr val="tx1"/>
              </a:solidFill>
              <a:miter lim="800000"/>
            </a:ln>
            <a:effectLst/>
          </p:spPr>
          <p:txBody>
            <a:bodyPr wrap="none" anchor="ctr"/>
            <a:lstStyle/>
            <a:p>
              <a:endParaRPr lang="zh-CN" altLang="en-US"/>
            </a:p>
          </p:txBody>
        </p:sp>
      </p:grpSp>
      <p:sp>
        <p:nvSpPr>
          <p:cNvPr id="60" name="Text Box 2"/>
          <p:cNvSpPr txBox="1">
            <a:spLocks noChangeArrowheads="1"/>
          </p:cNvSpPr>
          <p:nvPr/>
        </p:nvSpPr>
        <p:spPr bwMode="auto">
          <a:xfrm>
            <a:off x="457200" y="228600"/>
            <a:ext cx="2362200" cy="584775"/>
          </a:xfrm>
          <a:prstGeom prst="rect">
            <a:avLst/>
          </a:prstGeom>
          <a:noFill/>
          <a:ln w="9525">
            <a:noFill/>
            <a:miter lim="800000"/>
          </a:ln>
          <a:effectLst/>
        </p:spPr>
        <p:txBody>
          <a:bodyPr wrap="square">
            <a:spAutoFit/>
          </a:bodyPr>
          <a:lstStyle/>
          <a:p>
            <a:pPr>
              <a:spcBef>
                <a:spcPct val="50000"/>
              </a:spcBef>
            </a:pPr>
            <a:r>
              <a:rPr lang="en-US" altLang="zh-CN" sz="3200" b="1" dirty="0">
                <a:solidFill>
                  <a:srgbClr val="0070C0"/>
                </a:solidFill>
                <a:latin typeface="黑体" panose="02010609060101010101" pitchFamily="49" charset="-122"/>
                <a:ea typeface="黑体" panose="02010609060101010101" pitchFamily="49" charset="-122"/>
              </a:rPr>
              <a:t> </a:t>
            </a:r>
            <a:r>
              <a:rPr lang="zh-CN" altLang="en-US" sz="3200" b="1" dirty="0">
                <a:solidFill>
                  <a:srgbClr val="00B050"/>
                </a:solidFill>
                <a:latin typeface="黑体" panose="02010609060101010101" pitchFamily="49" charset="-122"/>
                <a:ea typeface="黑体" panose="02010609060101010101" pitchFamily="49" charset="-122"/>
              </a:rPr>
              <a:t>一 相干光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ou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14-4(11-4)"/>
          <p:cNvPicPr>
            <a:picLocks noChangeAspect="1" noChangeArrowheads="1"/>
          </p:cNvPicPr>
          <p:nvPr/>
        </p:nvPicPr>
        <p:blipFill>
          <a:blip r:embed="rId2"/>
          <a:srcRect/>
          <a:stretch>
            <a:fillRect/>
          </a:stretch>
        </p:blipFill>
        <p:spPr bwMode="auto">
          <a:xfrm>
            <a:off x="1676400" y="1752600"/>
            <a:ext cx="5562600" cy="4314825"/>
          </a:xfrm>
          <a:prstGeom prst="rect">
            <a:avLst/>
          </a:prstGeom>
          <a:noFill/>
          <a:ln w="9525">
            <a:solidFill>
              <a:schemeClr val="tx2"/>
            </a:solidFill>
            <a:miter lim="800000"/>
            <a:headEnd/>
            <a:tailEnd/>
          </a:ln>
        </p:spPr>
      </p:pic>
      <p:sp>
        <p:nvSpPr>
          <p:cNvPr id="65539" name="Text Box 3"/>
          <p:cNvSpPr txBox="1">
            <a:spLocks noChangeArrowheads="1"/>
          </p:cNvSpPr>
          <p:nvPr/>
        </p:nvSpPr>
        <p:spPr bwMode="auto">
          <a:xfrm>
            <a:off x="1676400" y="5567363"/>
            <a:ext cx="5562600" cy="528637"/>
          </a:xfrm>
          <a:prstGeom prst="rect">
            <a:avLst/>
          </a:prstGeom>
          <a:gradFill rotWithShape="0">
            <a:gsLst>
              <a:gs pos="0">
                <a:srgbClr val="DDECC0"/>
              </a:gs>
              <a:gs pos="50000">
                <a:srgbClr val="FFFFFF"/>
              </a:gs>
              <a:gs pos="100000">
                <a:srgbClr val="DDECC0"/>
              </a:gs>
            </a:gsLst>
            <a:lin ang="5400000" scaled="1"/>
          </a:gradFill>
          <a:ln w="9525">
            <a:solidFill>
              <a:srgbClr val="399D72"/>
            </a:solidFill>
            <a:miter lim="800000"/>
          </a:ln>
          <a:effectLst/>
        </p:spPr>
        <p:txBody>
          <a:bodyPr>
            <a:spAutoFit/>
          </a:bodyPr>
          <a:lstStyle/>
          <a:p>
            <a:pPr algn="ctr">
              <a:spcBef>
                <a:spcPct val="50000"/>
              </a:spcBef>
            </a:pPr>
            <a:r>
              <a:rPr kumimoji="1" lang="zh-CN" altLang="en-US" sz="2800" dirty="0">
                <a:latin typeface="黑体" panose="02010609060101010101" pitchFamily="49" charset="-122"/>
                <a:ea typeface="黑体" panose="02010609060101010101" pitchFamily="49" charset="-122"/>
              </a:rPr>
              <a:t>激光束干涉实验</a:t>
            </a:r>
          </a:p>
        </p:txBody>
      </p:sp>
      <p:sp>
        <p:nvSpPr>
          <p:cNvPr id="65540" name="Text Box 4"/>
          <p:cNvSpPr txBox="1">
            <a:spLocks noChangeArrowheads="1"/>
          </p:cNvSpPr>
          <p:nvPr/>
        </p:nvSpPr>
        <p:spPr bwMode="auto">
          <a:xfrm>
            <a:off x="533400" y="914400"/>
            <a:ext cx="8229600" cy="549275"/>
          </a:xfrm>
          <a:prstGeom prst="rect">
            <a:avLst/>
          </a:prstGeom>
          <a:noFill/>
          <a:ln w="9525">
            <a:noFill/>
            <a:miter lim="800000"/>
          </a:ln>
          <a:effectLst/>
        </p:spPr>
        <p:txBody>
          <a:bodyPr>
            <a:spAutoFit/>
          </a:bodyPr>
          <a:lstStyle/>
          <a:p>
            <a:pPr>
              <a:spcBef>
                <a:spcPct val="50000"/>
              </a:spcBef>
              <a:buClr>
                <a:srgbClr val="0000FF"/>
              </a:buClr>
              <a:buFont typeface="Wingdings" panose="05000000000000000000" pitchFamily="2" charset="2"/>
              <a:buChar char="Ø"/>
            </a:pPr>
            <a:r>
              <a:rPr kumimoji="1" lang="zh-CN" altLang="en-US" sz="3000" dirty="0">
                <a:solidFill>
                  <a:srgbClr val="0070C0"/>
                </a:solidFill>
                <a:latin typeface="黑体" panose="02010609060101010101" pitchFamily="49" charset="-122"/>
                <a:ea typeface="黑体" panose="02010609060101010101" pitchFamily="49" charset="-122"/>
              </a:rPr>
              <a:t>单色激光光源不同原子所发的光具有相干性</a:t>
            </a:r>
          </a:p>
        </p:txBody>
      </p:sp>
      <p:sp>
        <p:nvSpPr>
          <p:cNvPr id="5" name="Text Box 2"/>
          <p:cNvSpPr txBox="1">
            <a:spLocks noChangeArrowheads="1"/>
          </p:cNvSpPr>
          <p:nvPr/>
        </p:nvSpPr>
        <p:spPr bwMode="auto">
          <a:xfrm>
            <a:off x="457200" y="228600"/>
            <a:ext cx="2362200" cy="584775"/>
          </a:xfrm>
          <a:prstGeom prst="rect">
            <a:avLst/>
          </a:prstGeom>
          <a:noFill/>
          <a:ln w="9525">
            <a:noFill/>
            <a:miter lim="800000"/>
          </a:ln>
          <a:effectLst/>
        </p:spPr>
        <p:txBody>
          <a:bodyPr wrap="square">
            <a:spAutoFit/>
          </a:bodyPr>
          <a:lstStyle/>
          <a:p>
            <a:pPr>
              <a:spcBef>
                <a:spcPct val="50000"/>
              </a:spcBef>
            </a:pPr>
            <a:r>
              <a:rPr lang="en-US" altLang="zh-CN" sz="3200" b="1" dirty="0">
                <a:solidFill>
                  <a:srgbClr val="0070C0"/>
                </a:solidFill>
                <a:latin typeface="黑体" panose="02010609060101010101" pitchFamily="49" charset="-122"/>
                <a:ea typeface="黑体" panose="02010609060101010101" pitchFamily="49" charset="-122"/>
              </a:rPr>
              <a:t> </a:t>
            </a:r>
            <a:r>
              <a:rPr lang="zh-CN" altLang="en-US" sz="3200" b="1" dirty="0">
                <a:solidFill>
                  <a:srgbClr val="00B050"/>
                </a:solidFill>
                <a:latin typeface="黑体" panose="02010609060101010101" pitchFamily="49" charset="-122"/>
                <a:ea typeface="黑体" panose="02010609060101010101" pitchFamily="49" charset="-122"/>
              </a:rPr>
              <a:t>一 相干光</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609599" y="152400"/>
            <a:ext cx="1828801"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二 光程</a:t>
            </a:r>
          </a:p>
        </p:txBody>
      </p:sp>
      <p:sp>
        <p:nvSpPr>
          <p:cNvPr id="74766" name="Text Box 14"/>
          <p:cNvSpPr txBox="1">
            <a:spLocks noChangeArrowheads="1"/>
          </p:cNvSpPr>
          <p:nvPr/>
        </p:nvSpPr>
        <p:spPr bwMode="auto">
          <a:xfrm>
            <a:off x="152400" y="1219200"/>
            <a:ext cx="3733800" cy="523220"/>
          </a:xfrm>
          <a:prstGeom prst="rect">
            <a:avLst/>
          </a:prstGeom>
          <a:noFill/>
          <a:ln w="9525">
            <a:noFill/>
            <a:miter lim="800000"/>
          </a:ln>
          <a:effectLst/>
        </p:spPr>
        <p:txBody>
          <a:bodyPr wrap="square">
            <a:spAutoFit/>
          </a:bodyPr>
          <a:lstStyle/>
          <a:p>
            <a:pPr>
              <a:spcBef>
                <a:spcPct val="50000"/>
              </a:spcBef>
              <a:buClr>
                <a:srgbClr val="0000FF"/>
              </a:buClr>
            </a:pPr>
            <a:r>
              <a:rPr lang="en-US" altLang="zh-CN" sz="2800" dirty="0">
                <a:solidFill>
                  <a:srgbClr val="C00000"/>
                </a:solidFill>
                <a:latin typeface="黑体" panose="02010609060101010101" pitchFamily="49" charset="-122"/>
                <a:ea typeface="黑体" panose="02010609060101010101" pitchFamily="49" charset="-122"/>
              </a:rPr>
              <a:t> </a:t>
            </a:r>
            <a:r>
              <a:rPr lang="en-US" altLang="zh-CN" sz="2800" dirty="0">
                <a:solidFill>
                  <a:srgbClr val="0070C0"/>
                </a:solidFill>
                <a:latin typeface="黑体" panose="02010609060101010101" pitchFamily="49" charset="-122"/>
                <a:ea typeface="黑体" panose="02010609060101010101" pitchFamily="49" charset="-122"/>
              </a:rPr>
              <a:t>1 </a:t>
            </a:r>
            <a:r>
              <a:rPr lang="zh-CN" altLang="en-US" sz="2800" dirty="0">
                <a:solidFill>
                  <a:srgbClr val="0070C0"/>
                </a:solidFill>
                <a:latin typeface="黑体" panose="02010609060101010101" pitchFamily="49" charset="-122"/>
                <a:ea typeface="黑体" panose="02010609060101010101" pitchFamily="49" charset="-122"/>
              </a:rPr>
              <a:t>光在介质中的波长</a:t>
            </a:r>
          </a:p>
        </p:txBody>
      </p:sp>
      <p:sp>
        <p:nvSpPr>
          <p:cNvPr id="74767" name="AutoShape 15"/>
          <p:cNvSpPr>
            <a:spLocks noChangeArrowheads="1"/>
          </p:cNvSpPr>
          <p:nvPr/>
        </p:nvSpPr>
        <p:spPr bwMode="auto">
          <a:xfrm>
            <a:off x="3429000" y="2514600"/>
            <a:ext cx="1371600" cy="914400"/>
          </a:xfrm>
          <a:prstGeom prst="wedgeRectCallout">
            <a:avLst>
              <a:gd name="adj1" fmla="val -106944"/>
              <a:gd name="adj2" fmla="val 40972"/>
            </a:avLst>
          </a:prstGeom>
          <a:gradFill rotWithShape="0">
            <a:gsLst>
              <a:gs pos="0">
                <a:srgbClr val="FFEDFF"/>
              </a:gs>
              <a:gs pos="50000">
                <a:srgbClr val="FFFFFF"/>
              </a:gs>
              <a:gs pos="100000">
                <a:srgbClr val="FFEDFF"/>
              </a:gs>
            </a:gsLst>
            <a:lin ang="5400000" scaled="1"/>
          </a:gradFill>
          <a:ln w="9525">
            <a:solidFill>
              <a:srgbClr val="CC00CC"/>
            </a:solidFill>
            <a:miter lim="800000"/>
          </a:ln>
          <a:effectLst/>
        </p:spPr>
        <p:txBody>
          <a:bodyPr/>
          <a:lstStyle/>
          <a:p>
            <a:pPr algn="ctr"/>
            <a:r>
              <a:rPr lang="zh-CN" altLang="en-US" sz="2800" dirty="0">
                <a:solidFill>
                  <a:srgbClr val="000000"/>
                </a:solidFill>
                <a:latin typeface="黑体" panose="02010609060101010101" pitchFamily="49" charset="-122"/>
                <a:ea typeface="黑体" panose="02010609060101010101" pitchFamily="49" charset="-122"/>
              </a:rPr>
              <a:t>介质的折射率</a:t>
            </a:r>
          </a:p>
        </p:txBody>
      </p:sp>
      <p:grpSp>
        <p:nvGrpSpPr>
          <p:cNvPr id="5" name="Group 16"/>
          <p:cNvGrpSpPr/>
          <p:nvPr/>
        </p:nvGrpSpPr>
        <p:grpSpPr bwMode="auto">
          <a:xfrm>
            <a:off x="5029200" y="1295400"/>
            <a:ext cx="3733800" cy="2743200"/>
            <a:chOff x="3024" y="1968"/>
            <a:chExt cx="2352" cy="1728"/>
          </a:xfrm>
        </p:grpSpPr>
        <p:sp>
          <p:nvSpPr>
            <p:cNvPr id="74769" name="Rectangle 17"/>
            <p:cNvSpPr>
              <a:spLocks noChangeArrowheads="1"/>
            </p:cNvSpPr>
            <p:nvPr/>
          </p:nvSpPr>
          <p:spPr bwMode="auto">
            <a:xfrm>
              <a:off x="3024" y="1968"/>
              <a:ext cx="2304" cy="1728"/>
            </a:xfrm>
            <a:prstGeom prst="rect">
              <a:avLst/>
            </a:prstGeom>
            <a:solidFill>
              <a:schemeClr val="bg1"/>
            </a:solidFill>
            <a:ln w="9525">
              <a:solidFill>
                <a:schemeClr val="tx1"/>
              </a:solidFill>
              <a:miter lim="800000"/>
            </a:ln>
            <a:effectLst/>
          </p:spPr>
          <p:txBody>
            <a:bodyPr wrap="none" anchor="ctr"/>
            <a:lstStyle/>
            <a:p>
              <a:endParaRPr lang="zh-CN" altLang="en-US"/>
            </a:p>
          </p:txBody>
        </p:sp>
        <p:sp>
          <p:nvSpPr>
            <p:cNvPr id="74770" name="Line 18"/>
            <p:cNvSpPr>
              <a:spLocks noChangeShapeType="1"/>
            </p:cNvSpPr>
            <p:nvPr/>
          </p:nvSpPr>
          <p:spPr bwMode="auto">
            <a:xfrm>
              <a:off x="3024" y="2832"/>
              <a:ext cx="2304" cy="0"/>
            </a:xfrm>
            <a:prstGeom prst="line">
              <a:avLst/>
            </a:prstGeom>
            <a:noFill/>
            <a:ln w="28575">
              <a:solidFill>
                <a:schemeClr val="tx1"/>
              </a:solidFill>
              <a:round/>
            </a:ln>
            <a:effectLst/>
          </p:spPr>
          <p:txBody>
            <a:bodyPr/>
            <a:lstStyle/>
            <a:p>
              <a:endParaRPr lang="zh-CN" altLang="en-US"/>
            </a:p>
          </p:txBody>
        </p:sp>
        <p:sp>
          <p:nvSpPr>
            <p:cNvPr id="74771" name="Freeform 19"/>
            <p:cNvSpPr/>
            <p:nvPr/>
          </p:nvSpPr>
          <p:spPr bwMode="auto">
            <a:xfrm>
              <a:off x="3237" y="2465"/>
              <a:ext cx="1710" cy="716"/>
            </a:xfrm>
            <a:custGeom>
              <a:avLst/>
              <a:gdLst/>
              <a:ahLst/>
              <a:cxnLst>
                <a:cxn ang="0">
                  <a:pos x="0" y="367"/>
                </a:cxn>
                <a:cxn ang="0">
                  <a:pos x="45" y="145"/>
                </a:cxn>
                <a:cxn ang="0">
                  <a:pos x="117" y="4"/>
                </a:cxn>
                <a:cxn ang="0">
                  <a:pos x="195" y="148"/>
                </a:cxn>
                <a:cxn ang="0">
                  <a:pos x="255" y="364"/>
                </a:cxn>
                <a:cxn ang="0">
                  <a:pos x="294" y="559"/>
                </a:cxn>
                <a:cxn ang="0">
                  <a:pos x="363" y="703"/>
                </a:cxn>
                <a:cxn ang="0">
                  <a:pos x="441" y="571"/>
                </a:cxn>
                <a:cxn ang="0">
                  <a:pos x="486" y="364"/>
                </a:cxn>
                <a:cxn ang="0">
                  <a:pos x="540" y="142"/>
                </a:cxn>
                <a:cxn ang="0">
                  <a:pos x="606" y="1"/>
                </a:cxn>
                <a:cxn ang="0">
                  <a:pos x="687" y="148"/>
                </a:cxn>
                <a:cxn ang="0">
                  <a:pos x="735" y="364"/>
                </a:cxn>
                <a:cxn ang="0">
                  <a:pos x="777" y="559"/>
                </a:cxn>
                <a:cxn ang="0">
                  <a:pos x="858" y="700"/>
                </a:cxn>
                <a:cxn ang="0">
                  <a:pos x="933" y="562"/>
                </a:cxn>
                <a:cxn ang="0">
                  <a:pos x="978" y="361"/>
                </a:cxn>
                <a:cxn ang="0">
                  <a:pos x="1002" y="196"/>
                </a:cxn>
                <a:cxn ang="0">
                  <a:pos x="1026" y="76"/>
                </a:cxn>
                <a:cxn ang="0">
                  <a:pos x="1056" y="7"/>
                </a:cxn>
                <a:cxn ang="0">
                  <a:pos x="1092" y="73"/>
                </a:cxn>
                <a:cxn ang="0">
                  <a:pos x="1122" y="208"/>
                </a:cxn>
                <a:cxn ang="0">
                  <a:pos x="1143" y="361"/>
                </a:cxn>
                <a:cxn ang="0">
                  <a:pos x="1170" y="541"/>
                </a:cxn>
                <a:cxn ang="0">
                  <a:pos x="1185" y="622"/>
                </a:cxn>
                <a:cxn ang="0">
                  <a:pos x="1224" y="715"/>
                </a:cxn>
                <a:cxn ang="0">
                  <a:pos x="1257" y="616"/>
                </a:cxn>
                <a:cxn ang="0">
                  <a:pos x="1275" y="532"/>
                </a:cxn>
                <a:cxn ang="0">
                  <a:pos x="1302" y="361"/>
                </a:cxn>
                <a:cxn ang="0">
                  <a:pos x="1323" y="199"/>
                </a:cxn>
                <a:cxn ang="0">
                  <a:pos x="1347" y="91"/>
                </a:cxn>
                <a:cxn ang="0">
                  <a:pos x="1383" y="10"/>
                </a:cxn>
                <a:cxn ang="0">
                  <a:pos x="1422" y="91"/>
                </a:cxn>
                <a:cxn ang="0">
                  <a:pos x="1443" y="199"/>
                </a:cxn>
                <a:cxn ang="0">
                  <a:pos x="1464" y="364"/>
                </a:cxn>
                <a:cxn ang="0">
                  <a:pos x="1482" y="526"/>
                </a:cxn>
                <a:cxn ang="0">
                  <a:pos x="1500" y="622"/>
                </a:cxn>
                <a:cxn ang="0">
                  <a:pos x="1542" y="706"/>
                </a:cxn>
                <a:cxn ang="0">
                  <a:pos x="1575" y="622"/>
                </a:cxn>
                <a:cxn ang="0">
                  <a:pos x="1599" y="529"/>
                </a:cxn>
                <a:cxn ang="0">
                  <a:pos x="1623" y="367"/>
                </a:cxn>
                <a:cxn ang="0">
                  <a:pos x="1659" y="190"/>
                </a:cxn>
                <a:cxn ang="0">
                  <a:pos x="1683" y="85"/>
                </a:cxn>
                <a:cxn ang="0">
                  <a:pos x="1710" y="10"/>
                </a:cxn>
              </a:cxnLst>
              <a:rect l="0" t="0" r="r" b="b"/>
              <a:pathLst>
                <a:path w="1710" h="716">
                  <a:moveTo>
                    <a:pt x="0" y="367"/>
                  </a:moveTo>
                  <a:cubicBezTo>
                    <a:pt x="7" y="330"/>
                    <a:pt x="25" y="205"/>
                    <a:pt x="45" y="145"/>
                  </a:cubicBezTo>
                  <a:cubicBezTo>
                    <a:pt x="65" y="85"/>
                    <a:pt x="92" y="3"/>
                    <a:pt x="117" y="4"/>
                  </a:cubicBezTo>
                  <a:cubicBezTo>
                    <a:pt x="142" y="5"/>
                    <a:pt x="172" y="88"/>
                    <a:pt x="195" y="148"/>
                  </a:cubicBezTo>
                  <a:cubicBezTo>
                    <a:pt x="218" y="208"/>
                    <a:pt x="239" y="296"/>
                    <a:pt x="255" y="364"/>
                  </a:cubicBezTo>
                  <a:cubicBezTo>
                    <a:pt x="271" y="432"/>
                    <a:pt x="276" y="503"/>
                    <a:pt x="294" y="559"/>
                  </a:cubicBezTo>
                  <a:cubicBezTo>
                    <a:pt x="312" y="615"/>
                    <a:pt x="339" y="701"/>
                    <a:pt x="363" y="703"/>
                  </a:cubicBezTo>
                  <a:cubicBezTo>
                    <a:pt x="387" y="705"/>
                    <a:pt x="421" y="627"/>
                    <a:pt x="441" y="571"/>
                  </a:cubicBezTo>
                  <a:cubicBezTo>
                    <a:pt x="461" y="515"/>
                    <a:pt x="470" y="435"/>
                    <a:pt x="486" y="364"/>
                  </a:cubicBezTo>
                  <a:cubicBezTo>
                    <a:pt x="502" y="293"/>
                    <a:pt x="520" y="203"/>
                    <a:pt x="540" y="142"/>
                  </a:cubicBezTo>
                  <a:cubicBezTo>
                    <a:pt x="560" y="81"/>
                    <a:pt x="582" y="0"/>
                    <a:pt x="606" y="1"/>
                  </a:cubicBezTo>
                  <a:cubicBezTo>
                    <a:pt x="630" y="2"/>
                    <a:pt x="666" y="88"/>
                    <a:pt x="687" y="148"/>
                  </a:cubicBezTo>
                  <a:cubicBezTo>
                    <a:pt x="708" y="208"/>
                    <a:pt x="720" y="295"/>
                    <a:pt x="735" y="364"/>
                  </a:cubicBezTo>
                  <a:cubicBezTo>
                    <a:pt x="750" y="433"/>
                    <a:pt x="757" y="503"/>
                    <a:pt x="777" y="559"/>
                  </a:cubicBezTo>
                  <a:cubicBezTo>
                    <a:pt x="797" y="615"/>
                    <a:pt x="832" y="699"/>
                    <a:pt x="858" y="700"/>
                  </a:cubicBezTo>
                  <a:cubicBezTo>
                    <a:pt x="884" y="701"/>
                    <a:pt x="913" y="618"/>
                    <a:pt x="933" y="562"/>
                  </a:cubicBezTo>
                  <a:cubicBezTo>
                    <a:pt x="953" y="506"/>
                    <a:pt x="967" y="422"/>
                    <a:pt x="978" y="361"/>
                  </a:cubicBezTo>
                  <a:cubicBezTo>
                    <a:pt x="989" y="300"/>
                    <a:pt x="994" y="243"/>
                    <a:pt x="1002" y="196"/>
                  </a:cubicBezTo>
                  <a:cubicBezTo>
                    <a:pt x="1010" y="149"/>
                    <a:pt x="1017" y="107"/>
                    <a:pt x="1026" y="76"/>
                  </a:cubicBezTo>
                  <a:cubicBezTo>
                    <a:pt x="1035" y="45"/>
                    <a:pt x="1045" y="7"/>
                    <a:pt x="1056" y="7"/>
                  </a:cubicBezTo>
                  <a:cubicBezTo>
                    <a:pt x="1067" y="7"/>
                    <a:pt x="1081" y="40"/>
                    <a:pt x="1092" y="73"/>
                  </a:cubicBezTo>
                  <a:cubicBezTo>
                    <a:pt x="1103" y="106"/>
                    <a:pt x="1113" y="160"/>
                    <a:pt x="1122" y="208"/>
                  </a:cubicBezTo>
                  <a:cubicBezTo>
                    <a:pt x="1131" y="256"/>
                    <a:pt x="1135" y="306"/>
                    <a:pt x="1143" y="361"/>
                  </a:cubicBezTo>
                  <a:cubicBezTo>
                    <a:pt x="1151" y="416"/>
                    <a:pt x="1163" y="498"/>
                    <a:pt x="1170" y="541"/>
                  </a:cubicBezTo>
                  <a:cubicBezTo>
                    <a:pt x="1177" y="584"/>
                    <a:pt x="1176" y="593"/>
                    <a:pt x="1185" y="622"/>
                  </a:cubicBezTo>
                  <a:cubicBezTo>
                    <a:pt x="1194" y="651"/>
                    <a:pt x="1212" y="716"/>
                    <a:pt x="1224" y="715"/>
                  </a:cubicBezTo>
                  <a:cubicBezTo>
                    <a:pt x="1236" y="714"/>
                    <a:pt x="1249" y="646"/>
                    <a:pt x="1257" y="616"/>
                  </a:cubicBezTo>
                  <a:cubicBezTo>
                    <a:pt x="1265" y="586"/>
                    <a:pt x="1268" y="574"/>
                    <a:pt x="1275" y="532"/>
                  </a:cubicBezTo>
                  <a:cubicBezTo>
                    <a:pt x="1282" y="490"/>
                    <a:pt x="1294" y="416"/>
                    <a:pt x="1302" y="361"/>
                  </a:cubicBezTo>
                  <a:cubicBezTo>
                    <a:pt x="1310" y="306"/>
                    <a:pt x="1315" y="244"/>
                    <a:pt x="1323" y="199"/>
                  </a:cubicBezTo>
                  <a:cubicBezTo>
                    <a:pt x="1331" y="154"/>
                    <a:pt x="1337" y="122"/>
                    <a:pt x="1347" y="91"/>
                  </a:cubicBezTo>
                  <a:cubicBezTo>
                    <a:pt x="1357" y="60"/>
                    <a:pt x="1371" y="10"/>
                    <a:pt x="1383" y="10"/>
                  </a:cubicBezTo>
                  <a:cubicBezTo>
                    <a:pt x="1395" y="10"/>
                    <a:pt x="1412" y="60"/>
                    <a:pt x="1422" y="91"/>
                  </a:cubicBezTo>
                  <a:cubicBezTo>
                    <a:pt x="1432" y="122"/>
                    <a:pt x="1436" y="154"/>
                    <a:pt x="1443" y="199"/>
                  </a:cubicBezTo>
                  <a:cubicBezTo>
                    <a:pt x="1450" y="244"/>
                    <a:pt x="1458" y="310"/>
                    <a:pt x="1464" y="364"/>
                  </a:cubicBezTo>
                  <a:cubicBezTo>
                    <a:pt x="1470" y="418"/>
                    <a:pt x="1476" y="483"/>
                    <a:pt x="1482" y="526"/>
                  </a:cubicBezTo>
                  <a:cubicBezTo>
                    <a:pt x="1488" y="569"/>
                    <a:pt x="1490" y="592"/>
                    <a:pt x="1500" y="622"/>
                  </a:cubicBezTo>
                  <a:cubicBezTo>
                    <a:pt x="1510" y="652"/>
                    <a:pt x="1530" y="706"/>
                    <a:pt x="1542" y="706"/>
                  </a:cubicBezTo>
                  <a:cubicBezTo>
                    <a:pt x="1554" y="706"/>
                    <a:pt x="1566" y="651"/>
                    <a:pt x="1575" y="622"/>
                  </a:cubicBezTo>
                  <a:cubicBezTo>
                    <a:pt x="1584" y="593"/>
                    <a:pt x="1591" y="571"/>
                    <a:pt x="1599" y="529"/>
                  </a:cubicBezTo>
                  <a:cubicBezTo>
                    <a:pt x="1607" y="487"/>
                    <a:pt x="1613" y="423"/>
                    <a:pt x="1623" y="367"/>
                  </a:cubicBezTo>
                  <a:cubicBezTo>
                    <a:pt x="1633" y="311"/>
                    <a:pt x="1649" y="237"/>
                    <a:pt x="1659" y="190"/>
                  </a:cubicBezTo>
                  <a:cubicBezTo>
                    <a:pt x="1669" y="143"/>
                    <a:pt x="1675" y="115"/>
                    <a:pt x="1683" y="85"/>
                  </a:cubicBezTo>
                  <a:cubicBezTo>
                    <a:pt x="1691" y="55"/>
                    <a:pt x="1705" y="26"/>
                    <a:pt x="1710" y="10"/>
                  </a:cubicBezTo>
                </a:path>
              </a:pathLst>
            </a:custGeom>
            <a:noFill/>
            <a:ln w="28575" cmpd="sng">
              <a:solidFill>
                <a:srgbClr val="FF0000"/>
              </a:solidFill>
              <a:round/>
            </a:ln>
            <a:effectLst/>
          </p:spPr>
          <p:txBody>
            <a:bodyPr/>
            <a:lstStyle/>
            <a:p>
              <a:endParaRPr lang="zh-CN" altLang="en-US"/>
            </a:p>
          </p:txBody>
        </p:sp>
        <p:grpSp>
          <p:nvGrpSpPr>
            <p:cNvPr id="6" name="Group 20"/>
            <p:cNvGrpSpPr/>
            <p:nvPr/>
          </p:nvGrpSpPr>
          <p:grpSpPr bwMode="auto">
            <a:xfrm>
              <a:off x="3600" y="3216"/>
              <a:ext cx="503" cy="440"/>
              <a:chOff x="3600" y="3216"/>
              <a:chExt cx="503" cy="440"/>
            </a:xfrm>
          </p:grpSpPr>
          <p:sp>
            <p:nvSpPr>
              <p:cNvPr id="74773" name="Line 21"/>
              <p:cNvSpPr>
                <a:spLocks noChangeShapeType="1"/>
              </p:cNvSpPr>
              <p:nvPr/>
            </p:nvSpPr>
            <p:spPr bwMode="auto">
              <a:xfrm>
                <a:off x="3600" y="3216"/>
                <a:ext cx="0" cy="192"/>
              </a:xfrm>
              <a:prstGeom prst="line">
                <a:avLst/>
              </a:prstGeom>
              <a:noFill/>
              <a:ln w="19050">
                <a:solidFill>
                  <a:schemeClr val="tx1"/>
                </a:solidFill>
                <a:prstDash val="dash"/>
                <a:round/>
              </a:ln>
              <a:effectLst/>
            </p:spPr>
            <p:txBody>
              <a:bodyPr/>
              <a:lstStyle/>
              <a:p>
                <a:endParaRPr lang="zh-CN" altLang="en-US"/>
              </a:p>
            </p:txBody>
          </p:sp>
          <p:sp>
            <p:nvSpPr>
              <p:cNvPr id="74774" name="Line 22"/>
              <p:cNvSpPr>
                <a:spLocks noChangeShapeType="1"/>
              </p:cNvSpPr>
              <p:nvPr/>
            </p:nvSpPr>
            <p:spPr bwMode="auto">
              <a:xfrm>
                <a:off x="4103" y="3216"/>
                <a:ext cx="0" cy="192"/>
              </a:xfrm>
              <a:prstGeom prst="line">
                <a:avLst/>
              </a:prstGeom>
              <a:noFill/>
              <a:ln w="19050">
                <a:solidFill>
                  <a:schemeClr val="tx1"/>
                </a:solidFill>
                <a:prstDash val="dash"/>
                <a:round/>
              </a:ln>
              <a:effectLst/>
            </p:spPr>
            <p:txBody>
              <a:bodyPr/>
              <a:lstStyle/>
              <a:p>
                <a:endParaRPr lang="zh-CN" altLang="en-US"/>
              </a:p>
            </p:txBody>
          </p:sp>
          <p:sp>
            <p:nvSpPr>
              <p:cNvPr id="74775" name="Line 23"/>
              <p:cNvSpPr>
                <a:spLocks noChangeShapeType="1"/>
              </p:cNvSpPr>
              <p:nvPr/>
            </p:nvSpPr>
            <p:spPr bwMode="auto">
              <a:xfrm>
                <a:off x="3600" y="3312"/>
                <a:ext cx="503" cy="0"/>
              </a:xfrm>
              <a:prstGeom prst="line">
                <a:avLst/>
              </a:prstGeom>
              <a:noFill/>
              <a:ln w="12700">
                <a:solidFill>
                  <a:srgbClr val="CC00CC"/>
                </a:solidFill>
                <a:round/>
                <a:headEnd type="triangle" w="sm" len="lg"/>
                <a:tailEnd type="triangle" w="sm" len="lg"/>
              </a:ln>
              <a:effectLst/>
            </p:spPr>
            <p:txBody>
              <a:bodyPr/>
              <a:lstStyle/>
              <a:p>
                <a:endParaRPr lang="zh-CN" altLang="en-US"/>
              </a:p>
            </p:txBody>
          </p:sp>
          <p:graphicFrame>
            <p:nvGraphicFramePr>
              <p:cNvPr id="74776" name="Object 24"/>
              <p:cNvGraphicFramePr>
                <a:graphicFrameLocks noChangeAspect="1"/>
              </p:cNvGraphicFramePr>
              <p:nvPr/>
            </p:nvGraphicFramePr>
            <p:xfrm>
              <a:off x="3696" y="3312"/>
              <a:ext cx="270" cy="344"/>
            </p:xfrm>
            <a:graphic>
              <a:graphicData uri="http://schemas.openxmlformats.org/presentationml/2006/ole">
                <mc:AlternateContent xmlns:mc="http://schemas.openxmlformats.org/markup-compatibility/2006">
                  <mc:Choice xmlns:v="urn:schemas-microsoft-com:vml" Requires="v">
                    <p:oleObj spid="_x0000_s57469" name="Equation" r:id="rId3" imgW="139700" imgH="177800" progId="Equation.3">
                      <p:embed/>
                    </p:oleObj>
                  </mc:Choice>
                  <mc:Fallback>
                    <p:oleObj name="Equation" r:id="rId3" imgW="139700" imgH="177800" progId="Equation.3">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6" y="3312"/>
                            <a:ext cx="270" cy="3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4777" name="Rectangle 25"/>
            <p:cNvSpPr>
              <a:spLocks noChangeArrowheads="1"/>
            </p:cNvSpPr>
            <p:nvPr/>
          </p:nvSpPr>
          <p:spPr bwMode="auto">
            <a:xfrm>
              <a:off x="4224" y="1968"/>
              <a:ext cx="1104" cy="1728"/>
            </a:xfrm>
            <a:prstGeom prst="rect">
              <a:avLst/>
            </a:prstGeom>
            <a:solidFill>
              <a:srgbClr val="AAFCF0">
                <a:alpha val="50000"/>
              </a:srgbClr>
            </a:solidFill>
            <a:ln w="9525">
              <a:solidFill>
                <a:srgbClr val="0000FF"/>
              </a:solidFill>
              <a:miter lim="800000"/>
            </a:ln>
            <a:effectLst/>
          </p:spPr>
          <p:txBody>
            <a:bodyPr wrap="none" anchor="ctr"/>
            <a:lstStyle/>
            <a:p>
              <a:endParaRPr lang="zh-CN" altLang="en-US"/>
            </a:p>
          </p:txBody>
        </p:sp>
        <p:grpSp>
          <p:nvGrpSpPr>
            <p:cNvPr id="7" name="Group 26"/>
            <p:cNvGrpSpPr/>
            <p:nvPr/>
          </p:nvGrpSpPr>
          <p:grpSpPr bwMode="auto">
            <a:xfrm>
              <a:off x="4464" y="3216"/>
              <a:ext cx="336" cy="480"/>
              <a:chOff x="4464" y="3216"/>
              <a:chExt cx="336" cy="480"/>
            </a:xfrm>
          </p:grpSpPr>
          <p:sp>
            <p:nvSpPr>
              <p:cNvPr id="74779" name="Line 27"/>
              <p:cNvSpPr>
                <a:spLocks noChangeShapeType="1"/>
              </p:cNvSpPr>
              <p:nvPr/>
            </p:nvSpPr>
            <p:spPr bwMode="auto">
              <a:xfrm>
                <a:off x="4464" y="3216"/>
                <a:ext cx="0" cy="192"/>
              </a:xfrm>
              <a:prstGeom prst="line">
                <a:avLst/>
              </a:prstGeom>
              <a:noFill/>
              <a:ln w="19050">
                <a:solidFill>
                  <a:schemeClr val="tx1"/>
                </a:solidFill>
                <a:prstDash val="dash"/>
                <a:round/>
              </a:ln>
              <a:effectLst/>
            </p:spPr>
            <p:txBody>
              <a:bodyPr/>
              <a:lstStyle/>
              <a:p>
                <a:endParaRPr lang="zh-CN" altLang="en-US"/>
              </a:p>
            </p:txBody>
          </p:sp>
          <p:sp>
            <p:nvSpPr>
              <p:cNvPr id="74780" name="Line 28"/>
              <p:cNvSpPr>
                <a:spLocks noChangeShapeType="1"/>
              </p:cNvSpPr>
              <p:nvPr/>
            </p:nvSpPr>
            <p:spPr bwMode="auto">
              <a:xfrm>
                <a:off x="4800" y="3216"/>
                <a:ext cx="0" cy="192"/>
              </a:xfrm>
              <a:prstGeom prst="line">
                <a:avLst/>
              </a:prstGeom>
              <a:noFill/>
              <a:ln w="19050">
                <a:solidFill>
                  <a:schemeClr val="tx1"/>
                </a:solidFill>
                <a:prstDash val="dash"/>
                <a:round/>
              </a:ln>
              <a:effectLst/>
            </p:spPr>
            <p:txBody>
              <a:bodyPr/>
              <a:lstStyle/>
              <a:p>
                <a:endParaRPr lang="zh-CN" altLang="en-US"/>
              </a:p>
            </p:txBody>
          </p:sp>
          <p:sp>
            <p:nvSpPr>
              <p:cNvPr id="74781" name="Line 29"/>
              <p:cNvSpPr>
                <a:spLocks noChangeShapeType="1"/>
              </p:cNvSpPr>
              <p:nvPr/>
            </p:nvSpPr>
            <p:spPr bwMode="auto">
              <a:xfrm>
                <a:off x="4464" y="3312"/>
                <a:ext cx="336" cy="0"/>
              </a:xfrm>
              <a:prstGeom prst="line">
                <a:avLst/>
              </a:prstGeom>
              <a:noFill/>
              <a:ln w="12700">
                <a:solidFill>
                  <a:srgbClr val="CC00CC"/>
                </a:solidFill>
                <a:round/>
                <a:headEnd type="triangle" w="sm" len="lg"/>
                <a:tailEnd type="triangle" w="sm" len="lg"/>
              </a:ln>
              <a:effectLst/>
            </p:spPr>
            <p:txBody>
              <a:bodyPr/>
              <a:lstStyle/>
              <a:p>
                <a:endParaRPr lang="zh-CN" altLang="en-US"/>
              </a:p>
            </p:txBody>
          </p:sp>
          <p:graphicFrame>
            <p:nvGraphicFramePr>
              <p:cNvPr id="74782" name="Object 30"/>
              <p:cNvGraphicFramePr>
                <a:graphicFrameLocks noChangeAspect="1"/>
              </p:cNvGraphicFramePr>
              <p:nvPr/>
            </p:nvGraphicFramePr>
            <p:xfrm>
              <a:off x="4475" y="3288"/>
              <a:ext cx="317" cy="408"/>
            </p:xfrm>
            <a:graphic>
              <a:graphicData uri="http://schemas.openxmlformats.org/presentationml/2006/ole">
                <mc:AlternateContent xmlns:mc="http://schemas.openxmlformats.org/markup-compatibility/2006">
                  <mc:Choice xmlns:v="urn:schemas-microsoft-com:vml" Requires="v">
                    <p:oleObj spid="_x0000_s57470" name="Equation" r:id="rId5" imgW="177800" imgH="228600" progId="Equation.3">
                      <p:embed/>
                    </p:oleObj>
                  </mc:Choice>
                  <mc:Fallback>
                    <p:oleObj name="Equation" r:id="rId5" imgW="177800" imgH="228600" progId="Equation.3">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5" y="3288"/>
                            <a:ext cx="317" cy="4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4783" name="Text Box 31"/>
            <p:cNvSpPr txBox="1">
              <a:spLocks noChangeArrowheads="1"/>
            </p:cNvSpPr>
            <p:nvPr/>
          </p:nvSpPr>
          <p:spPr bwMode="auto">
            <a:xfrm>
              <a:off x="5040" y="3292"/>
              <a:ext cx="336" cy="404"/>
            </a:xfrm>
            <a:prstGeom prst="rect">
              <a:avLst/>
            </a:prstGeom>
            <a:noFill/>
            <a:ln w="9525">
              <a:noFill/>
              <a:miter lim="800000"/>
            </a:ln>
            <a:effectLst/>
          </p:spPr>
          <p:txBody>
            <a:bodyPr>
              <a:spAutoFit/>
            </a:bodyPr>
            <a:lstStyle/>
            <a:p>
              <a:pPr>
                <a:spcBef>
                  <a:spcPct val="50000"/>
                </a:spcBef>
              </a:pPr>
              <a:r>
                <a:rPr kumimoji="1" lang="en-US" altLang="zh-CN" sz="3600" i="1" dirty="0">
                  <a:latin typeface="Times New Roman" panose="02020603050405020304" pitchFamily="18" charset="0"/>
                  <a:ea typeface="黑体" panose="02010609060101010101" pitchFamily="49" charset="-122"/>
                  <a:cs typeface="Times New Roman" panose="02020603050405020304" pitchFamily="18" charset="0"/>
                </a:rPr>
                <a:t>n</a:t>
              </a:r>
            </a:p>
          </p:txBody>
        </p:sp>
        <p:sp>
          <p:nvSpPr>
            <p:cNvPr id="74784" name="Text Box 32"/>
            <p:cNvSpPr txBox="1">
              <a:spLocks noChangeArrowheads="1"/>
            </p:cNvSpPr>
            <p:nvPr/>
          </p:nvSpPr>
          <p:spPr bwMode="auto">
            <a:xfrm>
              <a:off x="3024" y="2016"/>
              <a:ext cx="720" cy="327"/>
            </a:xfrm>
            <a:prstGeom prst="rect">
              <a:avLst/>
            </a:prstGeom>
            <a:noFill/>
            <a:ln w="9525">
              <a:noFill/>
              <a:miter lim="800000"/>
            </a:ln>
            <a:effectLst/>
          </p:spPr>
          <p:txBody>
            <a:bodyPr>
              <a:spAutoFit/>
            </a:bodyPr>
            <a:lstStyle/>
            <a:p>
              <a:pPr>
                <a:spcBef>
                  <a:spcPct val="50000"/>
                </a:spcBef>
              </a:pPr>
              <a:r>
                <a:rPr kumimoji="1" lang="zh-CN" altLang="en-US" sz="2800" dirty="0">
                  <a:latin typeface="黑体" panose="02010609060101010101" pitchFamily="49" charset="-122"/>
                  <a:ea typeface="黑体" panose="02010609060101010101" pitchFamily="49" charset="-122"/>
                </a:rPr>
                <a:t>真空</a:t>
              </a:r>
            </a:p>
          </p:txBody>
        </p:sp>
      </p:grpSp>
      <p:graphicFrame>
        <p:nvGraphicFramePr>
          <p:cNvPr id="33" name="Object 13"/>
          <p:cNvGraphicFramePr>
            <a:graphicFrameLocks noChangeAspect="1"/>
          </p:cNvGraphicFramePr>
          <p:nvPr/>
        </p:nvGraphicFramePr>
        <p:xfrm>
          <a:off x="1219200" y="2362200"/>
          <a:ext cx="1524000" cy="1247775"/>
        </p:xfrm>
        <a:graphic>
          <a:graphicData uri="http://schemas.openxmlformats.org/presentationml/2006/ole">
            <mc:AlternateContent xmlns:mc="http://schemas.openxmlformats.org/markup-compatibility/2006">
              <mc:Choice xmlns:v="urn:schemas-microsoft-com:vml" Requires="v">
                <p:oleObj spid="_x0000_s57471" name="Equation" r:id="rId7" imgW="469900" imgH="393700" progId="Equation.3">
                  <p:embed/>
                </p:oleObj>
              </mc:Choice>
              <mc:Fallback>
                <p:oleObj name="Equation" r:id="rId7" imgW="469900" imgH="393700" progId="Equation.3">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2362200"/>
                        <a:ext cx="1524000" cy="1247775"/>
                      </a:xfrm>
                      <a:prstGeom prst="rect">
                        <a:avLst/>
                      </a:prstGeom>
                      <a:gradFill rotWithShape="0">
                        <a:gsLst>
                          <a:gs pos="0">
                            <a:srgbClr val="EDFAD2"/>
                          </a:gs>
                          <a:gs pos="50000">
                            <a:srgbClr val="FFFFFF"/>
                          </a:gs>
                          <a:gs pos="100000">
                            <a:srgbClr val="EDFAD2"/>
                          </a:gs>
                        </a:gsLst>
                        <a:lin ang="5400000" scaled="1"/>
                      </a:gradFill>
                      <a:ln w="12700">
                        <a:solidFill>
                          <a:srgbClr val="669900"/>
                        </a:solidFill>
                        <a:miter lim="800000"/>
                        <a:headEnd/>
                        <a:tailEnd/>
                      </a:ln>
                    </p:spPr>
                  </p:pic>
                </p:oleObj>
              </mc:Fallback>
            </mc:AlternateContent>
          </a:graphicData>
        </a:graphic>
      </p:graphicFrame>
      <p:sp>
        <p:nvSpPr>
          <p:cNvPr id="34" name="Text Box 10"/>
          <p:cNvSpPr txBox="1">
            <a:spLocks noChangeArrowheads="1"/>
          </p:cNvSpPr>
          <p:nvPr/>
        </p:nvSpPr>
        <p:spPr bwMode="auto">
          <a:xfrm>
            <a:off x="457200" y="5332412"/>
            <a:ext cx="6324600" cy="1373188"/>
          </a:xfrm>
          <a:prstGeom prst="rect">
            <a:avLst/>
          </a:prstGeom>
          <a:noFill/>
          <a:ln w="9525">
            <a:noFill/>
            <a:miter lim="800000"/>
          </a:ln>
          <a:effectLst/>
        </p:spPr>
        <p:txBody>
          <a:bodyPr wrap="square">
            <a:spAutoFit/>
          </a:bodyPr>
          <a:lstStyle/>
          <a:p>
            <a:pPr>
              <a:spcBef>
                <a:spcPct val="50000"/>
              </a:spcBef>
            </a:pPr>
            <a:r>
              <a:rPr lang="zh-CN" altLang="en-US" sz="2800" dirty="0">
                <a:solidFill>
                  <a:srgbClr val="0070C0"/>
                </a:solidFill>
                <a:latin typeface="黑体" panose="02010609060101010101" pitchFamily="49" charset="-122"/>
                <a:ea typeface="黑体" panose="02010609060101010101" pitchFamily="49" charset="-122"/>
              </a:rPr>
              <a:t>物理意义：</a:t>
            </a:r>
            <a:r>
              <a:rPr lang="zh-CN" altLang="en-US" sz="2800" dirty="0">
                <a:solidFill>
                  <a:srgbClr val="000000"/>
                </a:solidFill>
                <a:latin typeface="黑体" panose="02010609060101010101" pitchFamily="49" charset="-122"/>
                <a:ea typeface="黑体" panose="02010609060101010101" pitchFamily="49" charset="-122"/>
              </a:rPr>
              <a:t>光程就是光在媒质中通过的几何路程</a:t>
            </a:r>
            <a:r>
              <a:rPr lang="en-US" altLang="zh-CN" sz="2800" dirty="0">
                <a:solidFill>
                  <a:srgbClr val="000000"/>
                </a:solidFill>
                <a:latin typeface="黑体" panose="02010609060101010101" pitchFamily="49" charset="-122"/>
                <a:ea typeface="黑体" panose="02010609060101010101" pitchFamily="49" charset="-122"/>
              </a:rPr>
              <a:t>, </a:t>
            </a:r>
            <a:r>
              <a:rPr lang="zh-CN" altLang="en-US" sz="2800" dirty="0">
                <a:solidFill>
                  <a:srgbClr val="000000"/>
                </a:solidFill>
                <a:latin typeface="黑体" panose="02010609060101010101" pitchFamily="49" charset="-122"/>
                <a:ea typeface="黑体" panose="02010609060101010101" pitchFamily="49" charset="-122"/>
              </a:rPr>
              <a:t>按波数相等折合到真空中的路程</a:t>
            </a:r>
            <a:r>
              <a:rPr lang="en-US" altLang="zh-CN" sz="2800" dirty="0">
                <a:solidFill>
                  <a:srgbClr val="000000"/>
                </a:solidFill>
                <a:latin typeface="黑体" panose="02010609060101010101" pitchFamily="49" charset="-122"/>
                <a:ea typeface="黑体" panose="02010609060101010101" pitchFamily="49" charset="-122"/>
              </a:rPr>
              <a:t>.</a:t>
            </a:r>
          </a:p>
        </p:txBody>
      </p:sp>
      <p:graphicFrame>
        <p:nvGraphicFramePr>
          <p:cNvPr id="35" name="Object 11"/>
          <p:cNvGraphicFramePr>
            <a:graphicFrameLocks noChangeAspect="1"/>
          </p:cNvGraphicFramePr>
          <p:nvPr/>
        </p:nvGraphicFramePr>
        <p:xfrm>
          <a:off x="6858000" y="5334000"/>
          <a:ext cx="1676400" cy="1260475"/>
        </p:xfrm>
        <a:graphic>
          <a:graphicData uri="http://schemas.openxmlformats.org/presentationml/2006/ole">
            <mc:AlternateContent xmlns:mc="http://schemas.openxmlformats.org/markup-compatibility/2006">
              <mc:Choice xmlns:v="urn:schemas-microsoft-com:vml" Requires="v">
                <p:oleObj spid="_x0000_s57472" name="Equation" r:id="rId9" imgW="546100" imgH="431800" progId="Equation.3">
                  <p:embed/>
                </p:oleObj>
              </mc:Choice>
              <mc:Fallback>
                <p:oleObj name="Equation" r:id="rId9" imgW="546100" imgH="431800" progId="Equation.3">
                  <p:embed/>
                  <p:pic>
                    <p:nvPicPr>
                      <p:cNvPr id="0"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8000" y="5334000"/>
                        <a:ext cx="1676400" cy="1260475"/>
                      </a:xfrm>
                      <a:prstGeom prst="rect">
                        <a:avLst/>
                      </a:prstGeom>
                      <a:gradFill rotWithShape="0">
                        <a:gsLst>
                          <a:gs pos="0">
                            <a:srgbClr val="EDFAD2"/>
                          </a:gs>
                          <a:gs pos="50000">
                            <a:srgbClr val="FFFFFF"/>
                          </a:gs>
                          <a:gs pos="100000">
                            <a:srgbClr val="EDFAD2"/>
                          </a:gs>
                        </a:gsLst>
                        <a:lin ang="5400000" scaled="1"/>
                      </a:gradFill>
                      <a:ln w="12700">
                        <a:solidFill>
                          <a:schemeClr val="tx2"/>
                        </a:solidFill>
                        <a:miter lim="800000"/>
                        <a:headEnd/>
                        <a:tailEnd/>
                      </a:ln>
                    </p:spPr>
                  </p:pic>
                </p:oleObj>
              </mc:Fallback>
            </mc:AlternateContent>
          </a:graphicData>
        </a:graphic>
      </p:graphicFrame>
      <p:grpSp>
        <p:nvGrpSpPr>
          <p:cNvPr id="36" name="Group 12"/>
          <p:cNvGrpSpPr/>
          <p:nvPr/>
        </p:nvGrpSpPr>
        <p:grpSpPr bwMode="auto">
          <a:xfrm>
            <a:off x="533400" y="4586287"/>
            <a:ext cx="8153400" cy="519113"/>
            <a:chOff x="528" y="2928"/>
            <a:chExt cx="5136" cy="327"/>
          </a:xfrm>
        </p:grpSpPr>
        <p:sp>
          <p:nvSpPr>
            <p:cNvPr id="37" name="Text Box 13"/>
            <p:cNvSpPr txBox="1">
              <a:spLocks noChangeArrowheads="1"/>
            </p:cNvSpPr>
            <p:nvPr/>
          </p:nvSpPr>
          <p:spPr bwMode="auto">
            <a:xfrm>
              <a:off x="528" y="2928"/>
              <a:ext cx="5136" cy="327"/>
            </a:xfrm>
            <a:prstGeom prst="rect">
              <a:avLst/>
            </a:prstGeom>
            <a:noFill/>
            <a:ln w="9525">
              <a:noFill/>
              <a:miter lim="800000"/>
            </a:ln>
            <a:effectLst/>
          </p:spPr>
          <p:txBody>
            <a:bodyPr>
              <a:spAutoFit/>
            </a:bodyPr>
            <a:lstStyle/>
            <a:p>
              <a:pPr>
                <a:spcBef>
                  <a:spcPct val="50000"/>
                </a:spcBef>
              </a:pPr>
              <a:r>
                <a:rPr lang="zh-CN" altLang="en-US" sz="2800" dirty="0">
                  <a:solidFill>
                    <a:srgbClr val="C00000"/>
                  </a:solidFill>
                  <a:latin typeface="黑体" panose="02010609060101010101" pitchFamily="49" charset="-122"/>
                  <a:ea typeface="黑体" panose="02010609060101010101" pitchFamily="49" charset="-122"/>
                </a:rPr>
                <a:t>光程</a:t>
              </a:r>
              <a:r>
                <a:rPr lang="en-US" altLang="zh-CN" sz="2800" dirty="0">
                  <a:solidFill>
                    <a:srgbClr val="C00000"/>
                  </a:solidFill>
                  <a:latin typeface="黑体" panose="02010609060101010101" pitchFamily="49" charset="-122"/>
                  <a:ea typeface="黑体" panose="02010609060101010101" pitchFamily="49" charset="-122"/>
                </a:rPr>
                <a:t>:</a:t>
              </a:r>
              <a:r>
                <a:rPr lang="zh-CN" altLang="en-US" sz="2800" dirty="0">
                  <a:solidFill>
                    <a:srgbClr val="000000"/>
                  </a:solidFill>
                  <a:latin typeface="黑体" panose="02010609060101010101" pitchFamily="49" charset="-122"/>
                  <a:ea typeface="黑体" panose="02010609060101010101" pitchFamily="49" charset="-122"/>
                </a:rPr>
                <a:t>媒质折射率与光的几何路程之积</a:t>
              </a:r>
              <a:r>
                <a:rPr lang="en-US" altLang="zh-CN" sz="2800" dirty="0">
                  <a:solidFill>
                    <a:srgbClr val="000000"/>
                  </a:solidFill>
                  <a:latin typeface="黑体" panose="02010609060101010101" pitchFamily="49" charset="-122"/>
                  <a:ea typeface="黑体" panose="02010609060101010101" pitchFamily="49" charset="-122"/>
                </a:rPr>
                <a:t>=</a:t>
              </a:r>
            </a:p>
          </p:txBody>
        </p:sp>
        <p:graphicFrame>
          <p:nvGraphicFramePr>
            <p:cNvPr id="38" name="Object 14"/>
            <p:cNvGraphicFramePr>
              <a:graphicFrameLocks noChangeAspect="1"/>
            </p:cNvGraphicFramePr>
            <p:nvPr/>
          </p:nvGraphicFramePr>
          <p:xfrm>
            <a:off x="4704" y="2976"/>
            <a:ext cx="384" cy="240"/>
          </p:xfrm>
          <a:graphic>
            <a:graphicData uri="http://schemas.openxmlformats.org/presentationml/2006/ole">
              <mc:AlternateContent xmlns:mc="http://schemas.openxmlformats.org/markup-compatibility/2006">
                <mc:Choice xmlns:v="urn:schemas-microsoft-com:vml" Requires="v">
                  <p:oleObj spid="_x0000_s57473" name="Equation" r:id="rId11" imgW="304800" imgH="190500" progId="Equation.3">
                    <p:embed/>
                  </p:oleObj>
                </mc:Choice>
                <mc:Fallback>
                  <p:oleObj name="Equation" r:id="rId11" imgW="304800" imgH="190500" progId="Equation.3">
                    <p:embed/>
                    <p:pic>
                      <p:nvPicPr>
                        <p:cNvPr id="0"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04" y="2976"/>
                          <a:ext cx="384" cy="240"/>
                        </a:xfrm>
                        <a:prstGeom prst="rect">
                          <a:avLst/>
                        </a:prstGeom>
                        <a:gradFill rotWithShape="0">
                          <a:gsLst>
                            <a:gs pos="0">
                              <a:srgbClr val="FFDDFF"/>
                            </a:gs>
                            <a:gs pos="50000">
                              <a:srgbClr val="FFFFFF"/>
                            </a:gs>
                            <a:gs pos="100000">
                              <a:srgbClr val="FFDDFF"/>
                            </a:gs>
                          </a:gsLst>
                          <a:lin ang="5400000" scaled="1"/>
                        </a:gradFill>
                        <a:ln w="9525">
                          <a:solidFill>
                            <a:srgbClr val="D400D4"/>
                          </a:solidFill>
                          <a:miter lim="800000"/>
                          <a:headEnd/>
                          <a:tailEnd/>
                        </a:ln>
                      </p:spPr>
                    </p:pic>
                  </p:oleObj>
                </mc:Fallback>
              </mc:AlternateContent>
            </a:graphicData>
          </a:graphic>
        </p:graphicFrame>
      </p:grpSp>
      <p:sp>
        <p:nvSpPr>
          <p:cNvPr id="2" name="TextBox 1"/>
          <p:cNvSpPr txBox="1"/>
          <p:nvPr/>
        </p:nvSpPr>
        <p:spPr>
          <a:xfrm>
            <a:off x="457200" y="3802390"/>
            <a:ext cx="3352800" cy="523220"/>
          </a:xfrm>
          <a:prstGeom prst="rect">
            <a:avLst/>
          </a:prstGeom>
          <a:noFill/>
        </p:spPr>
        <p:txBody>
          <a:bodyPr wrap="square" rtlCol="0">
            <a:spAutoFit/>
          </a:bodyPr>
          <a:lstStyle/>
          <a:p>
            <a:r>
              <a:rPr lang="en-US" altLang="zh-CN" sz="2800" dirty="0">
                <a:solidFill>
                  <a:srgbClr val="0070C0"/>
                </a:solidFill>
                <a:latin typeface="黑体" panose="02010609060101010101" pitchFamily="49" charset="-122"/>
                <a:ea typeface="黑体" panose="02010609060101010101" pitchFamily="49" charset="-122"/>
                <a:cs typeface="Times New Roman" panose="02020603050405020304" pitchFamily="18" charset="0"/>
              </a:rPr>
              <a:t>2 </a:t>
            </a:r>
            <a:r>
              <a:rPr lang="zh-CN" altLang="zh-CN" sz="2800" dirty="0">
                <a:solidFill>
                  <a:srgbClr val="0070C0"/>
                </a:solidFill>
                <a:latin typeface="黑体" panose="02010609060101010101" pitchFamily="49" charset="-122"/>
                <a:ea typeface="黑体" panose="02010609060101010101" pitchFamily="49" charset="-122"/>
                <a:cs typeface="Times New Roman" panose="02020603050405020304" pitchFamily="18" charset="0"/>
              </a:rPr>
              <a:t>光程和光程差</a:t>
            </a:r>
            <a:r>
              <a:rPr lang="en-US" altLang="zh-CN" sz="2800" dirty="0">
                <a:solidFill>
                  <a:srgbClr val="0070C0"/>
                </a:solidFill>
                <a:latin typeface="黑体" panose="02010609060101010101" pitchFamily="49" charset="-122"/>
                <a:ea typeface="黑体" panose="02010609060101010101" pitchFamily="49" charset="-122"/>
                <a:cs typeface="Times New Roman" panose="02020603050405020304" pitchFamily="18" charset="0"/>
              </a:rPr>
              <a:t> </a:t>
            </a:r>
            <a:endParaRPr lang="zh-CN" altLang="en-US" sz="2800" dirty="0">
              <a:solidFill>
                <a:srgbClr val="0070C0"/>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4766"/>
                                        </p:tgtEl>
                                        <p:attrNameLst>
                                          <p:attrName>style.visibility</p:attrName>
                                        </p:attrNameLst>
                                      </p:cBhvr>
                                      <p:to>
                                        <p:strVal val="visible"/>
                                      </p:to>
                                    </p:set>
                                    <p:animEffect transition="in" filter="blinds(horizontal)">
                                      <p:cBhvr>
                                        <p:cTn id="7" dur="500"/>
                                        <p:tgtEl>
                                          <p:spTgt spid="7476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linds(horizontal)">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4767"/>
                                        </p:tgtEl>
                                        <p:attrNameLst>
                                          <p:attrName>style.visibility</p:attrName>
                                        </p:attrNameLst>
                                      </p:cBhvr>
                                      <p:to>
                                        <p:strVal val="visible"/>
                                      </p:to>
                                    </p:set>
                                    <p:animEffect transition="in" filter="blinds(horizontal)">
                                      <p:cBhvr>
                                        <p:cTn id="22" dur="500"/>
                                        <p:tgtEl>
                                          <p:spTgt spid="7476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blinds(horizontal)">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blinds(horizontal)">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blinds(horizontal)">
                                      <p:cBhvr>
                                        <p:cTn id="4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66" grpId="0"/>
      <p:bldP spid="74767" grpId="0" animBg="1" autoUpdateAnimBg="0"/>
      <p:bldP spid="34" grpId="0" autoUpdateAnimBg="0"/>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5181600" y="685800"/>
            <a:ext cx="3429000" cy="1752600"/>
            <a:chOff x="336" y="2749"/>
            <a:chExt cx="2304" cy="1235"/>
          </a:xfrm>
        </p:grpSpPr>
        <p:sp>
          <p:nvSpPr>
            <p:cNvPr id="75779" name="Rectangle 3"/>
            <p:cNvSpPr>
              <a:spLocks noChangeArrowheads="1"/>
            </p:cNvSpPr>
            <p:nvPr/>
          </p:nvSpPr>
          <p:spPr bwMode="auto">
            <a:xfrm>
              <a:off x="336" y="2784"/>
              <a:ext cx="2304" cy="1200"/>
            </a:xfrm>
            <a:prstGeom prst="rect">
              <a:avLst/>
            </a:prstGeom>
            <a:solidFill>
              <a:schemeClr val="bg1"/>
            </a:solidFill>
            <a:ln w="9525">
              <a:solidFill>
                <a:schemeClr val="tx2"/>
              </a:solidFill>
              <a:miter lim="800000"/>
            </a:ln>
            <a:effectLst/>
          </p:spPr>
          <p:txBody>
            <a:bodyPr wrap="none" anchor="ctr"/>
            <a:lstStyle/>
            <a:p>
              <a:endParaRPr lang="zh-CN" altLang="en-US"/>
            </a:p>
          </p:txBody>
        </p:sp>
        <p:sp>
          <p:nvSpPr>
            <p:cNvPr id="75780" name="Line 4"/>
            <p:cNvSpPr>
              <a:spLocks noChangeShapeType="1"/>
            </p:cNvSpPr>
            <p:nvPr/>
          </p:nvSpPr>
          <p:spPr bwMode="auto">
            <a:xfrm flipV="1">
              <a:off x="816" y="3408"/>
              <a:ext cx="1440" cy="336"/>
            </a:xfrm>
            <a:prstGeom prst="line">
              <a:avLst/>
            </a:prstGeom>
            <a:noFill/>
            <a:ln w="28575">
              <a:solidFill>
                <a:srgbClr val="0000FF"/>
              </a:solidFill>
              <a:round/>
              <a:tailEnd type="none" w="sm" len="lg"/>
            </a:ln>
            <a:effectLst/>
          </p:spPr>
          <p:txBody>
            <a:bodyPr wrap="none" anchor="ctr"/>
            <a:lstStyle/>
            <a:p>
              <a:endParaRPr lang="zh-CN" altLang="en-US"/>
            </a:p>
          </p:txBody>
        </p:sp>
        <p:sp>
          <p:nvSpPr>
            <p:cNvPr id="75781" name="Text Box 5"/>
            <p:cNvSpPr txBox="1">
              <a:spLocks noChangeArrowheads="1"/>
            </p:cNvSpPr>
            <p:nvPr/>
          </p:nvSpPr>
          <p:spPr bwMode="auto">
            <a:xfrm>
              <a:off x="720" y="3600"/>
              <a:ext cx="243" cy="366"/>
            </a:xfrm>
            <a:prstGeom prst="rect">
              <a:avLst/>
            </a:prstGeom>
            <a:noFill/>
            <a:ln w="9525">
              <a:noFill/>
              <a:miter lim="800000"/>
            </a:ln>
            <a:effectLst/>
          </p:spPr>
          <p:txBody>
            <a:bodyPr wrap="none">
              <a:spAutoFit/>
            </a:bodyPr>
            <a:lstStyle/>
            <a:p>
              <a:pPr>
                <a:spcBef>
                  <a:spcPct val="50000"/>
                </a:spcBef>
              </a:pPr>
              <a:r>
                <a:rPr lang="en-US" altLang="zh-CN" sz="2800" b="1">
                  <a:solidFill>
                    <a:srgbClr val="000000"/>
                  </a:solidFill>
                  <a:latin typeface="Times New Roman" panose="02020603050405020304" pitchFamily="18" charset="0"/>
                </a:rPr>
                <a:t>*</a:t>
              </a:r>
            </a:p>
          </p:txBody>
        </p:sp>
        <p:sp>
          <p:nvSpPr>
            <p:cNvPr id="75782" name="Line 6"/>
            <p:cNvSpPr>
              <a:spLocks noChangeShapeType="1"/>
            </p:cNvSpPr>
            <p:nvPr/>
          </p:nvSpPr>
          <p:spPr bwMode="auto">
            <a:xfrm>
              <a:off x="816" y="3024"/>
              <a:ext cx="1440" cy="384"/>
            </a:xfrm>
            <a:prstGeom prst="line">
              <a:avLst/>
            </a:prstGeom>
            <a:noFill/>
            <a:ln w="28575">
              <a:solidFill>
                <a:srgbClr val="0000FF"/>
              </a:solidFill>
              <a:round/>
              <a:tailEnd type="none" w="sm" len="lg"/>
            </a:ln>
            <a:effectLst/>
          </p:spPr>
          <p:txBody>
            <a:bodyPr wrap="none" anchor="ctr"/>
            <a:lstStyle/>
            <a:p>
              <a:endParaRPr lang="zh-CN" altLang="en-US"/>
            </a:p>
          </p:txBody>
        </p:sp>
        <p:graphicFrame>
          <p:nvGraphicFramePr>
            <p:cNvPr id="75783" name="Object 7"/>
            <p:cNvGraphicFramePr>
              <a:graphicFrameLocks noChangeAspect="1"/>
            </p:cNvGraphicFramePr>
            <p:nvPr/>
          </p:nvGraphicFramePr>
          <p:xfrm>
            <a:off x="491" y="2749"/>
            <a:ext cx="277" cy="419"/>
          </p:xfrm>
          <a:graphic>
            <a:graphicData uri="http://schemas.openxmlformats.org/presentationml/2006/ole">
              <mc:AlternateContent xmlns:mc="http://schemas.openxmlformats.org/markup-compatibility/2006">
                <mc:Choice xmlns:v="urn:schemas-microsoft-com:vml" Requires="v">
                  <p:oleObj spid="_x0000_s58637" name="Equation" r:id="rId3" imgW="139700" imgH="215900" progId="Equation.3">
                    <p:embed/>
                  </p:oleObj>
                </mc:Choice>
                <mc:Fallback>
                  <p:oleObj name="Equation" r:id="rId3" imgW="139700" imgH="215900" progId="Equation.3">
                    <p:embed/>
                    <p:pic>
                      <p:nvPicPr>
                        <p:cNvPr id="0" name="Picture 1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 y="2749"/>
                          <a:ext cx="277" cy="4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784" name="Line 8"/>
            <p:cNvSpPr>
              <a:spLocks noChangeShapeType="1"/>
            </p:cNvSpPr>
            <p:nvPr/>
          </p:nvSpPr>
          <p:spPr bwMode="auto">
            <a:xfrm flipV="1">
              <a:off x="1440" y="3552"/>
              <a:ext cx="144" cy="48"/>
            </a:xfrm>
            <a:prstGeom prst="line">
              <a:avLst/>
            </a:prstGeom>
            <a:noFill/>
            <a:ln w="38100">
              <a:solidFill>
                <a:srgbClr val="0000FF"/>
              </a:solidFill>
              <a:round/>
              <a:tailEnd type="triangle" w="sm" len="lg"/>
            </a:ln>
            <a:effectLst/>
          </p:spPr>
          <p:txBody>
            <a:bodyPr wrap="none" anchor="ctr"/>
            <a:lstStyle/>
            <a:p>
              <a:endParaRPr lang="zh-CN" altLang="en-US"/>
            </a:p>
          </p:txBody>
        </p:sp>
        <p:sp>
          <p:nvSpPr>
            <p:cNvPr id="75785" name="Line 9"/>
            <p:cNvSpPr>
              <a:spLocks noChangeShapeType="1"/>
            </p:cNvSpPr>
            <p:nvPr/>
          </p:nvSpPr>
          <p:spPr bwMode="auto">
            <a:xfrm>
              <a:off x="1440" y="3192"/>
              <a:ext cx="144" cy="48"/>
            </a:xfrm>
            <a:prstGeom prst="line">
              <a:avLst/>
            </a:prstGeom>
            <a:noFill/>
            <a:ln w="38100">
              <a:solidFill>
                <a:srgbClr val="0000FF"/>
              </a:solidFill>
              <a:round/>
              <a:tailEnd type="triangle" w="sm" len="lg"/>
            </a:ln>
            <a:effectLst/>
          </p:spPr>
          <p:txBody>
            <a:bodyPr wrap="none" anchor="ctr"/>
            <a:lstStyle/>
            <a:p>
              <a:endParaRPr lang="zh-CN" altLang="en-US"/>
            </a:p>
          </p:txBody>
        </p:sp>
        <p:sp>
          <p:nvSpPr>
            <p:cNvPr id="75786" name="Text Box 10"/>
            <p:cNvSpPr txBox="1">
              <a:spLocks noChangeArrowheads="1"/>
            </p:cNvSpPr>
            <p:nvPr/>
          </p:nvSpPr>
          <p:spPr bwMode="auto">
            <a:xfrm>
              <a:off x="2112" y="3120"/>
              <a:ext cx="432" cy="409"/>
            </a:xfrm>
            <a:prstGeom prst="rect">
              <a:avLst/>
            </a:prstGeom>
            <a:noFill/>
            <a:ln w="9525">
              <a:noFill/>
              <a:miter lim="800000"/>
            </a:ln>
            <a:effectLst/>
          </p:spPr>
          <p:txBody>
            <a:bodyPr>
              <a:spAutoFit/>
            </a:bodyPr>
            <a:lstStyle/>
            <a:p>
              <a:pPr>
                <a:spcBef>
                  <a:spcPct val="50000"/>
                </a:spcBef>
              </a:pPr>
              <a:r>
                <a:rPr lang="en-US" altLang="zh-CN" i="1" dirty="0">
                  <a:solidFill>
                    <a:srgbClr val="000000"/>
                  </a:solidFill>
                  <a:latin typeface="Times New Roman" panose="02020603050405020304" pitchFamily="18" charset="0"/>
                </a:rPr>
                <a:t>P</a:t>
              </a:r>
            </a:p>
          </p:txBody>
        </p:sp>
        <p:graphicFrame>
          <p:nvGraphicFramePr>
            <p:cNvPr id="75787" name="Object 11"/>
            <p:cNvGraphicFramePr>
              <a:graphicFrameLocks noChangeAspect="1"/>
            </p:cNvGraphicFramePr>
            <p:nvPr/>
          </p:nvGraphicFramePr>
          <p:xfrm>
            <a:off x="1440" y="2784"/>
            <a:ext cx="270" cy="432"/>
          </p:xfrm>
          <a:graphic>
            <a:graphicData uri="http://schemas.openxmlformats.org/presentationml/2006/ole">
              <mc:AlternateContent xmlns:mc="http://schemas.openxmlformats.org/markup-compatibility/2006">
                <mc:Choice xmlns:v="urn:schemas-microsoft-com:vml" Requires="v">
                  <p:oleObj spid="_x0000_s58638" name="Equation" r:id="rId5" imgW="127000" imgH="215265" progId="Equation.3">
                    <p:embed/>
                  </p:oleObj>
                </mc:Choice>
                <mc:Fallback>
                  <p:oleObj name="Equation" r:id="rId5" imgW="127000" imgH="215265" progId="Equation.3">
                    <p:embed/>
                    <p:pic>
                      <p:nvPicPr>
                        <p:cNvPr id="0" name="Picture 11"/>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0" y="2784"/>
                          <a:ext cx="270"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788" name="Text Box 12"/>
            <p:cNvSpPr txBox="1">
              <a:spLocks noChangeArrowheads="1"/>
            </p:cNvSpPr>
            <p:nvPr/>
          </p:nvSpPr>
          <p:spPr bwMode="auto">
            <a:xfrm>
              <a:off x="720" y="2889"/>
              <a:ext cx="243" cy="366"/>
            </a:xfrm>
            <a:prstGeom prst="rect">
              <a:avLst/>
            </a:prstGeom>
            <a:noFill/>
            <a:ln w="9525">
              <a:noFill/>
              <a:miter lim="800000"/>
            </a:ln>
            <a:effectLst/>
          </p:spPr>
          <p:txBody>
            <a:bodyPr wrap="none">
              <a:spAutoFit/>
            </a:bodyPr>
            <a:lstStyle/>
            <a:p>
              <a:pPr>
                <a:spcBef>
                  <a:spcPct val="50000"/>
                </a:spcBef>
              </a:pPr>
              <a:r>
                <a:rPr lang="en-US" altLang="zh-CN" sz="2800" b="1">
                  <a:solidFill>
                    <a:srgbClr val="000000"/>
                  </a:solidFill>
                  <a:latin typeface="Times New Roman" panose="02020603050405020304" pitchFamily="18" charset="0"/>
                </a:rPr>
                <a:t>*</a:t>
              </a:r>
            </a:p>
          </p:txBody>
        </p:sp>
        <p:graphicFrame>
          <p:nvGraphicFramePr>
            <p:cNvPr id="75789" name="Object 13"/>
            <p:cNvGraphicFramePr>
              <a:graphicFrameLocks noChangeAspect="1"/>
            </p:cNvGraphicFramePr>
            <p:nvPr/>
          </p:nvGraphicFramePr>
          <p:xfrm>
            <a:off x="519" y="3504"/>
            <a:ext cx="297" cy="432"/>
          </p:xfrm>
          <a:graphic>
            <a:graphicData uri="http://schemas.openxmlformats.org/presentationml/2006/ole">
              <mc:AlternateContent xmlns:mc="http://schemas.openxmlformats.org/markup-compatibility/2006">
                <mc:Choice xmlns:v="urn:schemas-microsoft-com:vml" Requires="v">
                  <p:oleObj spid="_x0000_s58639" name="Equation" r:id="rId7" imgW="152400" imgH="215900" progId="Equation.3">
                    <p:embed/>
                  </p:oleObj>
                </mc:Choice>
                <mc:Fallback>
                  <p:oleObj name="Equation" r:id="rId7" imgW="152400" imgH="215900" progId="Equation.3">
                    <p:embed/>
                    <p:pic>
                      <p:nvPicPr>
                        <p:cNvPr id="0" name="Picture 12"/>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 y="3504"/>
                          <a:ext cx="297"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90" name="Object 14"/>
            <p:cNvGraphicFramePr>
              <a:graphicFrameLocks noChangeAspect="1"/>
            </p:cNvGraphicFramePr>
            <p:nvPr/>
          </p:nvGraphicFramePr>
          <p:xfrm>
            <a:off x="1407" y="3552"/>
            <a:ext cx="273" cy="384"/>
          </p:xfrm>
          <a:graphic>
            <a:graphicData uri="http://schemas.openxmlformats.org/presentationml/2006/ole">
              <mc:AlternateContent xmlns:mc="http://schemas.openxmlformats.org/markup-compatibility/2006">
                <mc:Choice xmlns:v="urn:schemas-microsoft-com:vml" Requires="v">
                  <p:oleObj spid="_x0000_s58640" name="公式" r:id="rId9" imgW="190500" imgH="317500" progId="Equation.3">
                    <p:embed/>
                  </p:oleObj>
                </mc:Choice>
                <mc:Fallback>
                  <p:oleObj name="公式" r:id="rId9" imgW="190500" imgH="317500" progId="Equation.3">
                    <p:embed/>
                    <p:pic>
                      <p:nvPicPr>
                        <p:cNvPr id="0" name="Picture 13"/>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07" y="3552"/>
                          <a:ext cx="273"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791" name="Line 15"/>
            <p:cNvSpPr>
              <a:spLocks noChangeShapeType="1"/>
            </p:cNvSpPr>
            <p:nvPr/>
          </p:nvSpPr>
          <p:spPr bwMode="auto">
            <a:xfrm>
              <a:off x="384" y="3408"/>
              <a:ext cx="2208" cy="0"/>
            </a:xfrm>
            <a:prstGeom prst="line">
              <a:avLst/>
            </a:prstGeom>
            <a:noFill/>
            <a:ln w="9525">
              <a:solidFill>
                <a:schemeClr val="tx1"/>
              </a:solidFill>
              <a:prstDash val="dash"/>
              <a:round/>
            </a:ln>
            <a:effectLst/>
          </p:spPr>
          <p:txBody>
            <a:bodyPr/>
            <a:lstStyle/>
            <a:p>
              <a:endParaRPr lang="zh-CN" altLang="en-US"/>
            </a:p>
          </p:txBody>
        </p:sp>
      </p:grpSp>
      <p:grpSp>
        <p:nvGrpSpPr>
          <p:cNvPr id="3" name="Group 16"/>
          <p:cNvGrpSpPr/>
          <p:nvPr/>
        </p:nvGrpSpPr>
        <p:grpSpPr bwMode="auto">
          <a:xfrm>
            <a:off x="228600" y="3041650"/>
            <a:ext cx="8382000" cy="1835150"/>
            <a:chOff x="192" y="1680"/>
            <a:chExt cx="5280" cy="1156"/>
          </a:xfrm>
        </p:grpSpPr>
        <p:grpSp>
          <p:nvGrpSpPr>
            <p:cNvPr id="4" name="Group 17"/>
            <p:cNvGrpSpPr/>
            <p:nvPr/>
          </p:nvGrpSpPr>
          <p:grpSpPr bwMode="auto">
            <a:xfrm>
              <a:off x="3312" y="1680"/>
              <a:ext cx="2160" cy="1104"/>
              <a:chOff x="2976" y="528"/>
              <a:chExt cx="2304" cy="1248"/>
            </a:xfrm>
          </p:grpSpPr>
          <p:sp>
            <p:nvSpPr>
              <p:cNvPr id="75794" name="Rectangle 18"/>
              <p:cNvSpPr>
                <a:spLocks noChangeArrowheads="1"/>
              </p:cNvSpPr>
              <p:nvPr/>
            </p:nvSpPr>
            <p:spPr bwMode="auto">
              <a:xfrm>
                <a:off x="2976" y="576"/>
                <a:ext cx="2304" cy="1200"/>
              </a:xfrm>
              <a:prstGeom prst="rect">
                <a:avLst/>
              </a:prstGeom>
              <a:solidFill>
                <a:schemeClr val="bg1"/>
              </a:solidFill>
              <a:ln w="9525">
                <a:solidFill>
                  <a:schemeClr val="tx2"/>
                </a:solidFill>
                <a:miter lim="800000"/>
              </a:ln>
              <a:effectLst/>
            </p:spPr>
            <p:txBody>
              <a:bodyPr wrap="none" anchor="ctr"/>
              <a:lstStyle/>
              <a:p>
                <a:endParaRPr lang="zh-CN" altLang="en-US"/>
              </a:p>
            </p:txBody>
          </p:sp>
          <p:sp>
            <p:nvSpPr>
              <p:cNvPr id="75795" name="Line 19"/>
              <p:cNvSpPr>
                <a:spLocks noChangeShapeType="1"/>
              </p:cNvSpPr>
              <p:nvPr/>
            </p:nvSpPr>
            <p:spPr bwMode="auto">
              <a:xfrm flipV="1">
                <a:off x="3408" y="1187"/>
                <a:ext cx="1440" cy="336"/>
              </a:xfrm>
              <a:prstGeom prst="line">
                <a:avLst/>
              </a:prstGeom>
              <a:noFill/>
              <a:ln w="28575">
                <a:solidFill>
                  <a:srgbClr val="0000FF"/>
                </a:solidFill>
                <a:round/>
                <a:tailEnd type="none" w="sm" len="lg"/>
              </a:ln>
              <a:effectLst/>
            </p:spPr>
            <p:txBody>
              <a:bodyPr wrap="none" anchor="ctr"/>
              <a:lstStyle/>
              <a:p>
                <a:endParaRPr lang="zh-CN" altLang="en-US"/>
              </a:p>
            </p:txBody>
          </p:sp>
          <p:sp>
            <p:nvSpPr>
              <p:cNvPr id="75796" name="Text Box 20"/>
              <p:cNvSpPr txBox="1">
                <a:spLocks noChangeArrowheads="1"/>
              </p:cNvSpPr>
              <p:nvPr/>
            </p:nvSpPr>
            <p:spPr bwMode="auto">
              <a:xfrm>
                <a:off x="3312" y="1379"/>
                <a:ext cx="243" cy="370"/>
              </a:xfrm>
              <a:prstGeom prst="rect">
                <a:avLst/>
              </a:prstGeom>
              <a:noFill/>
              <a:ln w="9525">
                <a:noFill/>
                <a:miter lim="800000"/>
              </a:ln>
              <a:effectLst/>
            </p:spPr>
            <p:txBody>
              <a:bodyPr wrap="none">
                <a:spAutoFit/>
              </a:bodyPr>
              <a:lstStyle/>
              <a:p>
                <a:pPr>
                  <a:spcBef>
                    <a:spcPct val="50000"/>
                  </a:spcBef>
                </a:pPr>
                <a:r>
                  <a:rPr lang="en-US" altLang="zh-CN" sz="2800" b="1">
                    <a:solidFill>
                      <a:srgbClr val="000000"/>
                    </a:solidFill>
                    <a:latin typeface="Times New Roman" panose="02020603050405020304" pitchFamily="18" charset="0"/>
                  </a:rPr>
                  <a:t>*</a:t>
                </a:r>
              </a:p>
            </p:txBody>
          </p:sp>
          <p:sp>
            <p:nvSpPr>
              <p:cNvPr id="75797" name="Line 21"/>
              <p:cNvSpPr>
                <a:spLocks noChangeShapeType="1"/>
              </p:cNvSpPr>
              <p:nvPr/>
            </p:nvSpPr>
            <p:spPr bwMode="auto">
              <a:xfrm>
                <a:off x="3408" y="803"/>
                <a:ext cx="1440" cy="384"/>
              </a:xfrm>
              <a:prstGeom prst="line">
                <a:avLst/>
              </a:prstGeom>
              <a:noFill/>
              <a:ln w="28575">
                <a:solidFill>
                  <a:srgbClr val="0000FF"/>
                </a:solidFill>
                <a:round/>
                <a:tailEnd type="none" w="sm" len="lg"/>
              </a:ln>
              <a:effectLst/>
            </p:spPr>
            <p:txBody>
              <a:bodyPr wrap="none" anchor="ctr"/>
              <a:lstStyle/>
              <a:p>
                <a:endParaRPr lang="zh-CN" altLang="en-US"/>
              </a:p>
            </p:txBody>
          </p:sp>
          <p:graphicFrame>
            <p:nvGraphicFramePr>
              <p:cNvPr id="75798" name="Object 22"/>
              <p:cNvGraphicFramePr>
                <a:graphicFrameLocks noChangeAspect="1"/>
              </p:cNvGraphicFramePr>
              <p:nvPr/>
            </p:nvGraphicFramePr>
            <p:xfrm>
              <a:off x="3083" y="528"/>
              <a:ext cx="277" cy="419"/>
            </p:xfrm>
            <a:graphic>
              <a:graphicData uri="http://schemas.openxmlformats.org/presentationml/2006/ole">
                <mc:AlternateContent xmlns:mc="http://schemas.openxmlformats.org/markup-compatibility/2006">
                  <mc:Choice xmlns:v="urn:schemas-microsoft-com:vml" Requires="v">
                    <p:oleObj spid="_x0000_s58641" name="Equation" r:id="rId11" imgW="139700" imgH="215900" progId="Equation.3">
                      <p:embed/>
                    </p:oleObj>
                  </mc:Choice>
                  <mc:Fallback>
                    <p:oleObj name="Equation" r:id="rId11" imgW="139700" imgH="215900" progId="Equation.3">
                      <p:embed/>
                      <p:pic>
                        <p:nvPicPr>
                          <p:cNvPr id="0" name="Picture 5"/>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3" y="528"/>
                            <a:ext cx="277" cy="4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799" name="Line 23"/>
              <p:cNvSpPr>
                <a:spLocks noChangeShapeType="1"/>
              </p:cNvSpPr>
              <p:nvPr/>
            </p:nvSpPr>
            <p:spPr bwMode="auto">
              <a:xfrm flipV="1">
                <a:off x="4032" y="1331"/>
                <a:ext cx="144" cy="48"/>
              </a:xfrm>
              <a:prstGeom prst="line">
                <a:avLst/>
              </a:prstGeom>
              <a:noFill/>
              <a:ln w="38100">
                <a:solidFill>
                  <a:srgbClr val="0000FF"/>
                </a:solidFill>
                <a:round/>
                <a:tailEnd type="triangle" w="sm" len="lg"/>
              </a:ln>
              <a:effectLst/>
            </p:spPr>
            <p:txBody>
              <a:bodyPr wrap="none" anchor="ctr"/>
              <a:lstStyle/>
              <a:p>
                <a:endParaRPr lang="zh-CN" altLang="en-US"/>
              </a:p>
            </p:txBody>
          </p:sp>
          <p:sp>
            <p:nvSpPr>
              <p:cNvPr id="75800" name="Line 24"/>
              <p:cNvSpPr>
                <a:spLocks noChangeShapeType="1"/>
              </p:cNvSpPr>
              <p:nvPr/>
            </p:nvSpPr>
            <p:spPr bwMode="auto">
              <a:xfrm>
                <a:off x="4032" y="971"/>
                <a:ext cx="144" cy="48"/>
              </a:xfrm>
              <a:prstGeom prst="line">
                <a:avLst/>
              </a:prstGeom>
              <a:noFill/>
              <a:ln w="38100">
                <a:solidFill>
                  <a:srgbClr val="0000FF"/>
                </a:solidFill>
                <a:round/>
                <a:tailEnd type="triangle" w="sm" len="lg"/>
              </a:ln>
              <a:effectLst/>
            </p:spPr>
            <p:txBody>
              <a:bodyPr wrap="none" anchor="ctr"/>
              <a:lstStyle/>
              <a:p>
                <a:endParaRPr lang="zh-CN" altLang="en-US"/>
              </a:p>
            </p:txBody>
          </p:sp>
          <p:sp>
            <p:nvSpPr>
              <p:cNvPr id="75801" name="Text Box 25"/>
              <p:cNvSpPr txBox="1">
                <a:spLocks noChangeArrowheads="1"/>
              </p:cNvSpPr>
              <p:nvPr/>
            </p:nvSpPr>
            <p:spPr bwMode="auto">
              <a:xfrm>
                <a:off x="4704" y="899"/>
                <a:ext cx="432" cy="412"/>
              </a:xfrm>
              <a:prstGeom prst="rect">
                <a:avLst/>
              </a:prstGeom>
              <a:noFill/>
              <a:ln w="9525">
                <a:noFill/>
                <a:miter lim="800000"/>
              </a:ln>
              <a:effectLst/>
            </p:spPr>
            <p:txBody>
              <a:bodyPr>
                <a:spAutoFit/>
              </a:bodyPr>
              <a:lstStyle/>
              <a:p>
                <a:pPr>
                  <a:spcBef>
                    <a:spcPct val="50000"/>
                  </a:spcBef>
                </a:pPr>
                <a:r>
                  <a:rPr lang="en-US" altLang="zh-CN" i="1">
                    <a:solidFill>
                      <a:srgbClr val="000000"/>
                    </a:solidFill>
                    <a:latin typeface="Times New Roman" panose="02020603050405020304" pitchFamily="18" charset="0"/>
                  </a:rPr>
                  <a:t>P</a:t>
                </a:r>
              </a:p>
            </p:txBody>
          </p:sp>
          <p:graphicFrame>
            <p:nvGraphicFramePr>
              <p:cNvPr id="75802" name="Object 26"/>
              <p:cNvGraphicFramePr>
                <a:graphicFrameLocks noChangeAspect="1"/>
              </p:cNvGraphicFramePr>
              <p:nvPr/>
            </p:nvGraphicFramePr>
            <p:xfrm>
              <a:off x="4032" y="563"/>
              <a:ext cx="270" cy="432"/>
            </p:xfrm>
            <a:graphic>
              <a:graphicData uri="http://schemas.openxmlformats.org/presentationml/2006/ole">
                <mc:AlternateContent xmlns:mc="http://schemas.openxmlformats.org/markup-compatibility/2006">
                  <mc:Choice xmlns:v="urn:schemas-microsoft-com:vml" Requires="v">
                    <p:oleObj spid="_x0000_s58642" name="Equation" r:id="rId12" imgW="127000" imgH="215265" progId="Equation.3">
                      <p:embed/>
                    </p:oleObj>
                  </mc:Choice>
                  <mc:Fallback>
                    <p:oleObj name="Equation" r:id="rId12" imgW="127000" imgH="215265" progId="Equation.3">
                      <p:embed/>
                      <p:pic>
                        <p:nvPicPr>
                          <p:cNvPr id="0" name="Picture 6"/>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2" y="563"/>
                            <a:ext cx="270"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803" name="Text Box 27"/>
              <p:cNvSpPr txBox="1">
                <a:spLocks noChangeArrowheads="1"/>
              </p:cNvSpPr>
              <p:nvPr/>
            </p:nvSpPr>
            <p:spPr bwMode="auto">
              <a:xfrm>
                <a:off x="3312" y="668"/>
                <a:ext cx="243" cy="370"/>
              </a:xfrm>
              <a:prstGeom prst="rect">
                <a:avLst/>
              </a:prstGeom>
              <a:noFill/>
              <a:ln w="9525">
                <a:noFill/>
                <a:miter lim="800000"/>
              </a:ln>
              <a:effectLst/>
            </p:spPr>
            <p:txBody>
              <a:bodyPr wrap="none">
                <a:spAutoFit/>
              </a:bodyPr>
              <a:lstStyle/>
              <a:p>
                <a:pPr>
                  <a:spcBef>
                    <a:spcPct val="50000"/>
                  </a:spcBef>
                </a:pPr>
                <a:r>
                  <a:rPr lang="en-US" altLang="zh-CN" sz="2800" b="1">
                    <a:solidFill>
                      <a:srgbClr val="000000"/>
                    </a:solidFill>
                    <a:latin typeface="Times New Roman" panose="02020603050405020304" pitchFamily="18" charset="0"/>
                  </a:rPr>
                  <a:t>*</a:t>
                </a:r>
              </a:p>
            </p:txBody>
          </p:sp>
          <p:sp>
            <p:nvSpPr>
              <p:cNvPr id="75804" name="Rectangle 28"/>
              <p:cNvSpPr>
                <a:spLocks noChangeArrowheads="1"/>
              </p:cNvSpPr>
              <p:nvPr/>
            </p:nvSpPr>
            <p:spPr bwMode="auto">
              <a:xfrm>
                <a:off x="2976" y="1187"/>
                <a:ext cx="2304" cy="589"/>
              </a:xfrm>
              <a:prstGeom prst="rect">
                <a:avLst/>
              </a:prstGeom>
              <a:solidFill>
                <a:srgbClr val="CEFAF2">
                  <a:alpha val="50000"/>
                </a:srgbClr>
              </a:solidFill>
              <a:ln w="9525">
                <a:solidFill>
                  <a:schemeClr val="tx2"/>
                </a:solidFill>
                <a:miter lim="800000"/>
              </a:ln>
              <a:effectLst/>
            </p:spPr>
            <p:txBody>
              <a:bodyPr wrap="none" anchor="ctr"/>
              <a:lstStyle/>
              <a:p>
                <a:endParaRPr lang="zh-CN" altLang="en-US"/>
              </a:p>
            </p:txBody>
          </p:sp>
          <p:graphicFrame>
            <p:nvGraphicFramePr>
              <p:cNvPr id="75805" name="Object 29"/>
              <p:cNvGraphicFramePr>
                <a:graphicFrameLocks noChangeAspect="1"/>
              </p:cNvGraphicFramePr>
              <p:nvPr/>
            </p:nvGraphicFramePr>
            <p:xfrm>
              <a:off x="3111" y="1283"/>
              <a:ext cx="297" cy="432"/>
            </p:xfrm>
            <a:graphic>
              <a:graphicData uri="http://schemas.openxmlformats.org/presentationml/2006/ole">
                <mc:AlternateContent xmlns:mc="http://schemas.openxmlformats.org/markup-compatibility/2006">
                  <mc:Choice xmlns:v="urn:schemas-microsoft-com:vml" Requires="v">
                    <p:oleObj spid="_x0000_s58643" name="Equation" r:id="rId13" imgW="152400" imgH="215900" progId="Equation.3">
                      <p:embed/>
                    </p:oleObj>
                  </mc:Choice>
                  <mc:Fallback>
                    <p:oleObj name="Equation" r:id="rId13" imgW="152400" imgH="215900" progId="Equation.3">
                      <p:embed/>
                      <p:pic>
                        <p:nvPicPr>
                          <p:cNvPr id="0" name="Picture 7"/>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11" y="1283"/>
                            <a:ext cx="297"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806" name="Object 30"/>
              <p:cNvGraphicFramePr>
                <a:graphicFrameLocks noChangeAspect="1"/>
              </p:cNvGraphicFramePr>
              <p:nvPr/>
            </p:nvGraphicFramePr>
            <p:xfrm>
              <a:off x="4033" y="1296"/>
              <a:ext cx="298" cy="419"/>
            </p:xfrm>
            <a:graphic>
              <a:graphicData uri="http://schemas.openxmlformats.org/presentationml/2006/ole">
                <mc:AlternateContent xmlns:mc="http://schemas.openxmlformats.org/markup-compatibility/2006">
                  <mc:Choice xmlns:v="urn:schemas-microsoft-com:vml" Requires="v">
                    <p:oleObj spid="_x0000_s58644" name="公式" r:id="rId14" imgW="190500" imgH="317500" progId="Equation.3">
                      <p:embed/>
                    </p:oleObj>
                  </mc:Choice>
                  <mc:Fallback>
                    <p:oleObj name="公式" r:id="rId14" imgW="190500" imgH="317500" progId="Equation.3">
                      <p:embed/>
                      <p:pic>
                        <p:nvPicPr>
                          <p:cNvPr id="0" name="Picture 8"/>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33" y="1296"/>
                            <a:ext cx="298" cy="4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807" name="Object 31"/>
              <p:cNvGraphicFramePr>
                <a:graphicFrameLocks noChangeAspect="1"/>
              </p:cNvGraphicFramePr>
              <p:nvPr/>
            </p:nvGraphicFramePr>
            <p:xfrm>
              <a:off x="4656" y="1427"/>
              <a:ext cx="227" cy="245"/>
            </p:xfrm>
            <a:graphic>
              <a:graphicData uri="http://schemas.openxmlformats.org/presentationml/2006/ole">
                <mc:AlternateContent xmlns:mc="http://schemas.openxmlformats.org/markup-compatibility/2006">
                  <mc:Choice xmlns:v="urn:schemas-microsoft-com:vml" Requires="v">
                    <p:oleObj spid="_x0000_s58645" name="公式" r:id="rId15" imgW="177800" imgH="190500" progId="Equation.3">
                      <p:embed/>
                    </p:oleObj>
                  </mc:Choice>
                  <mc:Fallback>
                    <p:oleObj name="公式" r:id="rId15" imgW="177800" imgH="190500" progId="Equation.3">
                      <p:embed/>
                      <p:pic>
                        <p:nvPicPr>
                          <p:cNvPr id="0" name="Picture 9"/>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56" y="1427"/>
                            <a:ext cx="227" cy="2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5808" name="Text Box 32"/>
            <p:cNvSpPr txBox="1">
              <a:spLocks noChangeArrowheads="1"/>
            </p:cNvSpPr>
            <p:nvPr/>
          </p:nvSpPr>
          <p:spPr bwMode="auto">
            <a:xfrm>
              <a:off x="192" y="1728"/>
              <a:ext cx="2976" cy="1108"/>
            </a:xfrm>
            <a:prstGeom prst="rect">
              <a:avLst/>
            </a:prstGeom>
            <a:noFill/>
            <a:ln w="9525">
              <a:noFill/>
              <a:miter lim="800000"/>
            </a:ln>
            <a:effectLst/>
          </p:spPr>
          <p:txBody>
            <a:bodyPr>
              <a:spAutoFit/>
            </a:bodyPr>
            <a:lstStyle/>
            <a:p>
              <a:pPr>
                <a:lnSpc>
                  <a:spcPct val="130000"/>
                </a:lnSpc>
                <a:spcBef>
                  <a:spcPct val="50000"/>
                </a:spcBef>
              </a:pPr>
              <a:r>
                <a:rPr kumimoji="1" lang="zh-CN" altLang="en-US" sz="2800" dirty="0">
                  <a:solidFill>
                    <a:srgbClr val="0070C0"/>
                  </a:solidFill>
                  <a:latin typeface="黑体" panose="02010609060101010101" pitchFamily="49" charset="-122"/>
                  <a:ea typeface="黑体" panose="02010609060101010101" pitchFamily="49" charset="-122"/>
                </a:rPr>
                <a:t>问</a:t>
              </a:r>
              <a:r>
                <a:rPr kumimoji="1" lang="en-US" altLang="zh-CN" sz="2800" dirty="0">
                  <a:solidFill>
                    <a:srgbClr val="0070C0"/>
                  </a:solidFill>
                  <a:latin typeface="黑体" panose="02010609060101010101" pitchFamily="49" charset="-122"/>
                  <a:ea typeface="黑体" panose="02010609060101010101" pitchFamily="49" charset="-122"/>
                </a:rPr>
                <a:t>: </a:t>
              </a:r>
              <a:r>
                <a:rPr kumimoji="1" lang="zh-CN" altLang="en-US" sz="2800" dirty="0">
                  <a:latin typeface="黑体" panose="02010609060101010101" pitchFamily="49" charset="-122"/>
                  <a:ea typeface="黑体" panose="02010609060101010101" pitchFamily="49" charset="-122"/>
                </a:rPr>
                <a:t>若将这两光源置于右图的介质中</a:t>
              </a:r>
              <a:r>
                <a:rPr kumimoji="1" lang="en-US" altLang="zh-CN" sz="2800" dirty="0">
                  <a:latin typeface="黑体" panose="02010609060101010101" pitchFamily="49" charset="-122"/>
                  <a:ea typeface="黑体" panose="02010609060101010101" pitchFamily="49" charset="-122"/>
                </a:rPr>
                <a:t>, </a:t>
              </a:r>
              <a:r>
                <a:rPr kumimoji="1" lang="en-US" altLang="zh-CN" sz="2800" i="1" dirty="0">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2800" dirty="0">
                  <a:latin typeface="黑体" panose="02010609060101010101" pitchFamily="49" charset="-122"/>
                  <a:ea typeface="黑体" panose="02010609060101010101" pitchFamily="49" charset="-122"/>
                </a:rPr>
                <a:t> </a:t>
              </a:r>
              <a:r>
                <a:rPr kumimoji="1" lang="zh-CN" altLang="en-US" sz="2800" dirty="0">
                  <a:latin typeface="黑体" panose="02010609060101010101" pitchFamily="49" charset="-122"/>
                  <a:ea typeface="黑体" panose="02010609060101010101" pitchFamily="49" charset="-122"/>
                </a:rPr>
                <a:t>点干涉结果是否变化</a:t>
              </a:r>
              <a:r>
                <a:rPr kumimoji="1" lang="zh-CN" altLang="en-US" sz="2800" dirty="0">
                  <a:solidFill>
                    <a:srgbClr val="CC0000"/>
                  </a:solidFill>
                  <a:latin typeface="黑体" panose="02010609060101010101" pitchFamily="49" charset="-122"/>
                  <a:ea typeface="黑体" panose="02010609060101010101" pitchFamily="49" charset="-122"/>
                </a:rPr>
                <a:t> </a:t>
              </a:r>
              <a:r>
                <a:rPr kumimoji="1" lang="en-US" altLang="zh-CN" sz="2800" dirty="0">
                  <a:solidFill>
                    <a:srgbClr val="000066"/>
                  </a:solidFill>
                  <a:latin typeface="黑体" panose="02010609060101010101" pitchFamily="49" charset="-122"/>
                  <a:ea typeface="黑体" panose="02010609060101010101" pitchFamily="49" charset="-122"/>
                </a:rPr>
                <a:t>? </a:t>
              </a:r>
            </a:p>
          </p:txBody>
        </p:sp>
      </p:grpSp>
      <p:grpSp>
        <p:nvGrpSpPr>
          <p:cNvPr id="5" name="Group 33"/>
          <p:cNvGrpSpPr/>
          <p:nvPr/>
        </p:nvGrpSpPr>
        <p:grpSpPr bwMode="auto">
          <a:xfrm>
            <a:off x="533400" y="4694237"/>
            <a:ext cx="8153400" cy="2011363"/>
            <a:chOff x="288" y="2880"/>
            <a:chExt cx="5136" cy="1267"/>
          </a:xfrm>
        </p:grpSpPr>
        <p:graphicFrame>
          <p:nvGraphicFramePr>
            <p:cNvPr id="75810" name="Object 34"/>
            <p:cNvGraphicFramePr>
              <a:graphicFrameLocks noChangeAspect="1"/>
            </p:cNvGraphicFramePr>
            <p:nvPr/>
          </p:nvGraphicFramePr>
          <p:xfrm>
            <a:off x="2769" y="2880"/>
            <a:ext cx="2601" cy="653"/>
          </p:xfrm>
          <a:graphic>
            <a:graphicData uri="http://schemas.openxmlformats.org/presentationml/2006/ole">
              <mc:AlternateContent xmlns:mc="http://schemas.openxmlformats.org/markup-compatibility/2006">
                <mc:Choice xmlns:v="urn:schemas-microsoft-com:vml" Requires="v">
                  <p:oleObj spid="_x0000_s58646" name="Equation" r:id="rId17" imgW="1422400" imgH="393700" progId="Equation.3">
                    <p:embed/>
                  </p:oleObj>
                </mc:Choice>
                <mc:Fallback>
                  <p:oleObj name="Equation" r:id="rId17" imgW="1422400" imgH="393700" progId="Equation.3">
                    <p:embed/>
                    <p:pic>
                      <p:nvPicPr>
                        <p:cNvPr id="0"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69" y="2880"/>
                          <a:ext cx="2601" cy="6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811" name="Object 35"/>
            <p:cNvGraphicFramePr>
              <a:graphicFrameLocks noChangeAspect="1"/>
            </p:cNvGraphicFramePr>
            <p:nvPr/>
          </p:nvGraphicFramePr>
          <p:xfrm>
            <a:off x="2784" y="3456"/>
            <a:ext cx="2640" cy="691"/>
          </p:xfrm>
          <a:graphic>
            <a:graphicData uri="http://schemas.openxmlformats.org/presentationml/2006/ole">
              <mc:AlternateContent xmlns:mc="http://schemas.openxmlformats.org/markup-compatibility/2006">
                <mc:Choice xmlns:v="urn:schemas-microsoft-com:vml" Requires="v">
                  <p:oleObj spid="_x0000_s58647" name="Equation" r:id="rId19" imgW="1524000" imgH="431800" progId="Equation.3">
                    <p:embed/>
                  </p:oleObj>
                </mc:Choice>
                <mc:Fallback>
                  <p:oleObj name="Equation" r:id="rId19" imgW="1524000" imgH="431800" progId="Equation.3">
                    <p:embed/>
                    <p:pic>
                      <p:nvPicPr>
                        <p:cNvPr id="0" name="Picture 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84" y="3456"/>
                          <a:ext cx="2640" cy="6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812" name="AutoShape 36"/>
            <p:cNvSpPr/>
            <p:nvPr/>
          </p:nvSpPr>
          <p:spPr bwMode="auto">
            <a:xfrm>
              <a:off x="2592" y="3213"/>
              <a:ext cx="177" cy="579"/>
            </a:xfrm>
            <a:prstGeom prst="leftBrace">
              <a:avLst>
                <a:gd name="adj1" fmla="val 27260"/>
                <a:gd name="adj2" fmla="val 50000"/>
              </a:avLst>
            </a:prstGeom>
            <a:noFill/>
            <a:ln w="28575">
              <a:solidFill>
                <a:srgbClr val="FF6600"/>
              </a:solidFill>
              <a:round/>
            </a:ln>
            <a:effectLst/>
          </p:spPr>
          <p:txBody>
            <a:bodyPr anchor="ctr">
              <a:spAutoFit/>
            </a:bodyPr>
            <a:lstStyle/>
            <a:p>
              <a:endParaRPr lang="zh-CN" altLang="en-US"/>
            </a:p>
          </p:txBody>
        </p:sp>
        <p:sp>
          <p:nvSpPr>
            <p:cNvPr id="75813" name="Text Box 37"/>
            <p:cNvSpPr txBox="1">
              <a:spLocks noChangeArrowheads="1"/>
            </p:cNvSpPr>
            <p:nvPr/>
          </p:nvSpPr>
          <p:spPr bwMode="auto">
            <a:xfrm>
              <a:off x="288" y="3120"/>
              <a:ext cx="2304" cy="710"/>
            </a:xfrm>
            <a:prstGeom prst="rect">
              <a:avLst/>
            </a:prstGeom>
            <a:noFill/>
            <a:ln w="9525">
              <a:noFill/>
              <a:miter lim="800000"/>
            </a:ln>
            <a:effectLst/>
          </p:spPr>
          <p:txBody>
            <a:bodyPr>
              <a:spAutoFit/>
            </a:bodyPr>
            <a:lstStyle/>
            <a:p>
              <a:pPr>
                <a:lnSpc>
                  <a:spcPct val="120000"/>
                </a:lnSpc>
                <a:spcBef>
                  <a:spcPct val="50000"/>
                </a:spcBef>
              </a:pPr>
              <a:r>
                <a:rPr kumimoji="1" lang="zh-CN" altLang="en-US" sz="2800" dirty="0">
                  <a:latin typeface="黑体" panose="02010609060101010101" pitchFamily="49" charset="-122"/>
                  <a:ea typeface="黑体" panose="02010609060101010101" pitchFamily="49" charset="-122"/>
                </a:rPr>
                <a:t>两光源的光波在 </a:t>
              </a:r>
              <a:r>
                <a:rPr kumimoji="1" lang="en-US" altLang="zh-CN" sz="2800" i="1" dirty="0">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2800" dirty="0">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2800" dirty="0">
                  <a:latin typeface="黑体" panose="02010609060101010101" pitchFamily="49" charset="-122"/>
                  <a:ea typeface="黑体" panose="02010609060101010101" pitchFamily="49" charset="-122"/>
                </a:rPr>
                <a:t>点的光振动方程</a:t>
              </a:r>
            </a:p>
          </p:txBody>
        </p:sp>
      </p:grpSp>
      <p:sp>
        <p:nvSpPr>
          <p:cNvPr id="75815" name="Text Box 39"/>
          <p:cNvSpPr txBox="1">
            <a:spLocks noChangeArrowheads="1"/>
          </p:cNvSpPr>
          <p:nvPr/>
        </p:nvSpPr>
        <p:spPr bwMode="auto">
          <a:xfrm>
            <a:off x="228600" y="969962"/>
            <a:ext cx="4724400" cy="1773238"/>
          </a:xfrm>
          <a:prstGeom prst="rect">
            <a:avLst/>
          </a:prstGeom>
          <a:noFill/>
          <a:ln w="9525">
            <a:noFill/>
            <a:miter lim="800000"/>
          </a:ln>
          <a:effectLst/>
        </p:spPr>
        <p:txBody>
          <a:bodyPr>
            <a:spAutoFit/>
          </a:bodyPr>
          <a:lstStyle/>
          <a:p>
            <a:pPr>
              <a:lnSpc>
                <a:spcPct val="130000"/>
              </a:lnSpc>
              <a:spcBef>
                <a:spcPct val="50000"/>
              </a:spcBef>
            </a:pPr>
            <a:r>
              <a:rPr kumimoji="1" lang="zh-CN" altLang="en-US" sz="2800" dirty="0">
                <a:solidFill>
                  <a:srgbClr val="0070C0"/>
                </a:solidFill>
                <a:latin typeface="黑体" panose="02010609060101010101" pitchFamily="49" charset="-122"/>
                <a:ea typeface="黑体" panose="02010609060101010101" pitchFamily="49" charset="-122"/>
              </a:rPr>
              <a:t>问</a:t>
            </a:r>
            <a:r>
              <a:rPr kumimoji="1" lang="zh-CN" altLang="en-US" sz="2800" dirty="0">
                <a:solidFill>
                  <a:srgbClr val="CC0000"/>
                </a:solidFill>
                <a:latin typeface="黑体" panose="02010609060101010101" pitchFamily="49" charset="-122"/>
                <a:ea typeface="黑体" panose="02010609060101010101" pitchFamily="49" charset="-122"/>
              </a:rPr>
              <a:t>  </a:t>
            </a:r>
            <a:r>
              <a:rPr kumimoji="1" lang="zh-CN" altLang="en-US" sz="2800" dirty="0">
                <a:latin typeface="黑体" panose="02010609060101010101" pitchFamily="49" charset="-122"/>
                <a:ea typeface="黑体" panose="02010609060101010101" pitchFamily="49" charset="-122"/>
              </a:rPr>
              <a:t>如图两相干光源光振动相位相同，</a:t>
            </a:r>
            <a:r>
              <a:rPr kumimoji="1" lang="en-US" altLang="zh-CN" sz="2800" i="1" dirty="0">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2800" i="1" dirty="0">
                <a:latin typeface="黑体" panose="02010609060101010101" pitchFamily="49" charset="-122"/>
                <a:ea typeface="黑体" panose="02010609060101010101" pitchFamily="49" charset="-122"/>
              </a:rPr>
              <a:t> </a:t>
            </a:r>
            <a:r>
              <a:rPr kumimoji="1" lang="zh-CN" altLang="en-US" sz="2800" dirty="0">
                <a:latin typeface="黑体" panose="02010609060101010101" pitchFamily="49" charset="-122"/>
                <a:ea typeface="黑体" panose="02010609060101010101" pitchFamily="49" charset="-122"/>
              </a:rPr>
              <a:t>点干涉加强还是减弱 </a:t>
            </a:r>
            <a:r>
              <a:rPr kumimoji="1" lang="en-US" altLang="zh-CN" sz="2800" dirty="0">
                <a:solidFill>
                  <a:srgbClr val="000066"/>
                </a:solidFill>
                <a:latin typeface="Times New Roman" panose="02020603050405020304" pitchFamily="18" charset="0"/>
              </a:rPr>
              <a:t>?</a:t>
            </a:r>
          </a:p>
        </p:txBody>
      </p:sp>
      <p:sp>
        <p:nvSpPr>
          <p:cNvPr id="41" name="Text Box 14"/>
          <p:cNvSpPr txBox="1">
            <a:spLocks noChangeArrowheads="1"/>
          </p:cNvSpPr>
          <p:nvPr/>
        </p:nvSpPr>
        <p:spPr bwMode="auto">
          <a:xfrm>
            <a:off x="392311" y="248305"/>
            <a:ext cx="4717852" cy="584775"/>
          </a:xfrm>
          <a:prstGeom prst="rect">
            <a:avLst/>
          </a:prstGeom>
          <a:noFill/>
          <a:ln w="9525">
            <a:noFill/>
            <a:miter lim="800000"/>
          </a:ln>
          <a:effectLst/>
        </p:spPr>
        <p:txBody>
          <a:bodyPr wrap="square">
            <a:spAutoFit/>
          </a:bodyPr>
          <a:lstStyle/>
          <a:p>
            <a:pPr>
              <a:spcBef>
                <a:spcPct val="50000"/>
              </a:spcBef>
              <a:buClr>
                <a:srgbClr val="0000FF"/>
              </a:buClr>
            </a:pPr>
            <a:r>
              <a:rPr lang="en-US" altLang="zh-CN" sz="2800" dirty="0">
                <a:solidFill>
                  <a:srgbClr val="C00000"/>
                </a:solidFill>
                <a:latin typeface="黑体" panose="02010609060101010101" pitchFamily="49" charset="-122"/>
                <a:ea typeface="黑体" panose="02010609060101010101" pitchFamily="49" charset="-122"/>
              </a:rPr>
              <a:t>  </a:t>
            </a:r>
            <a:r>
              <a:rPr lang="zh-CN" altLang="en-US" sz="3200" b="1" dirty="0">
                <a:solidFill>
                  <a:srgbClr val="00B050"/>
                </a:solidFill>
                <a:latin typeface="黑体" panose="02010609060101010101" pitchFamily="49" charset="-122"/>
                <a:ea typeface="黑体" panose="02010609060101010101" pitchFamily="49" charset="-122"/>
              </a:rPr>
              <a:t>引进光程概念的意义</a:t>
            </a:r>
          </a:p>
        </p:txBody>
      </p:sp>
      <p:graphicFrame>
        <p:nvGraphicFramePr>
          <p:cNvPr id="42" name="对象 41"/>
          <p:cNvGraphicFramePr>
            <a:graphicFrameLocks noChangeAspect="1"/>
          </p:cNvGraphicFramePr>
          <p:nvPr/>
        </p:nvGraphicFramePr>
        <p:xfrm>
          <a:off x="1741488" y="2286000"/>
          <a:ext cx="2906712" cy="990600"/>
        </p:xfrm>
        <a:graphic>
          <a:graphicData uri="http://schemas.openxmlformats.org/presentationml/2006/ole">
            <mc:AlternateContent xmlns:mc="http://schemas.openxmlformats.org/markup-compatibility/2006">
              <mc:Choice xmlns:v="urn:schemas-microsoft-com:vml" Requires="v">
                <p:oleObj spid="_x0000_s58648" name="公式" r:id="rId21" imgW="1155700" imgH="393700" progId="Equation.3">
                  <p:embed/>
                </p:oleObj>
              </mc:Choice>
              <mc:Fallback>
                <p:oleObj name="公式" r:id="rId21" imgW="1155700" imgH="393700" progId="Equation.3">
                  <p:embed/>
                  <p:pic>
                    <p:nvPicPr>
                      <p:cNvPr id="0" name="Picture 1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741488" y="2286000"/>
                        <a:ext cx="2906712"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linds(horizontal)">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381000" y="1447800"/>
            <a:ext cx="4114800" cy="533400"/>
            <a:chOff x="288" y="480"/>
            <a:chExt cx="2592" cy="394"/>
          </a:xfrm>
        </p:grpSpPr>
        <p:sp>
          <p:nvSpPr>
            <p:cNvPr id="76803" name="Text Box 3"/>
            <p:cNvSpPr txBox="1">
              <a:spLocks noChangeArrowheads="1"/>
            </p:cNvSpPr>
            <p:nvPr/>
          </p:nvSpPr>
          <p:spPr bwMode="auto">
            <a:xfrm>
              <a:off x="288" y="480"/>
              <a:ext cx="1824" cy="383"/>
            </a:xfrm>
            <a:prstGeom prst="rect">
              <a:avLst/>
            </a:prstGeom>
            <a:noFill/>
            <a:ln w="9525">
              <a:noFill/>
              <a:miter lim="800000"/>
            </a:ln>
            <a:effectLst/>
          </p:spPr>
          <p:txBody>
            <a:bodyPr>
              <a:spAutoFit/>
            </a:bodyPr>
            <a:lstStyle/>
            <a:p>
              <a:pPr>
                <a:spcBef>
                  <a:spcPct val="50000"/>
                </a:spcBef>
                <a:buClr>
                  <a:srgbClr val="0000FF"/>
                </a:buClr>
                <a:buFont typeface="Wingdings" panose="05000000000000000000" pitchFamily="2" charset="2"/>
                <a:buChar char="Ø"/>
              </a:pPr>
              <a:r>
                <a:rPr lang="en-US" altLang="zh-CN" sz="2800" dirty="0">
                  <a:solidFill>
                    <a:srgbClr val="C00000"/>
                  </a:solidFill>
                  <a:latin typeface="黑体" panose="02010609060101010101" pitchFamily="49" charset="-122"/>
                  <a:ea typeface="黑体" panose="02010609060101010101" pitchFamily="49" charset="-122"/>
                </a:rPr>
                <a:t>  </a:t>
              </a:r>
              <a:r>
                <a:rPr lang="zh-CN" altLang="en-US" sz="2800" dirty="0">
                  <a:solidFill>
                    <a:srgbClr val="C00000"/>
                  </a:solidFill>
                  <a:latin typeface="黑体" panose="02010609060101010101" pitchFamily="49" charset="-122"/>
                  <a:ea typeface="黑体" panose="02010609060101010101" pitchFamily="49" charset="-122"/>
                </a:rPr>
                <a:t>路径差 </a:t>
              </a:r>
              <a:endParaRPr lang="zh-CN" altLang="en-US" sz="2400" dirty="0">
                <a:solidFill>
                  <a:srgbClr val="C00000"/>
                </a:solidFill>
                <a:latin typeface="黑体" panose="02010609060101010101" pitchFamily="49" charset="-122"/>
                <a:ea typeface="黑体" panose="02010609060101010101" pitchFamily="49" charset="-122"/>
              </a:endParaRPr>
            </a:p>
          </p:txBody>
        </p:sp>
        <p:graphicFrame>
          <p:nvGraphicFramePr>
            <p:cNvPr id="76804" name="Object 4"/>
            <p:cNvGraphicFramePr>
              <a:graphicFrameLocks noChangeAspect="1"/>
            </p:cNvGraphicFramePr>
            <p:nvPr/>
          </p:nvGraphicFramePr>
          <p:xfrm>
            <a:off x="1488" y="480"/>
            <a:ext cx="1392" cy="394"/>
          </p:xfrm>
          <a:graphic>
            <a:graphicData uri="http://schemas.openxmlformats.org/presentationml/2006/ole">
              <mc:AlternateContent xmlns:mc="http://schemas.openxmlformats.org/markup-compatibility/2006">
                <mc:Choice xmlns:v="urn:schemas-microsoft-com:vml" Requires="v">
                  <p:oleObj spid="_x0000_s59641" name="Equation" r:id="rId3" imgW="1206500" imgH="342900" progId="Equation.3">
                    <p:embed/>
                  </p:oleObj>
                </mc:Choice>
                <mc:Fallback>
                  <p:oleObj name="Equation" r:id="rId3" imgW="1206500" imgH="342900" progId="Equation.3">
                    <p:embed/>
                    <p:pic>
                      <p:nvPicPr>
                        <p:cNvPr id="0"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8" y="480"/>
                          <a:ext cx="1392" cy="3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5"/>
          <p:cNvGrpSpPr/>
          <p:nvPr/>
        </p:nvGrpSpPr>
        <p:grpSpPr bwMode="auto">
          <a:xfrm>
            <a:off x="381000" y="2895600"/>
            <a:ext cx="7848600" cy="1125538"/>
            <a:chOff x="240" y="1584"/>
            <a:chExt cx="4944" cy="709"/>
          </a:xfrm>
        </p:grpSpPr>
        <p:sp>
          <p:nvSpPr>
            <p:cNvPr id="76806" name="Text Box 6"/>
            <p:cNvSpPr txBox="1">
              <a:spLocks noChangeArrowheads="1"/>
            </p:cNvSpPr>
            <p:nvPr/>
          </p:nvSpPr>
          <p:spPr bwMode="auto">
            <a:xfrm>
              <a:off x="240" y="1728"/>
              <a:ext cx="1553" cy="327"/>
            </a:xfrm>
            <a:prstGeom prst="rect">
              <a:avLst/>
            </a:prstGeom>
            <a:noFill/>
            <a:ln w="9525">
              <a:noFill/>
              <a:miter lim="800000"/>
            </a:ln>
            <a:effectLst/>
          </p:spPr>
          <p:txBody>
            <a:bodyPr>
              <a:spAutoFit/>
            </a:bodyPr>
            <a:lstStyle/>
            <a:p>
              <a:pPr>
                <a:spcBef>
                  <a:spcPct val="50000"/>
                </a:spcBef>
                <a:buClr>
                  <a:srgbClr val="0000FF"/>
                </a:buClr>
                <a:buFont typeface="Wingdings" panose="05000000000000000000" pitchFamily="2" charset="2"/>
                <a:buChar char="Ø"/>
              </a:pPr>
              <a:r>
                <a:rPr lang="en-US" altLang="zh-CN" sz="2800" dirty="0">
                  <a:solidFill>
                    <a:srgbClr val="C00000"/>
                  </a:solidFill>
                  <a:latin typeface="黑体" panose="02010609060101010101" pitchFamily="49" charset="-122"/>
                  <a:ea typeface="黑体" panose="02010609060101010101" pitchFamily="49" charset="-122"/>
                </a:rPr>
                <a:t>  </a:t>
              </a:r>
              <a:r>
                <a:rPr lang="zh-CN" altLang="en-US" sz="2800" dirty="0">
                  <a:solidFill>
                    <a:srgbClr val="C00000"/>
                  </a:solidFill>
                  <a:latin typeface="黑体" panose="02010609060101010101" pitchFamily="49" charset="-122"/>
                  <a:ea typeface="黑体" panose="02010609060101010101" pitchFamily="49" charset="-122"/>
                </a:rPr>
                <a:t>相位差 </a:t>
              </a:r>
            </a:p>
          </p:txBody>
        </p:sp>
        <p:graphicFrame>
          <p:nvGraphicFramePr>
            <p:cNvPr id="76807" name="Object 7"/>
            <p:cNvGraphicFramePr>
              <a:graphicFrameLocks noChangeAspect="1"/>
            </p:cNvGraphicFramePr>
            <p:nvPr/>
          </p:nvGraphicFramePr>
          <p:xfrm>
            <a:off x="1584" y="1584"/>
            <a:ext cx="3600" cy="709"/>
          </p:xfrm>
          <a:graphic>
            <a:graphicData uri="http://schemas.openxmlformats.org/presentationml/2006/ole">
              <mc:AlternateContent xmlns:mc="http://schemas.openxmlformats.org/markup-compatibility/2006">
                <mc:Choice xmlns:v="urn:schemas-microsoft-com:vml" Requires="v">
                  <p:oleObj spid="_x0000_s59642" name="Equation" r:id="rId5" imgW="1866900" imgH="431800" progId="Equation.3">
                    <p:embed/>
                  </p:oleObj>
                </mc:Choice>
                <mc:Fallback>
                  <p:oleObj name="Equation" r:id="rId5" imgW="1866900" imgH="431800" progId="Equation.3">
                    <p:embed/>
                    <p:pic>
                      <p:nvPicPr>
                        <p:cNvPr id="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4" y="1584"/>
                          <a:ext cx="3600" cy="7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76808" name="Object 8"/>
          <p:cNvGraphicFramePr>
            <a:graphicFrameLocks noChangeAspect="1"/>
          </p:cNvGraphicFramePr>
          <p:nvPr/>
        </p:nvGraphicFramePr>
        <p:xfrm>
          <a:off x="2971800" y="3848100"/>
          <a:ext cx="2667000" cy="1143000"/>
        </p:xfrm>
        <a:graphic>
          <a:graphicData uri="http://schemas.openxmlformats.org/presentationml/2006/ole">
            <mc:AlternateContent xmlns:mc="http://schemas.openxmlformats.org/markup-compatibility/2006">
              <mc:Choice xmlns:v="urn:schemas-microsoft-com:vml" Requires="v">
                <p:oleObj spid="_x0000_s59643" name="Equation" r:id="rId7" imgW="951865" imgH="431800" progId="Equation.3">
                  <p:embed/>
                </p:oleObj>
              </mc:Choice>
              <mc:Fallback>
                <p:oleObj name="Equation" r:id="rId7" imgW="951865" imgH="431800" progId="Equation.3">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1800" y="3848100"/>
                        <a:ext cx="266700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9" name="Object 9"/>
          <p:cNvGraphicFramePr>
            <a:graphicFrameLocks noChangeAspect="1"/>
          </p:cNvGraphicFramePr>
          <p:nvPr/>
        </p:nvGraphicFramePr>
        <p:xfrm>
          <a:off x="5638800" y="3852863"/>
          <a:ext cx="2632075" cy="1100137"/>
        </p:xfrm>
        <a:graphic>
          <a:graphicData uri="http://schemas.openxmlformats.org/presentationml/2006/ole">
            <mc:AlternateContent xmlns:mc="http://schemas.openxmlformats.org/markup-compatibility/2006">
              <mc:Choice xmlns:v="urn:schemas-microsoft-com:vml" Requires="v">
                <p:oleObj spid="_x0000_s59644" name="Equation" r:id="rId9" imgW="1040765" imgH="431800" progId="Equation.3">
                  <p:embed/>
                </p:oleObj>
              </mc:Choice>
              <mc:Fallback>
                <p:oleObj name="Equation" r:id="rId9" imgW="1040765" imgH="431800" progId="Equation.3">
                  <p:embed/>
                  <p:pic>
                    <p:nvPicPr>
                      <p:cNvPr id="0"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38800" y="3852863"/>
                        <a:ext cx="2632075" cy="1100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15"/>
          <p:cNvGrpSpPr/>
          <p:nvPr/>
        </p:nvGrpSpPr>
        <p:grpSpPr bwMode="auto">
          <a:xfrm>
            <a:off x="5410200" y="990600"/>
            <a:ext cx="3276600" cy="1828800"/>
            <a:chOff x="2976" y="528"/>
            <a:chExt cx="2304" cy="1248"/>
          </a:xfrm>
        </p:grpSpPr>
        <p:sp>
          <p:nvSpPr>
            <p:cNvPr id="76816" name="Rectangle 16"/>
            <p:cNvSpPr>
              <a:spLocks noChangeArrowheads="1"/>
            </p:cNvSpPr>
            <p:nvPr/>
          </p:nvSpPr>
          <p:spPr bwMode="auto">
            <a:xfrm>
              <a:off x="2976" y="576"/>
              <a:ext cx="2304" cy="1200"/>
            </a:xfrm>
            <a:prstGeom prst="rect">
              <a:avLst/>
            </a:prstGeom>
            <a:solidFill>
              <a:schemeClr val="bg1"/>
            </a:solidFill>
            <a:ln w="9525">
              <a:solidFill>
                <a:schemeClr val="tx2"/>
              </a:solidFill>
              <a:miter lim="800000"/>
            </a:ln>
            <a:effectLst/>
          </p:spPr>
          <p:txBody>
            <a:bodyPr wrap="none" anchor="ctr"/>
            <a:lstStyle/>
            <a:p>
              <a:endParaRPr lang="zh-CN" altLang="en-US"/>
            </a:p>
          </p:txBody>
        </p:sp>
        <p:sp>
          <p:nvSpPr>
            <p:cNvPr id="76817" name="Line 17"/>
            <p:cNvSpPr>
              <a:spLocks noChangeShapeType="1"/>
            </p:cNvSpPr>
            <p:nvPr/>
          </p:nvSpPr>
          <p:spPr bwMode="auto">
            <a:xfrm flipV="1">
              <a:off x="3408" y="1187"/>
              <a:ext cx="1440" cy="336"/>
            </a:xfrm>
            <a:prstGeom prst="line">
              <a:avLst/>
            </a:prstGeom>
            <a:noFill/>
            <a:ln w="28575">
              <a:solidFill>
                <a:srgbClr val="0000FF"/>
              </a:solidFill>
              <a:round/>
              <a:tailEnd type="none" w="sm" len="lg"/>
            </a:ln>
            <a:effectLst/>
          </p:spPr>
          <p:txBody>
            <a:bodyPr wrap="none" anchor="ctr"/>
            <a:lstStyle/>
            <a:p>
              <a:endParaRPr lang="zh-CN" altLang="en-US"/>
            </a:p>
          </p:txBody>
        </p:sp>
        <p:sp>
          <p:nvSpPr>
            <p:cNvPr id="76818" name="Text Box 18"/>
            <p:cNvSpPr txBox="1">
              <a:spLocks noChangeArrowheads="1"/>
            </p:cNvSpPr>
            <p:nvPr/>
          </p:nvSpPr>
          <p:spPr bwMode="auto">
            <a:xfrm>
              <a:off x="3312" y="1380"/>
              <a:ext cx="255" cy="354"/>
            </a:xfrm>
            <a:prstGeom prst="rect">
              <a:avLst/>
            </a:prstGeom>
            <a:noFill/>
            <a:ln w="9525">
              <a:noFill/>
              <a:miter lim="800000"/>
            </a:ln>
            <a:effectLst/>
          </p:spPr>
          <p:txBody>
            <a:bodyPr wrap="none">
              <a:spAutoFit/>
            </a:bodyPr>
            <a:lstStyle/>
            <a:p>
              <a:pPr>
                <a:spcBef>
                  <a:spcPct val="50000"/>
                </a:spcBef>
              </a:pPr>
              <a:r>
                <a:rPr lang="en-US" altLang="zh-CN" sz="2800" b="1">
                  <a:solidFill>
                    <a:srgbClr val="000000"/>
                  </a:solidFill>
                  <a:latin typeface="黑体" panose="02010609060101010101" pitchFamily="49" charset="-122"/>
                  <a:ea typeface="黑体" panose="02010609060101010101" pitchFamily="49" charset="-122"/>
                </a:rPr>
                <a:t>*</a:t>
              </a:r>
            </a:p>
          </p:txBody>
        </p:sp>
        <p:sp>
          <p:nvSpPr>
            <p:cNvPr id="76819" name="Line 19"/>
            <p:cNvSpPr>
              <a:spLocks noChangeShapeType="1"/>
            </p:cNvSpPr>
            <p:nvPr/>
          </p:nvSpPr>
          <p:spPr bwMode="auto">
            <a:xfrm>
              <a:off x="3408" y="803"/>
              <a:ext cx="1440" cy="384"/>
            </a:xfrm>
            <a:prstGeom prst="line">
              <a:avLst/>
            </a:prstGeom>
            <a:noFill/>
            <a:ln w="28575">
              <a:solidFill>
                <a:srgbClr val="0000FF"/>
              </a:solidFill>
              <a:round/>
              <a:tailEnd type="none" w="sm" len="lg"/>
            </a:ln>
            <a:effectLst/>
          </p:spPr>
          <p:txBody>
            <a:bodyPr wrap="none" anchor="ctr"/>
            <a:lstStyle/>
            <a:p>
              <a:endParaRPr lang="zh-CN" altLang="en-US"/>
            </a:p>
          </p:txBody>
        </p:sp>
        <p:graphicFrame>
          <p:nvGraphicFramePr>
            <p:cNvPr id="76820" name="Object 20"/>
            <p:cNvGraphicFramePr>
              <a:graphicFrameLocks noChangeAspect="1"/>
            </p:cNvGraphicFramePr>
            <p:nvPr/>
          </p:nvGraphicFramePr>
          <p:xfrm>
            <a:off x="3083" y="528"/>
            <a:ext cx="277" cy="419"/>
          </p:xfrm>
          <a:graphic>
            <a:graphicData uri="http://schemas.openxmlformats.org/presentationml/2006/ole">
              <mc:AlternateContent xmlns:mc="http://schemas.openxmlformats.org/markup-compatibility/2006">
                <mc:Choice xmlns:v="urn:schemas-microsoft-com:vml" Requires="v">
                  <p:oleObj spid="_x0000_s59645" name="Equation" r:id="rId11" imgW="139700" imgH="215900" progId="Equation.3">
                    <p:embed/>
                  </p:oleObj>
                </mc:Choice>
                <mc:Fallback>
                  <p:oleObj name="Equation" r:id="rId11" imgW="139700" imgH="215900" progId="Equation.3">
                    <p:embed/>
                    <p:pic>
                      <p:nvPicPr>
                        <p:cNvPr id="0" name="Picture 6"/>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83" y="528"/>
                          <a:ext cx="277" cy="4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821" name="Line 21"/>
            <p:cNvSpPr>
              <a:spLocks noChangeShapeType="1"/>
            </p:cNvSpPr>
            <p:nvPr/>
          </p:nvSpPr>
          <p:spPr bwMode="auto">
            <a:xfrm flipV="1">
              <a:off x="4032" y="1331"/>
              <a:ext cx="144" cy="48"/>
            </a:xfrm>
            <a:prstGeom prst="line">
              <a:avLst/>
            </a:prstGeom>
            <a:noFill/>
            <a:ln w="38100">
              <a:solidFill>
                <a:srgbClr val="0000FF"/>
              </a:solidFill>
              <a:round/>
              <a:tailEnd type="triangle" w="sm" len="lg"/>
            </a:ln>
            <a:effectLst/>
          </p:spPr>
          <p:txBody>
            <a:bodyPr wrap="none" anchor="ctr"/>
            <a:lstStyle/>
            <a:p>
              <a:endParaRPr lang="zh-CN" altLang="en-US"/>
            </a:p>
          </p:txBody>
        </p:sp>
        <p:sp>
          <p:nvSpPr>
            <p:cNvPr id="76822" name="Line 22"/>
            <p:cNvSpPr>
              <a:spLocks noChangeShapeType="1"/>
            </p:cNvSpPr>
            <p:nvPr/>
          </p:nvSpPr>
          <p:spPr bwMode="auto">
            <a:xfrm>
              <a:off x="4032" y="971"/>
              <a:ext cx="144" cy="48"/>
            </a:xfrm>
            <a:prstGeom prst="line">
              <a:avLst/>
            </a:prstGeom>
            <a:noFill/>
            <a:ln w="38100">
              <a:solidFill>
                <a:srgbClr val="0000FF"/>
              </a:solidFill>
              <a:round/>
              <a:tailEnd type="triangle" w="sm" len="lg"/>
            </a:ln>
            <a:effectLst/>
          </p:spPr>
          <p:txBody>
            <a:bodyPr wrap="none" anchor="ctr"/>
            <a:lstStyle/>
            <a:p>
              <a:endParaRPr lang="zh-CN" altLang="en-US"/>
            </a:p>
          </p:txBody>
        </p:sp>
        <p:sp>
          <p:nvSpPr>
            <p:cNvPr id="76823" name="Text Box 23"/>
            <p:cNvSpPr txBox="1">
              <a:spLocks noChangeArrowheads="1"/>
            </p:cNvSpPr>
            <p:nvPr/>
          </p:nvSpPr>
          <p:spPr bwMode="auto">
            <a:xfrm>
              <a:off x="4704" y="899"/>
              <a:ext cx="432" cy="252"/>
            </a:xfrm>
            <a:prstGeom prst="rect">
              <a:avLst/>
            </a:prstGeom>
            <a:noFill/>
            <a:ln w="9525">
              <a:noFill/>
              <a:miter lim="800000"/>
            </a:ln>
            <a:effectLst/>
          </p:spPr>
          <p:txBody>
            <a:bodyPr>
              <a:spAutoFit/>
            </a:bodyPr>
            <a:lstStyle/>
            <a:p>
              <a:pPr>
                <a:spcBef>
                  <a:spcPct val="50000"/>
                </a:spcBef>
              </a:pP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p>
          </p:txBody>
        </p:sp>
        <p:graphicFrame>
          <p:nvGraphicFramePr>
            <p:cNvPr id="76824" name="Object 24"/>
            <p:cNvGraphicFramePr>
              <a:graphicFrameLocks noChangeAspect="1"/>
            </p:cNvGraphicFramePr>
            <p:nvPr/>
          </p:nvGraphicFramePr>
          <p:xfrm>
            <a:off x="4032" y="563"/>
            <a:ext cx="270" cy="432"/>
          </p:xfrm>
          <a:graphic>
            <a:graphicData uri="http://schemas.openxmlformats.org/presentationml/2006/ole">
              <mc:AlternateContent xmlns:mc="http://schemas.openxmlformats.org/markup-compatibility/2006">
                <mc:Choice xmlns:v="urn:schemas-microsoft-com:vml" Requires="v">
                  <p:oleObj spid="_x0000_s59646" name="Equation" r:id="rId13" imgW="127000" imgH="215265" progId="Equation.3">
                    <p:embed/>
                  </p:oleObj>
                </mc:Choice>
                <mc:Fallback>
                  <p:oleObj name="Equation" r:id="rId13" imgW="127000" imgH="215265" progId="Equation.3">
                    <p:embed/>
                    <p:pic>
                      <p:nvPicPr>
                        <p:cNvPr id="0" name="Picture 7"/>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32" y="563"/>
                          <a:ext cx="270"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825" name="Text Box 25"/>
            <p:cNvSpPr txBox="1">
              <a:spLocks noChangeArrowheads="1"/>
            </p:cNvSpPr>
            <p:nvPr/>
          </p:nvSpPr>
          <p:spPr bwMode="auto">
            <a:xfrm>
              <a:off x="3312" y="668"/>
              <a:ext cx="255" cy="354"/>
            </a:xfrm>
            <a:prstGeom prst="rect">
              <a:avLst/>
            </a:prstGeom>
            <a:noFill/>
            <a:ln w="9525">
              <a:noFill/>
              <a:miter lim="800000"/>
            </a:ln>
            <a:effectLst/>
          </p:spPr>
          <p:txBody>
            <a:bodyPr wrap="none">
              <a:spAutoFit/>
            </a:bodyPr>
            <a:lstStyle/>
            <a:p>
              <a:pPr>
                <a:spcBef>
                  <a:spcPct val="50000"/>
                </a:spcBef>
              </a:pPr>
              <a:r>
                <a:rPr lang="en-US" altLang="zh-CN" sz="2800" b="1">
                  <a:solidFill>
                    <a:srgbClr val="000000"/>
                  </a:solidFill>
                  <a:latin typeface="黑体" panose="02010609060101010101" pitchFamily="49" charset="-122"/>
                  <a:ea typeface="黑体" panose="02010609060101010101" pitchFamily="49" charset="-122"/>
                </a:rPr>
                <a:t>*</a:t>
              </a:r>
            </a:p>
          </p:txBody>
        </p:sp>
        <p:sp>
          <p:nvSpPr>
            <p:cNvPr id="76826" name="Rectangle 26"/>
            <p:cNvSpPr>
              <a:spLocks noChangeArrowheads="1"/>
            </p:cNvSpPr>
            <p:nvPr/>
          </p:nvSpPr>
          <p:spPr bwMode="auto">
            <a:xfrm>
              <a:off x="2976" y="1187"/>
              <a:ext cx="2304" cy="589"/>
            </a:xfrm>
            <a:prstGeom prst="rect">
              <a:avLst/>
            </a:prstGeom>
            <a:solidFill>
              <a:srgbClr val="CEFAF2">
                <a:alpha val="50000"/>
              </a:srgbClr>
            </a:solidFill>
            <a:ln w="9525">
              <a:solidFill>
                <a:schemeClr val="tx2"/>
              </a:solidFill>
              <a:miter lim="800000"/>
            </a:ln>
            <a:effectLst/>
          </p:spPr>
          <p:txBody>
            <a:bodyPr wrap="none" anchor="ctr"/>
            <a:lstStyle/>
            <a:p>
              <a:endParaRPr lang="zh-CN" altLang="en-US"/>
            </a:p>
          </p:txBody>
        </p:sp>
        <p:graphicFrame>
          <p:nvGraphicFramePr>
            <p:cNvPr id="76827" name="Object 27"/>
            <p:cNvGraphicFramePr>
              <a:graphicFrameLocks noChangeAspect="1"/>
            </p:cNvGraphicFramePr>
            <p:nvPr/>
          </p:nvGraphicFramePr>
          <p:xfrm>
            <a:off x="3111" y="1283"/>
            <a:ext cx="297" cy="432"/>
          </p:xfrm>
          <a:graphic>
            <a:graphicData uri="http://schemas.openxmlformats.org/presentationml/2006/ole">
              <mc:AlternateContent xmlns:mc="http://schemas.openxmlformats.org/markup-compatibility/2006">
                <mc:Choice xmlns:v="urn:schemas-microsoft-com:vml" Requires="v">
                  <p:oleObj spid="_x0000_s59647" name="Equation" r:id="rId15" imgW="152400" imgH="215900" progId="Equation.3">
                    <p:embed/>
                  </p:oleObj>
                </mc:Choice>
                <mc:Fallback>
                  <p:oleObj name="Equation" r:id="rId15" imgW="152400" imgH="215900" progId="Equation.3">
                    <p:embed/>
                    <p:pic>
                      <p:nvPicPr>
                        <p:cNvPr id="0" name="Picture 8"/>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11" y="1283"/>
                          <a:ext cx="297"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28" name="Object 28"/>
            <p:cNvGraphicFramePr>
              <a:graphicFrameLocks noChangeAspect="1"/>
            </p:cNvGraphicFramePr>
            <p:nvPr/>
          </p:nvGraphicFramePr>
          <p:xfrm>
            <a:off x="4033" y="1296"/>
            <a:ext cx="298" cy="419"/>
          </p:xfrm>
          <a:graphic>
            <a:graphicData uri="http://schemas.openxmlformats.org/presentationml/2006/ole">
              <mc:AlternateContent xmlns:mc="http://schemas.openxmlformats.org/markup-compatibility/2006">
                <mc:Choice xmlns:v="urn:schemas-microsoft-com:vml" Requires="v">
                  <p:oleObj spid="_x0000_s59648" name="公式" r:id="rId17" imgW="190500" imgH="317500" progId="Equation.3">
                    <p:embed/>
                  </p:oleObj>
                </mc:Choice>
                <mc:Fallback>
                  <p:oleObj name="公式" r:id="rId17" imgW="190500" imgH="317500" progId="Equation.3">
                    <p:embed/>
                    <p:pic>
                      <p:nvPicPr>
                        <p:cNvPr id="0" name="Picture 9"/>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33" y="1296"/>
                          <a:ext cx="298" cy="4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29" name="Object 29"/>
            <p:cNvGraphicFramePr>
              <a:graphicFrameLocks noChangeAspect="1"/>
            </p:cNvGraphicFramePr>
            <p:nvPr/>
          </p:nvGraphicFramePr>
          <p:xfrm>
            <a:off x="4656" y="1427"/>
            <a:ext cx="227" cy="245"/>
          </p:xfrm>
          <a:graphic>
            <a:graphicData uri="http://schemas.openxmlformats.org/presentationml/2006/ole">
              <mc:AlternateContent xmlns:mc="http://schemas.openxmlformats.org/markup-compatibility/2006">
                <mc:Choice xmlns:v="urn:schemas-microsoft-com:vml" Requires="v">
                  <p:oleObj spid="_x0000_s59649" name="公式" r:id="rId19" imgW="177800" imgH="190500" progId="Equation.3">
                    <p:embed/>
                  </p:oleObj>
                </mc:Choice>
                <mc:Fallback>
                  <p:oleObj name="公式" r:id="rId19" imgW="177800" imgH="190500" progId="Equation.3">
                    <p:embed/>
                    <p:pic>
                      <p:nvPicPr>
                        <p:cNvPr id="0" name="Picture 10"/>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56" y="1427"/>
                          <a:ext cx="227" cy="2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3" name="Text Box 2"/>
          <p:cNvSpPr txBox="1">
            <a:spLocks noChangeArrowheads="1"/>
          </p:cNvSpPr>
          <p:nvPr/>
        </p:nvSpPr>
        <p:spPr bwMode="auto">
          <a:xfrm>
            <a:off x="457200" y="4953000"/>
            <a:ext cx="5410200" cy="519113"/>
          </a:xfrm>
          <a:prstGeom prst="rect">
            <a:avLst/>
          </a:prstGeom>
          <a:noFill/>
          <a:ln w="9525">
            <a:noFill/>
            <a:miter lim="800000"/>
          </a:ln>
          <a:effectLst/>
        </p:spPr>
        <p:txBody>
          <a:bodyPr>
            <a:spAutoFit/>
          </a:bodyPr>
          <a:lstStyle/>
          <a:p>
            <a:pPr>
              <a:spcBef>
                <a:spcPct val="50000"/>
              </a:spcBef>
            </a:pPr>
            <a:r>
              <a:rPr lang="zh-CN" altLang="en-US" sz="2800" dirty="0">
                <a:solidFill>
                  <a:srgbClr val="C00000"/>
                </a:solidFill>
                <a:latin typeface="黑体" panose="02010609060101010101" pitchFamily="49" charset="-122"/>
                <a:ea typeface="黑体" panose="02010609060101010101" pitchFamily="49" charset="-122"/>
              </a:rPr>
              <a:t>   光程差 </a:t>
            </a:r>
            <a:r>
              <a:rPr lang="en-US" altLang="zh-CN" sz="2800" dirty="0">
                <a:solidFill>
                  <a:srgbClr val="C00000"/>
                </a:solidFill>
                <a:latin typeface="黑体" panose="02010609060101010101" pitchFamily="49" charset="-122"/>
                <a:ea typeface="黑体" panose="02010609060101010101" pitchFamily="49" charset="-122"/>
              </a:rPr>
              <a:t>(</a:t>
            </a:r>
            <a:r>
              <a:rPr lang="zh-CN" altLang="en-US" sz="2800" dirty="0">
                <a:solidFill>
                  <a:srgbClr val="C00000"/>
                </a:solidFill>
                <a:latin typeface="黑体" panose="02010609060101010101" pitchFamily="49" charset="-122"/>
                <a:ea typeface="黑体" panose="02010609060101010101" pitchFamily="49" charset="-122"/>
              </a:rPr>
              <a:t>两光程之差</a:t>
            </a:r>
            <a:r>
              <a:rPr lang="en-US" altLang="zh-CN" sz="2800" dirty="0">
                <a:solidFill>
                  <a:srgbClr val="C00000"/>
                </a:solidFill>
                <a:latin typeface="黑体" panose="02010609060101010101" pitchFamily="49" charset="-122"/>
                <a:ea typeface="黑体" panose="02010609060101010101" pitchFamily="49" charset="-122"/>
              </a:rPr>
              <a:t>)</a:t>
            </a:r>
          </a:p>
        </p:txBody>
      </p:sp>
      <p:grpSp>
        <p:nvGrpSpPr>
          <p:cNvPr id="34" name="Group 3"/>
          <p:cNvGrpSpPr/>
          <p:nvPr/>
        </p:nvGrpSpPr>
        <p:grpSpPr bwMode="auto">
          <a:xfrm>
            <a:off x="990600" y="5788025"/>
            <a:ext cx="3429000" cy="688975"/>
            <a:chOff x="528" y="989"/>
            <a:chExt cx="2160" cy="434"/>
          </a:xfrm>
        </p:grpSpPr>
        <p:graphicFrame>
          <p:nvGraphicFramePr>
            <p:cNvPr id="35" name="Object 4"/>
            <p:cNvGraphicFramePr>
              <a:graphicFrameLocks noChangeAspect="1"/>
            </p:cNvGraphicFramePr>
            <p:nvPr/>
          </p:nvGraphicFramePr>
          <p:xfrm>
            <a:off x="1325" y="989"/>
            <a:ext cx="1363" cy="434"/>
          </p:xfrm>
          <a:graphic>
            <a:graphicData uri="http://schemas.openxmlformats.org/presentationml/2006/ole">
              <mc:AlternateContent xmlns:mc="http://schemas.openxmlformats.org/markup-compatibility/2006">
                <mc:Choice xmlns:v="urn:schemas-microsoft-com:vml" Requires="v">
                  <p:oleObj spid="_x0000_s59650" name="Equation" r:id="rId21" imgW="1320800" imgH="368300" progId="Equation.3">
                    <p:embed/>
                  </p:oleObj>
                </mc:Choice>
                <mc:Fallback>
                  <p:oleObj name="Equation" r:id="rId21" imgW="1320800" imgH="368300" progId="Equation.3">
                    <p:embed/>
                    <p:pic>
                      <p:nvPicPr>
                        <p:cNvPr id="0" name="Picture 1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325" y="989"/>
                          <a:ext cx="1363" cy="4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Text Box 5"/>
            <p:cNvSpPr txBox="1">
              <a:spLocks noChangeArrowheads="1"/>
            </p:cNvSpPr>
            <p:nvPr/>
          </p:nvSpPr>
          <p:spPr bwMode="auto">
            <a:xfrm>
              <a:off x="528" y="1028"/>
              <a:ext cx="1922" cy="327"/>
            </a:xfrm>
            <a:prstGeom prst="rect">
              <a:avLst/>
            </a:prstGeom>
            <a:noFill/>
            <a:ln w="9525">
              <a:noFill/>
              <a:miter lim="800000"/>
            </a:ln>
            <a:effectLst/>
          </p:spPr>
          <p:txBody>
            <a:bodyPr>
              <a:spAutoFit/>
            </a:bodyPr>
            <a:lstStyle/>
            <a:p>
              <a:r>
                <a:rPr lang="zh-CN" altLang="en-US" sz="2800" dirty="0">
                  <a:solidFill>
                    <a:srgbClr val="000000"/>
                  </a:solidFill>
                  <a:latin typeface="黑体" panose="02010609060101010101" pitchFamily="49" charset="-122"/>
                  <a:ea typeface="黑体" panose="02010609060101010101" pitchFamily="49" charset="-122"/>
                </a:rPr>
                <a:t>光程差</a:t>
              </a:r>
            </a:p>
          </p:txBody>
        </p:sp>
      </p:grpSp>
      <p:grpSp>
        <p:nvGrpSpPr>
          <p:cNvPr id="37" name="Group 11"/>
          <p:cNvGrpSpPr/>
          <p:nvPr/>
        </p:nvGrpSpPr>
        <p:grpSpPr bwMode="auto">
          <a:xfrm>
            <a:off x="4741862" y="5562600"/>
            <a:ext cx="3335338" cy="1143000"/>
            <a:chOff x="528" y="1392"/>
            <a:chExt cx="2101" cy="720"/>
          </a:xfrm>
          <a:noFill/>
        </p:grpSpPr>
        <p:graphicFrame>
          <p:nvGraphicFramePr>
            <p:cNvPr id="38" name="Object 12"/>
            <p:cNvGraphicFramePr>
              <a:graphicFrameLocks noChangeAspect="1"/>
            </p:cNvGraphicFramePr>
            <p:nvPr/>
          </p:nvGraphicFramePr>
          <p:xfrm>
            <a:off x="1411" y="1392"/>
            <a:ext cx="1218" cy="720"/>
          </p:xfrm>
          <a:graphic>
            <a:graphicData uri="http://schemas.openxmlformats.org/presentationml/2006/ole">
              <mc:AlternateContent xmlns:mc="http://schemas.openxmlformats.org/markup-compatibility/2006">
                <mc:Choice xmlns:v="urn:schemas-microsoft-com:vml" Requires="v">
                  <p:oleObj spid="_x0000_s59651" name="公式" r:id="rId23" imgW="698500" imgH="393700" progId="Equation.3">
                    <p:embed/>
                  </p:oleObj>
                </mc:Choice>
                <mc:Fallback>
                  <p:oleObj name="公式" r:id="rId23" imgW="698500" imgH="393700" progId="Equation.3">
                    <p:embed/>
                    <p:pic>
                      <p:nvPicPr>
                        <p:cNvPr id="0" name="Picture 1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411" y="1392"/>
                          <a:ext cx="1218" cy="72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 name="Text Box 13"/>
            <p:cNvSpPr txBox="1">
              <a:spLocks noChangeArrowheads="1"/>
            </p:cNvSpPr>
            <p:nvPr/>
          </p:nvSpPr>
          <p:spPr bwMode="auto">
            <a:xfrm>
              <a:off x="528" y="1598"/>
              <a:ext cx="1515" cy="327"/>
            </a:xfrm>
            <a:prstGeom prst="rect">
              <a:avLst/>
            </a:prstGeom>
            <a:grpFill/>
            <a:ln w="9525">
              <a:noFill/>
              <a:miter lim="800000"/>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相位差</a:t>
              </a:r>
            </a:p>
          </p:txBody>
        </p:sp>
      </p:grpSp>
      <p:sp>
        <p:nvSpPr>
          <p:cNvPr id="32" name="Text Box 2"/>
          <p:cNvSpPr txBox="1">
            <a:spLocks noChangeArrowheads="1"/>
          </p:cNvSpPr>
          <p:nvPr/>
        </p:nvSpPr>
        <p:spPr bwMode="auto">
          <a:xfrm>
            <a:off x="609599" y="152400"/>
            <a:ext cx="1828801"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二 光程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6808"/>
                                        </p:tgtEl>
                                        <p:attrNameLst>
                                          <p:attrName>style.visibility</p:attrName>
                                        </p:attrNameLst>
                                      </p:cBhvr>
                                      <p:to>
                                        <p:strVal val="visible"/>
                                      </p:to>
                                    </p:set>
                                    <p:animEffect transition="in" filter="blinds(horizontal)">
                                      <p:cBhvr>
                                        <p:cTn id="17" dur="500"/>
                                        <p:tgtEl>
                                          <p:spTgt spid="7680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6809"/>
                                        </p:tgtEl>
                                        <p:attrNameLst>
                                          <p:attrName>style.visibility</p:attrName>
                                        </p:attrNameLst>
                                      </p:cBhvr>
                                      <p:to>
                                        <p:strVal val="visible"/>
                                      </p:to>
                                    </p:set>
                                    <p:animEffect transition="in" filter="blinds(horizontal)">
                                      <p:cBhvr>
                                        <p:cTn id="22" dur="500"/>
                                        <p:tgtEl>
                                          <p:spTgt spid="7680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blinds(horizontal)">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blinds(horizontal)">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42"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barn(outHorizontal)">
                                      <p:cBhvr>
                                        <p:cTn id="3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6"/>
          <p:cNvGrpSpPr/>
          <p:nvPr/>
        </p:nvGrpSpPr>
        <p:grpSpPr bwMode="auto">
          <a:xfrm>
            <a:off x="228600" y="3110845"/>
            <a:ext cx="7848600" cy="1162050"/>
            <a:chOff x="288" y="2196"/>
            <a:chExt cx="4944" cy="732"/>
          </a:xfrm>
        </p:grpSpPr>
        <p:graphicFrame>
          <p:nvGraphicFramePr>
            <p:cNvPr id="77831" name="Object 7"/>
            <p:cNvGraphicFramePr>
              <a:graphicFrameLocks noChangeAspect="1"/>
            </p:cNvGraphicFramePr>
            <p:nvPr/>
          </p:nvGraphicFramePr>
          <p:xfrm>
            <a:off x="1776" y="2196"/>
            <a:ext cx="3273" cy="372"/>
          </p:xfrm>
          <a:graphic>
            <a:graphicData uri="http://schemas.openxmlformats.org/presentationml/2006/ole">
              <mc:AlternateContent xmlns:mc="http://schemas.openxmlformats.org/markup-compatibility/2006">
                <mc:Choice xmlns:v="urn:schemas-microsoft-com:vml" Requires="v">
                  <p:oleObj spid="_x0000_s60518" name="Equation" r:id="rId3" imgW="2692400" imgH="368300" progId="Equation.3">
                    <p:embed/>
                  </p:oleObj>
                </mc:Choice>
                <mc:Fallback>
                  <p:oleObj name="Equation" r:id="rId3" imgW="2692400" imgH="3683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6" y="2196"/>
                          <a:ext cx="3273" cy="3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7832" name="Object 8"/>
            <p:cNvGraphicFramePr>
              <a:graphicFrameLocks noChangeAspect="1"/>
            </p:cNvGraphicFramePr>
            <p:nvPr/>
          </p:nvGraphicFramePr>
          <p:xfrm>
            <a:off x="1738" y="2562"/>
            <a:ext cx="3494" cy="366"/>
          </p:xfrm>
          <a:graphic>
            <a:graphicData uri="http://schemas.openxmlformats.org/presentationml/2006/ole">
              <mc:AlternateContent xmlns:mc="http://schemas.openxmlformats.org/markup-compatibility/2006">
                <mc:Choice xmlns:v="urn:schemas-microsoft-com:vml" Requires="v">
                  <p:oleObj spid="_x0000_s60519" name="Equation" r:id="rId5" imgW="1473200" imgH="203200" progId="Equation.3">
                    <p:embed/>
                  </p:oleObj>
                </mc:Choice>
                <mc:Fallback>
                  <p:oleObj name="Equation" r:id="rId5" imgW="1473200" imgH="203200" progId="Equation.3">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8" y="2562"/>
                          <a:ext cx="3494" cy="3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7833" name="Text Box 9"/>
            <p:cNvSpPr txBox="1">
              <a:spLocks noChangeArrowheads="1"/>
            </p:cNvSpPr>
            <p:nvPr/>
          </p:nvSpPr>
          <p:spPr bwMode="auto">
            <a:xfrm>
              <a:off x="288" y="2396"/>
              <a:ext cx="2246" cy="327"/>
            </a:xfrm>
            <a:prstGeom prst="rect">
              <a:avLst/>
            </a:prstGeom>
            <a:noFill/>
            <a:ln w="9525">
              <a:noFill/>
              <a:miter lim="800000"/>
            </a:ln>
            <a:effectLst/>
          </p:spPr>
          <p:txBody>
            <a:bodyPr>
              <a:spAutoFit/>
            </a:bodyPr>
            <a:lstStyle/>
            <a:p>
              <a:pPr>
                <a:buClr>
                  <a:srgbClr val="0000FF"/>
                </a:buClr>
                <a:buFont typeface="Wingdings" panose="05000000000000000000" pitchFamily="2" charset="2"/>
                <a:buChar char="Ø"/>
              </a:pPr>
              <a:r>
                <a:rPr lang="zh-CN" altLang="en-US" sz="2800" dirty="0">
                  <a:solidFill>
                    <a:srgbClr val="1C1C1C"/>
                  </a:solidFill>
                  <a:latin typeface="黑体" panose="02010609060101010101" pitchFamily="49" charset="-122"/>
                  <a:ea typeface="黑体" panose="02010609060101010101" pitchFamily="49" charset="-122"/>
                </a:rPr>
                <a:t>干涉</a:t>
              </a:r>
              <a:r>
                <a:rPr lang="zh-CN" altLang="en-US" sz="2800" dirty="0">
                  <a:solidFill>
                    <a:srgbClr val="FF0000"/>
                  </a:solidFill>
                  <a:latin typeface="黑体" panose="02010609060101010101" pitchFamily="49" charset="-122"/>
                  <a:ea typeface="黑体" panose="02010609060101010101" pitchFamily="49" charset="-122"/>
                </a:rPr>
                <a:t>加强</a:t>
              </a:r>
            </a:p>
          </p:txBody>
        </p:sp>
        <p:sp>
          <p:nvSpPr>
            <p:cNvPr id="77834" name="AutoShape 10"/>
            <p:cNvSpPr/>
            <p:nvPr/>
          </p:nvSpPr>
          <p:spPr bwMode="auto">
            <a:xfrm>
              <a:off x="1599" y="2353"/>
              <a:ext cx="139" cy="353"/>
            </a:xfrm>
            <a:prstGeom prst="leftBrace">
              <a:avLst>
                <a:gd name="adj1" fmla="val 21163"/>
                <a:gd name="adj2" fmla="val 53907"/>
              </a:avLst>
            </a:prstGeom>
            <a:noFill/>
            <a:ln w="19050">
              <a:solidFill>
                <a:srgbClr val="0000FF"/>
              </a:solidFill>
              <a:round/>
            </a:ln>
            <a:effectLst/>
          </p:spPr>
          <p:txBody>
            <a:bodyPr wrap="none" anchor="ctr"/>
            <a:lstStyle/>
            <a:p>
              <a:endParaRPr lang="zh-CN" altLang="en-US"/>
            </a:p>
          </p:txBody>
        </p:sp>
      </p:grpSp>
      <p:grpSp>
        <p:nvGrpSpPr>
          <p:cNvPr id="5" name="Group 14"/>
          <p:cNvGrpSpPr/>
          <p:nvPr/>
        </p:nvGrpSpPr>
        <p:grpSpPr bwMode="auto">
          <a:xfrm>
            <a:off x="228600" y="4374495"/>
            <a:ext cx="8686800" cy="1711325"/>
            <a:chOff x="288" y="2956"/>
            <a:chExt cx="5472" cy="1078"/>
          </a:xfrm>
        </p:grpSpPr>
        <p:sp>
          <p:nvSpPr>
            <p:cNvPr id="77839" name="Text Box 15"/>
            <p:cNvSpPr txBox="1">
              <a:spLocks noChangeArrowheads="1"/>
            </p:cNvSpPr>
            <p:nvPr/>
          </p:nvSpPr>
          <p:spPr bwMode="auto">
            <a:xfrm>
              <a:off x="288" y="3443"/>
              <a:ext cx="2064" cy="327"/>
            </a:xfrm>
            <a:prstGeom prst="rect">
              <a:avLst/>
            </a:prstGeom>
            <a:noFill/>
            <a:ln w="9525">
              <a:noFill/>
              <a:miter lim="800000"/>
            </a:ln>
            <a:effectLst/>
          </p:spPr>
          <p:txBody>
            <a:bodyPr>
              <a:spAutoFit/>
            </a:bodyPr>
            <a:lstStyle/>
            <a:p>
              <a:pPr>
                <a:buClr>
                  <a:srgbClr val="0000FF"/>
                </a:buClr>
                <a:buFont typeface="Wingdings" panose="05000000000000000000" pitchFamily="2" charset="2"/>
                <a:buChar char="Ø"/>
              </a:pPr>
              <a:r>
                <a:rPr lang="zh-CN" altLang="en-US" sz="2800" dirty="0">
                  <a:solidFill>
                    <a:srgbClr val="1C1C1C"/>
                  </a:solidFill>
                  <a:latin typeface="黑体" panose="02010609060101010101" pitchFamily="49" charset="-122"/>
                  <a:ea typeface="黑体" panose="02010609060101010101" pitchFamily="49" charset="-122"/>
                </a:rPr>
                <a:t>干涉</a:t>
              </a:r>
              <a:r>
                <a:rPr lang="zh-CN" altLang="en-US" sz="2800" dirty="0">
                  <a:solidFill>
                    <a:srgbClr val="FF0000"/>
                  </a:solidFill>
                  <a:latin typeface="黑体" panose="02010609060101010101" pitchFamily="49" charset="-122"/>
                  <a:ea typeface="黑体" panose="02010609060101010101" pitchFamily="49" charset="-122"/>
                </a:rPr>
                <a:t>减弱</a:t>
              </a:r>
            </a:p>
          </p:txBody>
        </p:sp>
        <p:graphicFrame>
          <p:nvGraphicFramePr>
            <p:cNvPr id="77840" name="Object 16"/>
            <p:cNvGraphicFramePr>
              <a:graphicFrameLocks noChangeAspect="1"/>
            </p:cNvGraphicFramePr>
            <p:nvPr/>
          </p:nvGraphicFramePr>
          <p:xfrm>
            <a:off x="1776" y="2956"/>
            <a:ext cx="3599" cy="692"/>
          </p:xfrm>
          <a:graphic>
            <a:graphicData uri="http://schemas.openxmlformats.org/presentationml/2006/ole">
              <mc:AlternateContent xmlns:mc="http://schemas.openxmlformats.org/markup-compatibility/2006">
                <mc:Choice xmlns:v="urn:schemas-microsoft-com:vml" Requires="v">
                  <p:oleObj spid="_x0000_s60520" name="Equation" r:id="rId7" imgW="3530600" imgH="723900" progId="Equation.3">
                    <p:embed/>
                  </p:oleObj>
                </mc:Choice>
                <mc:Fallback>
                  <p:oleObj name="Equation" r:id="rId7" imgW="3530600" imgH="723900" progId="Equation.3">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6" y="2956"/>
                          <a:ext cx="3599" cy="6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7841" name="Object 17"/>
            <p:cNvGraphicFramePr>
              <a:graphicFrameLocks noChangeAspect="1"/>
            </p:cNvGraphicFramePr>
            <p:nvPr/>
          </p:nvGraphicFramePr>
          <p:xfrm>
            <a:off x="1728" y="3620"/>
            <a:ext cx="4032" cy="414"/>
          </p:xfrm>
          <a:graphic>
            <a:graphicData uri="http://schemas.openxmlformats.org/presentationml/2006/ole">
              <mc:AlternateContent xmlns:mc="http://schemas.openxmlformats.org/markup-compatibility/2006">
                <mc:Choice xmlns:v="urn:schemas-microsoft-com:vml" Requires="v">
                  <p:oleObj spid="_x0000_s60521" name="Equation" r:id="rId9" imgW="1790700" imgH="215900" progId="Equation.3">
                    <p:embed/>
                  </p:oleObj>
                </mc:Choice>
                <mc:Fallback>
                  <p:oleObj name="Equation" r:id="rId9" imgW="1790700" imgH="215900" progId="Equation.3">
                    <p:embed/>
                    <p:pic>
                      <p:nvPicPr>
                        <p:cNvPr id="0"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28" y="3620"/>
                          <a:ext cx="4032" cy="4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7842" name="AutoShape 18"/>
            <p:cNvSpPr/>
            <p:nvPr/>
          </p:nvSpPr>
          <p:spPr bwMode="auto">
            <a:xfrm>
              <a:off x="1587" y="3381"/>
              <a:ext cx="189" cy="429"/>
            </a:xfrm>
            <a:prstGeom prst="leftBrace">
              <a:avLst>
                <a:gd name="adj1" fmla="val 18915"/>
                <a:gd name="adj2" fmla="val 53907"/>
              </a:avLst>
            </a:prstGeom>
            <a:noFill/>
            <a:ln w="19050">
              <a:solidFill>
                <a:srgbClr val="0000FF"/>
              </a:solidFill>
              <a:round/>
            </a:ln>
            <a:effectLst/>
          </p:spPr>
          <p:txBody>
            <a:bodyPr wrap="none" anchor="ctr"/>
            <a:lstStyle/>
            <a:p>
              <a:endParaRPr lang="zh-CN" altLang="en-US"/>
            </a:p>
          </p:txBody>
        </p:sp>
      </p:grpSp>
      <p:sp>
        <p:nvSpPr>
          <p:cNvPr id="34" name="Text Box 14"/>
          <p:cNvSpPr txBox="1">
            <a:spLocks noChangeArrowheads="1"/>
          </p:cNvSpPr>
          <p:nvPr/>
        </p:nvSpPr>
        <p:spPr bwMode="auto">
          <a:xfrm>
            <a:off x="533400" y="1219200"/>
            <a:ext cx="4876800" cy="523220"/>
          </a:xfrm>
          <a:prstGeom prst="rect">
            <a:avLst/>
          </a:prstGeom>
          <a:noFill/>
          <a:ln w="9525">
            <a:noFill/>
            <a:miter lim="800000"/>
          </a:ln>
          <a:effectLst/>
        </p:spPr>
        <p:txBody>
          <a:bodyPr wrap="square">
            <a:spAutoFit/>
          </a:bodyPr>
          <a:lstStyle/>
          <a:p>
            <a:pPr>
              <a:spcBef>
                <a:spcPct val="50000"/>
              </a:spcBef>
              <a:buClr>
                <a:srgbClr val="0000FF"/>
              </a:buClr>
            </a:pPr>
            <a:r>
              <a:rPr lang="en-US" altLang="zh-CN" sz="2800" dirty="0">
                <a:solidFill>
                  <a:srgbClr val="0070C0"/>
                </a:solidFill>
                <a:latin typeface="黑体" panose="02010609060101010101" pitchFamily="49" charset="-122"/>
                <a:ea typeface="黑体" panose="02010609060101010101" pitchFamily="49" charset="-122"/>
              </a:rPr>
              <a:t>  </a:t>
            </a:r>
            <a:r>
              <a:rPr lang="zh-CN" altLang="en-US" sz="2800" dirty="0">
                <a:solidFill>
                  <a:srgbClr val="0070C0"/>
                </a:solidFill>
                <a:latin typeface="黑体" panose="02010609060101010101" pitchFamily="49" charset="-122"/>
                <a:ea typeface="黑体" panose="02010609060101010101" pitchFamily="49" charset="-122"/>
              </a:rPr>
              <a:t>利用光程差讨论干涉条件</a:t>
            </a:r>
          </a:p>
        </p:txBody>
      </p:sp>
      <p:sp>
        <p:nvSpPr>
          <p:cNvPr id="35" name="矩形 34"/>
          <p:cNvSpPr/>
          <p:nvPr/>
        </p:nvSpPr>
        <p:spPr>
          <a:xfrm>
            <a:off x="533400" y="2206625"/>
            <a:ext cx="4852610" cy="523220"/>
          </a:xfrm>
          <a:prstGeom prst="rect">
            <a:avLst/>
          </a:prstGeom>
        </p:spPr>
        <p:txBody>
          <a:bodyPr wrap="none">
            <a:spAutoFit/>
          </a:bodyPr>
          <a:lstStyle/>
          <a:p>
            <a:r>
              <a:rPr kumimoji="1" lang="zh-CN" altLang="en-US" sz="2800" dirty="0">
                <a:solidFill>
                  <a:prstClr val="black"/>
                </a:solidFill>
                <a:latin typeface="黑体" panose="02010609060101010101" pitchFamily="49" charset="-122"/>
                <a:ea typeface="黑体" panose="02010609060101010101" pitchFamily="49" charset="-122"/>
              </a:rPr>
              <a:t>若两相干光源光振动相位相同</a:t>
            </a:r>
            <a:endParaRPr lang="zh-CN" altLang="en-US" dirty="0"/>
          </a:p>
        </p:txBody>
      </p:sp>
      <p:sp>
        <p:nvSpPr>
          <p:cNvPr id="14" name="Text Box 2"/>
          <p:cNvSpPr txBox="1">
            <a:spLocks noChangeArrowheads="1"/>
          </p:cNvSpPr>
          <p:nvPr/>
        </p:nvSpPr>
        <p:spPr bwMode="auto">
          <a:xfrm>
            <a:off x="609599" y="152400"/>
            <a:ext cx="1828801"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二 光程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609600" y="2057400"/>
            <a:ext cx="8001000" cy="4572000"/>
            <a:chOff x="384" y="1008"/>
            <a:chExt cx="5040" cy="2880"/>
          </a:xfrm>
        </p:grpSpPr>
        <p:sp>
          <p:nvSpPr>
            <p:cNvPr id="83971" name="Rectangle 3"/>
            <p:cNvSpPr>
              <a:spLocks noChangeArrowheads="1"/>
            </p:cNvSpPr>
            <p:nvPr/>
          </p:nvSpPr>
          <p:spPr bwMode="auto">
            <a:xfrm>
              <a:off x="384" y="1008"/>
              <a:ext cx="5040" cy="2880"/>
            </a:xfrm>
            <a:prstGeom prst="rect">
              <a:avLst/>
            </a:prstGeom>
            <a:solidFill>
              <a:schemeClr val="bg1"/>
            </a:solidFill>
            <a:ln w="9525">
              <a:solidFill>
                <a:schemeClr val="tx2"/>
              </a:solidFill>
              <a:miter lim="800000"/>
            </a:ln>
            <a:effectLst/>
          </p:spPr>
          <p:txBody>
            <a:bodyPr wrap="none" anchor="ctr"/>
            <a:lstStyle/>
            <a:p>
              <a:endParaRPr lang="zh-CN" altLang="en-US"/>
            </a:p>
          </p:txBody>
        </p:sp>
        <p:sp>
          <p:nvSpPr>
            <p:cNvPr id="83972" name="Line 4"/>
            <p:cNvSpPr>
              <a:spLocks noChangeShapeType="1"/>
            </p:cNvSpPr>
            <p:nvPr/>
          </p:nvSpPr>
          <p:spPr bwMode="auto">
            <a:xfrm>
              <a:off x="1440" y="1248"/>
              <a:ext cx="0" cy="1152"/>
            </a:xfrm>
            <a:prstGeom prst="line">
              <a:avLst/>
            </a:prstGeom>
            <a:noFill/>
            <a:ln w="28575">
              <a:solidFill>
                <a:srgbClr val="CC0066"/>
              </a:solidFill>
              <a:round/>
              <a:tailEnd type="none" w="sm" len="lg"/>
            </a:ln>
            <a:effectLst/>
          </p:spPr>
          <p:txBody>
            <a:bodyPr wrap="none" anchor="ctr"/>
            <a:lstStyle/>
            <a:p>
              <a:endParaRPr lang="zh-CN" altLang="en-US"/>
            </a:p>
          </p:txBody>
        </p:sp>
        <p:sp>
          <p:nvSpPr>
            <p:cNvPr id="83973" name="Line 5"/>
            <p:cNvSpPr>
              <a:spLocks noChangeShapeType="1"/>
            </p:cNvSpPr>
            <p:nvPr/>
          </p:nvSpPr>
          <p:spPr bwMode="auto">
            <a:xfrm>
              <a:off x="624" y="1824"/>
              <a:ext cx="3072" cy="0"/>
            </a:xfrm>
            <a:prstGeom prst="line">
              <a:avLst/>
            </a:prstGeom>
            <a:noFill/>
            <a:ln w="28575">
              <a:solidFill>
                <a:srgbClr val="000000"/>
              </a:solidFill>
              <a:round/>
              <a:tailEnd type="none" w="sm" len="lg"/>
            </a:ln>
            <a:effectLst/>
          </p:spPr>
          <p:txBody>
            <a:bodyPr wrap="none" anchor="ctr"/>
            <a:lstStyle/>
            <a:p>
              <a:endParaRPr lang="zh-CN" altLang="en-US"/>
            </a:p>
          </p:txBody>
        </p:sp>
        <p:sp>
          <p:nvSpPr>
            <p:cNvPr id="83974" name="Line 6"/>
            <p:cNvSpPr>
              <a:spLocks noChangeShapeType="1"/>
            </p:cNvSpPr>
            <p:nvPr/>
          </p:nvSpPr>
          <p:spPr bwMode="auto">
            <a:xfrm>
              <a:off x="864" y="1536"/>
              <a:ext cx="1296" cy="0"/>
            </a:xfrm>
            <a:prstGeom prst="line">
              <a:avLst/>
            </a:prstGeom>
            <a:noFill/>
            <a:ln w="28575">
              <a:solidFill>
                <a:srgbClr val="0000FF"/>
              </a:solidFill>
              <a:round/>
              <a:tailEnd type="none" w="sm" len="lg"/>
            </a:ln>
            <a:effectLst/>
          </p:spPr>
          <p:txBody>
            <a:bodyPr wrap="none" anchor="ctr"/>
            <a:lstStyle/>
            <a:p>
              <a:endParaRPr lang="zh-CN" altLang="en-US"/>
            </a:p>
          </p:txBody>
        </p:sp>
        <p:sp>
          <p:nvSpPr>
            <p:cNvPr id="83975" name="Line 7"/>
            <p:cNvSpPr>
              <a:spLocks noChangeShapeType="1"/>
            </p:cNvSpPr>
            <p:nvPr/>
          </p:nvSpPr>
          <p:spPr bwMode="auto">
            <a:xfrm>
              <a:off x="864" y="1680"/>
              <a:ext cx="1296" cy="0"/>
            </a:xfrm>
            <a:prstGeom prst="line">
              <a:avLst/>
            </a:prstGeom>
            <a:noFill/>
            <a:ln w="28575">
              <a:solidFill>
                <a:srgbClr val="0000FF"/>
              </a:solidFill>
              <a:round/>
              <a:tailEnd type="none" w="sm" len="lg"/>
            </a:ln>
            <a:effectLst/>
          </p:spPr>
          <p:txBody>
            <a:bodyPr wrap="none" anchor="ctr"/>
            <a:lstStyle/>
            <a:p>
              <a:endParaRPr lang="zh-CN" altLang="en-US"/>
            </a:p>
          </p:txBody>
        </p:sp>
        <p:sp>
          <p:nvSpPr>
            <p:cNvPr id="83976" name="Line 8"/>
            <p:cNvSpPr>
              <a:spLocks noChangeShapeType="1"/>
            </p:cNvSpPr>
            <p:nvPr/>
          </p:nvSpPr>
          <p:spPr bwMode="auto">
            <a:xfrm>
              <a:off x="864" y="1824"/>
              <a:ext cx="2352" cy="0"/>
            </a:xfrm>
            <a:prstGeom prst="line">
              <a:avLst/>
            </a:prstGeom>
            <a:noFill/>
            <a:ln w="28575">
              <a:solidFill>
                <a:srgbClr val="0000FF"/>
              </a:solidFill>
              <a:round/>
              <a:tailEnd type="none" w="sm" len="lg"/>
            </a:ln>
            <a:effectLst/>
          </p:spPr>
          <p:txBody>
            <a:bodyPr wrap="none" anchor="ctr"/>
            <a:lstStyle/>
            <a:p>
              <a:endParaRPr lang="zh-CN" altLang="en-US"/>
            </a:p>
          </p:txBody>
        </p:sp>
        <p:sp>
          <p:nvSpPr>
            <p:cNvPr id="83977" name="Line 9"/>
            <p:cNvSpPr>
              <a:spLocks noChangeShapeType="1"/>
            </p:cNvSpPr>
            <p:nvPr/>
          </p:nvSpPr>
          <p:spPr bwMode="auto">
            <a:xfrm>
              <a:off x="864" y="1968"/>
              <a:ext cx="1296" cy="0"/>
            </a:xfrm>
            <a:prstGeom prst="line">
              <a:avLst/>
            </a:prstGeom>
            <a:noFill/>
            <a:ln w="28575">
              <a:solidFill>
                <a:srgbClr val="0000FF"/>
              </a:solidFill>
              <a:round/>
              <a:tailEnd type="none" w="sm" len="lg"/>
            </a:ln>
            <a:effectLst/>
          </p:spPr>
          <p:txBody>
            <a:bodyPr wrap="none" anchor="ctr"/>
            <a:lstStyle/>
            <a:p>
              <a:endParaRPr lang="zh-CN" altLang="en-US"/>
            </a:p>
          </p:txBody>
        </p:sp>
        <p:sp>
          <p:nvSpPr>
            <p:cNvPr id="83978" name="Line 10"/>
            <p:cNvSpPr>
              <a:spLocks noChangeShapeType="1"/>
            </p:cNvSpPr>
            <p:nvPr/>
          </p:nvSpPr>
          <p:spPr bwMode="auto">
            <a:xfrm>
              <a:off x="864" y="2112"/>
              <a:ext cx="1296" cy="0"/>
            </a:xfrm>
            <a:prstGeom prst="line">
              <a:avLst/>
            </a:prstGeom>
            <a:noFill/>
            <a:ln w="28575">
              <a:solidFill>
                <a:srgbClr val="0000FF"/>
              </a:solidFill>
              <a:round/>
              <a:tailEnd type="none" w="sm" len="lg"/>
            </a:ln>
            <a:effectLst/>
          </p:spPr>
          <p:txBody>
            <a:bodyPr wrap="none" anchor="ctr"/>
            <a:lstStyle/>
            <a:p>
              <a:endParaRPr lang="zh-CN" altLang="en-US"/>
            </a:p>
          </p:txBody>
        </p:sp>
        <p:sp>
          <p:nvSpPr>
            <p:cNvPr id="83979" name="Line 11"/>
            <p:cNvSpPr>
              <a:spLocks noChangeShapeType="1"/>
            </p:cNvSpPr>
            <p:nvPr/>
          </p:nvSpPr>
          <p:spPr bwMode="auto">
            <a:xfrm>
              <a:off x="2352" y="1824"/>
              <a:ext cx="174" cy="0"/>
            </a:xfrm>
            <a:prstGeom prst="line">
              <a:avLst/>
            </a:prstGeom>
            <a:noFill/>
            <a:ln w="38100">
              <a:solidFill>
                <a:srgbClr val="0000FF"/>
              </a:solidFill>
              <a:round/>
              <a:tailEnd type="triangle" w="sm" len="lg"/>
            </a:ln>
            <a:effectLst/>
          </p:spPr>
          <p:txBody>
            <a:bodyPr wrap="none" anchor="ctr"/>
            <a:lstStyle/>
            <a:p>
              <a:endParaRPr lang="zh-CN" altLang="en-US"/>
            </a:p>
          </p:txBody>
        </p:sp>
        <p:sp>
          <p:nvSpPr>
            <p:cNvPr id="83980" name="Line 12"/>
            <p:cNvSpPr>
              <a:spLocks noChangeShapeType="1"/>
            </p:cNvSpPr>
            <p:nvPr/>
          </p:nvSpPr>
          <p:spPr bwMode="auto">
            <a:xfrm flipV="1">
              <a:off x="2160" y="1824"/>
              <a:ext cx="1056" cy="288"/>
            </a:xfrm>
            <a:prstGeom prst="line">
              <a:avLst/>
            </a:prstGeom>
            <a:noFill/>
            <a:ln w="28575">
              <a:solidFill>
                <a:srgbClr val="0000FF"/>
              </a:solidFill>
              <a:round/>
              <a:tailEnd type="none" w="sm" len="lg"/>
            </a:ln>
            <a:effectLst/>
          </p:spPr>
          <p:txBody>
            <a:bodyPr wrap="none" anchor="ctr"/>
            <a:lstStyle/>
            <a:p>
              <a:endParaRPr lang="zh-CN" altLang="en-US"/>
            </a:p>
          </p:txBody>
        </p:sp>
        <p:sp>
          <p:nvSpPr>
            <p:cNvPr id="83981" name="Line 13"/>
            <p:cNvSpPr>
              <a:spLocks noChangeShapeType="1"/>
            </p:cNvSpPr>
            <p:nvPr/>
          </p:nvSpPr>
          <p:spPr bwMode="auto">
            <a:xfrm flipV="1">
              <a:off x="2160" y="1824"/>
              <a:ext cx="1056" cy="144"/>
            </a:xfrm>
            <a:prstGeom prst="line">
              <a:avLst/>
            </a:prstGeom>
            <a:noFill/>
            <a:ln w="28575">
              <a:solidFill>
                <a:srgbClr val="0000FF"/>
              </a:solidFill>
              <a:round/>
              <a:tailEnd type="none" w="sm" len="lg"/>
            </a:ln>
            <a:effectLst/>
          </p:spPr>
          <p:txBody>
            <a:bodyPr wrap="none" anchor="ctr"/>
            <a:lstStyle/>
            <a:p>
              <a:endParaRPr lang="zh-CN" altLang="en-US"/>
            </a:p>
          </p:txBody>
        </p:sp>
        <p:sp>
          <p:nvSpPr>
            <p:cNvPr id="83982" name="Line 14"/>
            <p:cNvSpPr>
              <a:spLocks noChangeShapeType="1"/>
            </p:cNvSpPr>
            <p:nvPr/>
          </p:nvSpPr>
          <p:spPr bwMode="auto">
            <a:xfrm>
              <a:off x="2160" y="1536"/>
              <a:ext cx="1056" cy="288"/>
            </a:xfrm>
            <a:prstGeom prst="line">
              <a:avLst/>
            </a:prstGeom>
            <a:noFill/>
            <a:ln w="28575">
              <a:solidFill>
                <a:srgbClr val="0000FF"/>
              </a:solidFill>
              <a:round/>
              <a:tailEnd type="none" w="sm" len="lg"/>
            </a:ln>
            <a:effectLst/>
          </p:spPr>
          <p:txBody>
            <a:bodyPr wrap="none" anchor="ctr"/>
            <a:lstStyle/>
            <a:p>
              <a:endParaRPr lang="zh-CN" altLang="en-US"/>
            </a:p>
          </p:txBody>
        </p:sp>
        <p:sp>
          <p:nvSpPr>
            <p:cNvPr id="83983" name="Line 15"/>
            <p:cNvSpPr>
              <a:spLocks noChangeShapeType="1"/>
            </p:cNvSpPr>
            <p:nvPr/>
          </p:nvSpPr>
          <p:spPr bwMode="auto">
            <a:xfrm>
              <a:off x="2160" y="1680"/>
              <a:ext cx="1056" cy="144"/>
            </a:xfrm>
            <a:prstGeom prst="line">
              <a:avLst/>
            </a:prstGeom>
            <a:noFill/>
            <a:ln w="28575">
              <a:solidFill>
                <a:srgbClr val="0000FF"/>
              </a:solidFill>
              <a:round/>
              <a:tailEnd type="none" w="sm" len="lg"/>
            </a:ln>
            <a:effectLst/>
          </p:spPr>
          <p:txBody>
            <a:bodyPr wrap="none" anchor="ctr"/>
            <a:lstStyle/>
            <a:p>
              <a:endParaRPr lang="zh-CN" altLang="en-US"/>
            </a:p>
          </p:txBody>
        </p:sp>
        <p:sp>
          <p:nvSpPr>
            <p:cNvPr id="83984" name="Freeform 16"/>
            <p:cNvSpPr/>
            <p:nvPr/>
          </p:nvSpPr>
          <p:spPr bwMode="auto">
            <a:xfrm>
              <a:off x="2380" y="1596"/>
              <a:ext cx="164" cy="36"/>
            </a:xfrm>
            <a:custGeom>
              <a:avLst/>
              <a:gdLst/>
              <a:ahLst/>
              <a:cxnLst>
                <a:cxn ang="0">
                  <a:pos x="0" y="0"/>
                </a:cxn>
                <a:cxn ang="0">
                  <a:pos x="164" y="36"/>
                </a:cxn>
              </a:cxnLst>
              <a:rect l="0" t="0" r="r" b="b"/>
              <a:pathLst>
                <a:path w="164" h="36">
                  <a:moveTo>
                    <a:pt x="0" y="0"/>
                  </a:moveTo>
                  <a:lnTo>
                    <a:pt x="164" y="36"/>
                  </a:lnTo>
                </a:path>
              </a:pathLst>
            </a:custGeom>
            <a:noFill/>
            <a:ln w="38100">
              <a:solidFill>
                <a:srgbClr val="0000FF"/>
              </a:solidFill>
              <a:round/>
              <a:tailEnd type="triangle" w="sm" len="lg"/>
            </a:ln>
            <a:effectLst/>
          </p:spPr>
          <p:txBody>
            <a:bodyPr wrap="none" anchor="ctr"/>
            <a:lstStyle/>
            <a:p>
              <a:endParaRPr lang="zh-CN" altLang="en-US"/>
            </a:p>
          </p:txBody>
        </p:sp>
        <p:sp>
          <p:nvSpPr>
            <p:cNvPr id="83985" name="Freeform 17"/>
            <p:cNvSpPr/>
            <p:nvPr/>
          </p:nvSpPr>
          <p:spPr bwMode="auto">
            <a:xfrm>
              <a:off x="2336" y="2016"/>
              <a:ext cx="160" cy="40"/>
            </a:xfrm>
            <a:custGeom>
              <a:avLst/>
              <a:gdLst/>
              <a:ahLst/>
              <a:cxnLst>
                <a:cxn ang="0">
                  <a:pos x="0" y="40"/>
                </a:cxn>
                <a:cxn ang="0">
                  <a:pos x="160" y="0"/>
                </a:cxn>
              </a:cxnLst>
              <a:rect l="0" t="0" r="r" b="b"/>
              <a:pathLst>
                <a:path w="160" h="40">
                  <a:moveTo>
                    <a:pt x="0" y="40"/>
                  </a:moveTo>
                  <a:lnTo>
                    <a:pt x="160" y="0"/>
                  </a:lnTo>
                </a:path>
              </a:pathLst>
            </a:custGeom>
            <a:noFill/>
            <a:ln w="38100">
              <a:solidFill>
                <a:srgbClr val="0000FF"/>
              </a:solidFill>
              <a:round/>
              <a:tailEnd type="triangle" w="sm" len="lg"/>
            </a:ln>
            <a:effectLst/>
          </p:spPr>
          <p:txBody>
            <a:bodyPr wrap="none" anchor="ctr"/>
            <a:lstStyle/>
            <a:p>
              <a:endParaRPr lang="zh-CN" altLang="en-US"/>
            </a:p>
          </p:txBody>
        </p:sp>
        <p:sp>
          <p:nvSpPr>
            <p:cNvPr id="83986" name="Freeform 18"/>
            <p:cNvSpPr/>
            <p:nvPr/>
          </p:nvSpPr>
          <p:spPr bwMode="auto">
            <a:xfrm>
              <a:off x="2404" y="1921"/>
              <a:ext cx="92" cy="7"/>
            </a:xfrm>
            <a:custGeom>
              <a:avLst/>
              <a:gdLst/>
              <a:ahLst/>
              <a:cxnLst>
                <a:cxn ang="0">
                  <a:pos x="0" y="7"/>
                </a:cxn>
                <a:cxn ang="0">
                  <a:pos x="92" y="0"/>
                </a:cxn>
              </a:cxnLst>
              <a:rect l="0" t="0" r="r" b="b"/>
              <a:pathLst>
                <a:path w="92" h="7">
                  <a:moveTo>
                    <a:pt x="0" y="7"/>
                  </a:moveTo>
                  <a:lnTo>
                    <a:pt x="92" y="0"/>
                  </a:lnTo>
                </a:path>
              </a:pathLst>
            </a:custGeom>
            <a:noFill/>
            <a:ln w="38100">
              <a:solidFill>
                <a:srgbClr val="0000FF"/>
              </a:solidFill>
              <a:round/>
              <a:tailEnd type="triangle" w="sm" len="lg"/>
            </a:ln>
            <a:effectLst/>
          </p:spPr>
          <p:txBody>
            <a:bodyPr wrap="none" anchor="ctr"/>
            <a:lstStyle/>
            <a:p>
              <a:endParaRPr lang="zh-CN" altLang="en-US"/>
            </a:p>
          </p:txBody>
        </p:sp>
        <p:sp>
          <p:nvSpPr>
            <p:cNvPr id="83987" name="Freeform 19"/>
            <p:cNvSpPr/>
            <p:nvPr/>
          </p:nvSpPr>
          <p:spPr bwMode="auto">
            <a:xfrm>
              <a:off x="2392" y="1712"/>
              <a:ext cx="104" cy="17"/>
            </a:xfrm>
            <a:custGeom>
              <a:avLst/>
              <a:gdLst/>
              <a:ahLst/>
              <a:cxnLst>
                <a:cxn ang="0">
                  <a:pos x="0" y="0"/>
                </a:cxn>
                <a:cxn ang="0">
                  <a:pos x="104" y="17"/>
                </a:cxn>
              </a:cxnLst>
              <a:rect l="0" t="0" r="r" b="b"/>
              <a:pathLst>
                <a:path w="104" h="17">
                  <a:moveTo>
                    <a:pt x="0" y="0"/>
                  </a:moveTo>
                  <a:lnTo>
                    <a:pt x="104" y="17"/>
                  </a:lnTo>
                </a:path>
              </a:pathLst>
            </a:custGeom>
            <a:noFill/>
            <a:ln w="38100">
              <a:solidFill>
                <a:srgbClr val="0000FF"/>
              </a:solidFill>
              <a:round/>
              <a:tailEnd type="triangle" w="sm" len="lg"/>
            </a:ln>
            <a:effectLst/>
          </p:spPr>
          <p:txBody>
            <a:bodyPr wrap="none" anchor="ctr"/>
            <a:lstStyle/>
            <a:p>
              <a:endParaRPr lang="zh-CN" altLang="en-US"/>
            </a:p>
          </p:txBody>
        </p:sp>
        <p:sp>
          <p:nvSpPr>
            <p:cNvPr id="83988" name="Line 20"/>
            <p:cNvSpPr>
              <a:spLocks noChangeShapeType="1"/>
            </p:cNvSpPr>
            <p:nvPr/>
          </p:nvSpPr>
          <p:spPr bwMode="auto">
            <a:xfrm>
              <a:off x="3216" y="1344"/>
              <a:ext cx="0" cy="960"/>
            </a:xfrm>
            <a:prstGeom prst="line">
              <a:avLst/>
            </a:prstGeom>
            <a:noFill/>
            <a:ln w="28575">
              <a:solidFill>
                <a:srgbClr val="000000"/>
              </a:solidFill>
              <a:prstDash val="dash"/>
              <a:round/>
              <a:tailEnd type="none" w="sm" len="lg"/>
            </a:ln>
            <a:effectLst/>
          </p:spPr>
          <p:txBody>
            <a:bodyPr wrap="none" anchor="ctr"/>
            <a:lstStyle/>
            <a:p>
              <a:endParaRPr lang="zh-CN" altLang="en-US"/>
            </a:p>
          </p:txBody>
        </p:sp>
        <p:graphicFrame>
          <p:nvGraphicFramePr>
            <p:cNvPr id="83989" name="Object 21"/>
            <p:cNvGraphicFramePr>
              <a:graphicFrameLocks noChangeAspect="1"/>
            </p:cNvGraphicFramePr>
            <p:nvPr/>
          </p:nvGraphicFramePr>
          <p:xfrm>
            <a:off x="3216" y="1440"/>
            <a:ext cx="240" cy="240"/>
          </p:xfrm>
          <a:graphic>
            <a:graphicData uri="http://schemas.openxmlformats.org/presentationml/2006/ole">
              <mc:AlternateContent xmlns:mc="http://schemas.openxmlformats.org/markup-compatibility/2006">
                <mc:Choice xmlns:v="urn:schemas-microsoft-com:vml" Requires="v">
                  <p:oleObj spid="_x0000_s61510" name="公式" r:id="rId3" imgW="228600" imgH="228600" progId="Equation.3">
                    <p:embed/>
                  </p:oleObj>
                </mc:Choice>
                <mc:Fallback>
                  <p:oleObj name="公式" r:id="rId3" imgW="228600" imgH="22860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 y="1440"/>
                          <a:ext cx="240"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990" name="Text Box 22"/>
            <p:cNvSpPr txBox="1">
              <a:spLocks noChangeArrowheads="1"/>
            </p:cNvSpPr>
            <p:nvPr/>
          </p:nvSpPr>
          <p:spPr bwMode="auto">
            <a:xfrm>
              <a:off x="1440" y="1248"/>
              <a:ext cx="576" cy="365"/>
            </a:xfrm>
            <a:prstGeom prst="rect">
              <a:avLst/>
            </a:prstGeom>
            <a:noFill/>
            <a:ln w="9525">
              <a:noFill/>
              <a:miter lim="800000"/>
            </a:ln>
            <a:effectLst/>
          </p:spPr>
          <p:txBody>
            <a:bodyPr>
              <a:spAutoFit/>
            </a:bodyPr>
            <a:lstStyle/>
            <a:p>
              <a:pPr fontAlgn="t">
                <a:spcBef>
                  <a:spcPct val="50000"/>
                </a:spcBef>
              </a:pPr>
              <a:r>
                <a:rPr lang="en-US" altLang="zh-CN" i="1">
                  <a:solidFill>
                    <a:srgbClr val="000000"/>
                  </a:solidFill>
                  <a:latin typeface="宋体" panose="02010600030101010101" pitchFamily="2" charset="-122"/>
                </a:rPr>
                <a:t>A</a:t>
              </a:r>
            </a:p>
          </p:txBody>
        </p:sp>
        <p:sp>
          <p:nvSpPr>
            <p:cNvPr id="83991" name="Text Box 23"/>
            <p:cNvSpPr txBox="1">
              <a:spLocks noChangeArrowheads="1"/>
            </p:cNvSpPr>
            <p:nvPr/>
          </p:nvSpPr>
          <p:spPr bwMode="auto">
            <a:xfrm>
              <a:off x="1392" y="2064"/>
              <a:ext cx="624" cy="365"/>
            </a:xfrm>
            <a:prstGeom prst="rect">
              <a:avLst/>
            </a:prstGeom>
            <a:noFill/>
            <a:ln w="9525">
              <a:noFill/>
              <a:miter lim="800000"/>
            </a:ln>
            <a:effectLst/>
          </p:spPr>
          <p:txBody>
            <a:bodyPr>
              <a:spAutoFit/>
            </a:bodyPr>
            <a:lstStyle/>
            <a:p>
              <a:pPr fontAlgn="t">
                <a:spcBef>
                  <a:spcPct val="50000"/>
                </a:spcBef>
              </a:pPr>
              <a:r>
                <a:rPr lang="en-US" altLang="zh-CN" i="1">
                  <a:solidFill>
                    <a:srgbClr val="000000"/>
                  </a:solidFill>
                  <a:latin typeface="宋体" panose="02010600030101010101" pitchFamily="2" charset="-122"/>
                </a:rPr>
                <a:t>B</a:t>
              </a:r>
            </a:p>
          </p:txBody>
        </p:sp>
        <p:graphicFrame>
          <p:nvGraphicFramePr>
            <p:cNvPr id="83992" name="Object 24"/>
            <p:cNvGraphicFramePr>
              <a:graphicFrameLocks noChangeAspect="1"/>
            </p:cNvGraphicFramePr>
            <p:nvPr/>
          </p:nvGraphicFramePr>
          <p:xfrm>
            <a:off x="1488" y="1704"/>
            <a:ext cx="192" cy="216"/>
          </p:xfrm>
          <a:graphic>
            <a:graphicData uri="http://schemas.openxmlformats.org/presentationml/2006/ole">
              <mc:AlternateContent xmlns:mc="http://schemas.openxmlformats.org/markup-compatibility/2006">
                <mc:Choice xmlns:v="urn:schemas-microsoft-com:vml" Requires="v">
                  <p:oleObj spid="_x0000_s61511" name="Equation" r:id="rId5" imgW="165100" imgH="190500" progId="Equation.3">
                    <p:embed/>
                  </p:oleObj>
                </mc:Choice>
                <mc:Fallback>
                  <p:oleObj name="Equation" r:id="rId5" imgW="165100" imgH="190500" progId="Equation.3">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8" y="1704"/>
                          <a:ext cx="19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CC"/>
                              </a:solidFill>
                              <a:miter lim="800000"/>
                              <a:headEnd/>
                              <a:tailEnd/>
                            </a14:hiddenLine>
                          </a:ext>
                        </a:extLst>
                      </p:spPr>
                    </p:pic>
                  </p:oleObj>
                </mc:Fallback>
              </mc:AlternateContent>
            </a:graphicData>
          </a:graphic>
        </p:graphicFrame>
        <p:sp>
          <p:nvSpPr>
            <p:cNvPr id="83993" name="Line 25"/>
            <p:cNvSpPr>
              <a:spLocks noChangeShapeType="1"/>
            </p:cNvSpPr>
            <p:nvPr/>
          </p:nvSpPr>
          <p:spPr bwMode="auto">
            <a:xfrm>
              <a:off x="1152" y="1536"/>
              <a:ext cx="96" cy="0"/>
            </a:xfrm>
            <a:prstGeom prst="line">
              <a:avLst/>
            </a:prstGeom>
            <a:noFill/>
            <a:ln w="38100">
              <a:solidFill>
                <a:srgbClr val="0000FF"/>
              </a:solidFill>
              <a:round/>
              <a:tailEnd type="triangle" w="sm" len="lg"/>
            </a:ln>
            <a:effectLst/>
          </p:spPr>
          <p:txBody>
            <a:bodyPr wrap="none" anchor="ctr"/>
            <a:lstStyle/>
            <a:p>
              <a:endParaRPr lang="zh-CN" altLang="en-US"/>
            </a:p>
          </p:txBody>
        </p:sp>
        <p:sp>
          <p:nvSpPr>
            <p:cNvPr id="83994" name="Line 26"/>
            <p:cNvSpPr>
              <a:spLocks noChangeShapeType="1"/>
            </p:cNvSpPr>
            <p:nvPr/>
          </p:nvSpPr>
          <p:spPr bwMode="auto">
            <a:xfrm>
              <a:off x="1152" y="1680"/>
              <a:ext cx="96" cy="0"/>
            </a:xfrm>
            <a:prstGeom prst="line">
              <a:avLst/>
            </a:prstGeom>
            <a:noFill/>
            <a:ln w="38100">
              <a:solidFill>
                <a:srgbClr val="0000FF"/>
              </a:solidFill>
              <a:round/>
              <a:tailEnd type="triangle" w="sm" len="lg"/>
            </a:ln>
            <a:effectLst/>
          </p:spPr>
          <p:txBody>
            <a:bodyPr wrap="none" anchor="ctr"/>
            <a:lstStyle/>
            <a:p>
              <a:endParaRPr lang="zh-CN" altLang="en-US"/>
            </a:p>
          </p:txBody>
        </p:sp>
        <p:sp>
          <p:nvSpPr>
            <p:cNvPr id="83995" name="Line 27"/>
            <p:cNvSpPr>
              <a:spLocks noChangeShapeType="1"/>
            </p:cNvSpPr>
            <p:nvPr/>
          </p:nvSpPr>
          <p:spPr bwMode="auto">
            <a:xfrm>
              <a:off x="1152" y="1968"/>
              <a:ext cx="96" cy="0"/>
            </a:xfrm>
            <a:prstGeom prst="line">
              <a:avLst/>
            </a:prstGeom>
            <a:noFill/>
            <a:ln w="38100">
              <a:solidFill>
                <a:srgbClr val="0000FF"/>
              </a:solidFill>
              <a:round/>
              <a:tailEnd type="triangle" w="sm" len="lg"/>
            </a:ln>
            <a:effectLst/>
          </p:spPr>
          <p:txBody>
            <a:bodyPr wrap="none" anchor="ctr"/>
            <a:lstStyle/>
            <a:p>
              <a:endParaRPr lang="zh-CN" altLang="en-US"/>
            </a:p>
          </p:txBody>
        </p:sp>
        <p:sp>
          <p:nvSpPr>
            <p:cNvPr id="83996" name="Line 28"/>
            <p:cNvSpPr>
              <a:spLocks noChangeShapeType="1"/>
            </p:cNvSpPr>
            <p:nvPr/>
          </p:nvSpPr>
          <p:spPr bwMode="auto">
            <a:xfrm>
              <a:off x="1152" y="2112"/>
              <a:ext cx="96" cy="0"/>
            </a:xfrm>
            <a:prstGeom prst="line">
              <a:avLst/>
            </a:prstGeom>
            <a:noFill/>
            <a:ln w="38100">
              <a:solidFill>
                <a:srgbClr val="0000FF"/>
              </a:solidFill>
              <a:round/>
              <a:tailEnd type="triangle" w="sm" len="lg"/>
            </a:ln>
            <a:effectLst/>
          </p:spPr>
          <p:txBody>
            <a:bodyPr wrap="none" anchor="ctr"/>
            <a:lstStyle/>
            <a:p>
              <a:endParaRPr lang="zh-CN" altLang="en-US"/>
            </a:p>
          </p:txBody>
        </p:sp>
        <p:sp>
          <p:nvSpPr>
            <p:cNvPr id="83997" name="Line 29"/>
            <p:cNvSpPr>
              <a:spLocks noChangeShapeType="1"/>
            </p:cNvSpPr>
            <p:nvPr/>
          </p:nvSpPr>
          <p:spPr bwMode="auto">
            <a:xfrm>
              <a:off x="1056" y="1824"/>
              <a:ext cx="174" cy="0"/>
            </a:xfrm>
            <a:prstGeom prst="line">
              <a:avLst/>
            </a:prstGeom>
            <a:noFill/>
            <a:ln w="38100">
              <a:solidFill>
                <a:srgbClr val="0000FF"/>
              </a:solidFill>
              <a:round/>
              <a:tailEnd type="triangle" w="sm" len="lg"/>
            </a:ln>
            <a:effectLst/>
          </p:spPr>
          <p:txBody>
            <a:bodyPr wrap="none" anchor="ctr"/>
            <a:lstStyle/>
            <a:p>
              <a:endParaRPr lang="zh-CN" altLang="en-US"/>
            </a:p>
          </p:txBody>
        </p:sp>
        <p:sp>
          <p:nvSpPr>
            <p:cNvPr id="83998" name="Oval 30"/>
            <p:cNvSpPr>
              <a:spLocks noChangeArrowheads="1"/>
            </p:cNvSpPr>
            <p:nvPr/>
          </p:nvSpPr>
          <p:spPr bwMode="auto">
            <a:xfrm>
              <a:off x="2112" y="1344"/>
              <a:ext cx="144" cy="960"/>
            </a:xfrm>
            <a:prstGeom prst="ellipse">
              <a:avLst/>
            </a:prstGeom>
            <a:solidFill>
              <a:srgbClr val="00FFCC">
                <a:alpha val="50000"/>
              </a:srgbClr>
            </a:solidFill>
            <a:ln w="19050">
              <a:solidFill>
                <a:schemeClr val="tx2"/>
              </a:solidFill>
              <a:round/>
            </a:ln>
            <a:effectLst/>
          </p:spPr>
          <p:txBody>
            <a:bodyPr wrap="none" anchor="ctr"/>
            <a:lstStyle/>
            <a:p>
              <a:endParaRPr lang="zh-CN" altLang="en-US"/>
            </a:p>
          </p:txBody>
        </p:sp>
      </p:grpSp>
      <p:sp>
        <p:nvSpPr>
          <p:cNvPr id="83999" name="Text Box 31"/>
          <p:cNvSpPr txBox="1">
            <a:spLocks noChangeArrowheads="1"/>
          </p:cNvSpPr>
          <p:nvPr/>
        </p:nvSpPr>
        <p:spPr bwMode="auto">
          <a:xfrm>
            <a:off x="609600" y="1229380"/>
            <a:ext cx="5105400" cy="523220"/>
          </a:xfrm>
          <a:prstGeom prst="rect">
            <a:avLst/>
          </a:prstGeom>
          <a:noFill/>
          <a:ln w="9525">
            <a:noFill/>
            <a:miter lim="800000"/>
          </a:ln>
          <a:effectLst/>
        </p:spPr>
        <p:txBody>
          <a:bodyPr>
            <a:spAutoFit/>
          </a:bodyPr>
          <a:lstStyle/>
          <a:p>
            <a:pPr>
              <a:spcBef>
                <a:spcPct val="50000"/>
              </a:spcBef>
            </a:pPr>
            <a:r>
              <a:rPr lang="zh-CN" altLang="en-US" sz="2800" dirty="0">
                <a:solidFill>
                  <a:srgbClr val="0070C0"/>
                </a:solidFill>
                <a:latin typeface="Times New Roman" panose="02020603050405020304" pitchFamily="18" charset="0"/>
                <a:ea typeface="黑体" panose="02010609060101010101" pitchFamily="49" charset="-122"/>
              </a:rPr>
              <a:t>透镜不引起附加的光程差</a:t>
            </a:r>
          </a:p>
        </p:txBody>
      </p:sp>
      <p:grpSp>
        <p:nvGrpSpPr>
          <p:cNvPr id="3" name="Group 32"/>
          <p:cNvGrpSpPr/>
          <p:nvPr/>
        </p:nvGrpSpPr>
        <p:grpSpPr bwMode="auto">
          <a:xfrm>
            <a:off x="990600" y="3962400"/>
            <a:ext cx="4876800" cy="1951038"/>
            <a:chOff x="624" y="2496"/>
            <a:chExt cx="3072" cy="1229"/>
          </a:xfrm>
        </p:grpSpPr>
        <p:sp>
          <p:nvSpPr>
            <p:cNvPr id="84001" name="Line 33"/>
            <p:cNvSpPr>
              <a:spLocks noChangeShapeType="1"/>
            </p:cNvSpPr>
            <p:nvPr/>
          </p:nvSpPr>
          <p:spPr bwMode="auto">
            <a:xfrm>
              <a:off x="624" y="2976"/>
              <a:ext cx="3072" cy="0"/>
            </a:xfrm>
            <a:prstGeom prst="line">
              <a:avLst/>
            </a:prstGeom>
            <a:noFill/>
            <a:ln w="28575">
              <a:solidFill>
                <a:srgbClr val="000000"/>
              </a:solidFill>
              <a:round/>
              <a:tailEnd type="none" w="sm" len="lg"/>
            </a:ln>
            <a:effectLst/>
          </p:spPr>
          <p:txBody>
            <a:bodyPr wrap="none" anchor="ctr"/>
            <a:lstStyle/>
            <a:p>
              <a:endParaRPr lang="zh-CN" altLang="en-US"/>
            </a:p>
          </p:txBody>
        </p:sp>
        <p:sp>
          <p:nvSpPr>
            <p:cNvPr id="84002" name="Line 34"/>
            <p:cNvSpPr>
              <a:spLocks noChangeShapeType="1"/>
            </p:cNvSpPr>
            <p:nvPr/>
          </p:nvSpPr>
          <p:spPr bwMode="auto">
            <a:xfrm flipV="1">
              <a:off x="720" y="2688"/>
              <a:ext cx="1488" cy="288"/>
            </a:xfrm>
            <a:prstGeom prst="line">
              <a:avLst/>
            </a:prstGeom>
            <a:noFill/>
            <a:ln w="19050">
              <a:solidFill>
                <a:srgbClr val="0000FF"/>
              </a:solidFill>
              <a:round/>
              <a:tailEnd type="none" w="sm" len="lg"/>
            </a:ln>
            <a:effectLst/>
          </p:spPr>
          <p:txBody>
            <a:bodyPr wrap="none" anchor="ctr"/>
            <a:lstStyle/>
            <a:p>
              <a:endParaRPr lang="zh-CN" altLang="en-US"/>
            </a:p>
          </p:txBody>
        </p:sp>
        <p:sp>
          <p:nvSpPr>
            <p:cNvPr id="84003" name="Line 35"/>
            <p:cNvSpPr>
              <a:spLocks noChangeShapeType="1"/>
            </p:cNvSpPr>
            <p:nvPr/>
          </p:nvSpPr>
          <p:spPr bwMode="auto">
            <a:xfrm flipV="1">
              <a:off x="720" y="2832"/>
              <a:ext cx="1440" cy="288"/>
            </a:xfrm>
            <a:prstGeom prst="line">
              <a:avLst/>
            </a:prstGeom>
            <a:noFill/>
            <a:ln w="28575">
              <a:solidFill>
                <a:srgbClr val="0000FF"/>
              </a:solidFill>
              <a:round/>
              <a:tailEnd type="none" w="sm" len="lg"/>
            </a:ln>
            <a:effectLst/>
          </p:spPr>
          <p:txBody>
            <a:bodyPr wrap="none" anchor="ctr"/>
            <a:lstStyle/>
            <a:p>
              <a:endParaRPr lang="zh-CN" altLang="en-US"/>
            </a:p>
          </p:txBody>
        </p:sp>
        <p:sp>
          <p:nvSpPr>
            <p:cNvPr id="84004" name="Line 36"/>
            <p:cNvSpPr>
              <a:spLocks noChangeShapeType="1"/>
            </p:cNvSpPr>
            <p:nvPr/>
          </p:nvSpPr>
          <p:spPr bwMode="auto">
            <a:xfrm flipV="1">
              <a:off x="768" y="2736"/>
              <a:ext cx="2448" cy="528"/>
            </a:xfrm>
            <a:prstGeom prst="line">
              <a:avLst/>
            </a:prstGeom>
            <a:noFill/>
            <a:ln w="28575">
              <a:solidFill>
                <a:srgbClr val="0000FF"/>
              </a:solidFill>
              <a:round/>
              <a:tailEnd type="none" w="sm" len="lg"/>
            </a:ln>
            <a:effectLst/>
          </p:spPr>
          <p:txBody>
            <a:bodyPr wrap="none" anchor="ctr"/>
            <a:lstStyle/>
            <a:p>
              <a:endParaRPr lang="zh-CN" altLang="en-US"/>
            </a:p>
          </p:txBody>
        </p:sp>
        <p:sp>
          <p:nvSpPr>
            <p:cNvPr id="84005" name="Line 37"/>
            <p:cNvSpPr>
              <a:spLocks noChangeShapeType="1"/>
            </p:cNvSpPr>
            <p:nvPr/>
          </p:nvSpPr>
          <p:spPr bwMode="auto">
            <a:xfrm flipV="1">
              <a:off x="816" y="3120"/>
              <a:ext cx="1344" cy="288"/>
            </a:xfrm>
            <a:prstGeom prst="line">
              <a:avLst/>
            </a:prstGeom>
            <a:noFill/>
            <a:ln w="28575">
              <a:solidFill>
                <a:srgbClr val="0000FF"/>
              </a:solidFill>
              <a:round/>
              <a:tailEnd type="none" w="sm" len="lg"/>
            </a:ln>
            <a:effectLst/>
          </p:spPr>
          <p:txBody>
            <a:bodyPr wrap="none" anchor="ctr"/>
            <a:lstStyle/>
            <a:p>
              <a:endParaRPr lang="zh-CN" altLang="en-US"/>
            </a:p>
          </p:txBody>
        </p:sp>
        <p:sp>
          <p:nvSpPr>
            <p:cNvPr id="84006" name="Line 38"/>
            <p:cNvSpPr>
              <a:spLocks noChangeShapeType="1"/>
            </p:cNvSpPr>
            <p:nvPr/>
          </p:nvSpPr>
          <p:spPr bwMode="auto">
            <a:xfrm flipV="1">
              <a:off x="864" y="3264"/>
              <a:ext cx="1296" cy="288"/>
            </a:xfrm>
            <a:prstGeom prst="line">
              <a:avLst/>
            </a:prstGeom>
            <a:noFill/>
            <a:ln w="28575">
              <a:solidFill>
                <a:srgbClr val="0000FF"/>
              </a:solidFill>
              <a:round/>
              <a:tailEnd type="none" w="sm" len="lg"/>
            </a:ln>
            <a:effectLst/>
          </p:spPr>
          <p:txBody>
            <a:bodyPr wrap="none" anchor="ctr"/>
            <a:lstStyle/>
            <a:p>
              <a:endParaRPr lang="zh-CN" altLang="en-US"/>
            </a:p>
          </p:txBody>
        </p:sp>
        <p:sp>
          <p:nvSpPr>
            <p:cNvPr id="84007" name="Freeform 39"/>
            <p:cNvSpPr/>
            <p:nvPr/>
          </p:nvSpPr>
          <p:spPr bwMode="auto">
            <a:xfrm>
              <a:off x="1052" y="3320"/>
              <a:ext cx="160" cy="28"/>
            </a:xfrm>
            <a:custGeom>
              <a:avLst/>
              <a:gdLst/>
              <a:ahLst/>
              <a:cxnLst>
                <a:cxn ang="0">
                  <a:pos x="0" y="28"/>
                </a:cxn>
                <a:cxn ang="0">
                  <a:pos x="160" y="0"/>
                </a:cxn>
              </a:cxnLst>
              <a:rect l="0" t="0" r="r" b="b"/>
              <a:pathLst>
                <a:path w="160" h="28">
                  <a:moveTo>
                    <a:pt x="0" y="28"/>
                  </a:moveTo>
                  <a:lnTo>
                    <a:pt x="160" y="0"/>
                  </a:lnTo>
                </a:path>
              </a:pathLst>
            </a:custGeom>
            <a:noFill/>
            <a:ln w="38100">
              <a:solidFill>
                <a:srgbClr val="0000FF"/>
              </a:solidFill>
              <a:round/>
              <a:tailEnd type="triangle" w="sm" len="lg"/>
            </a:ln>
            <a:effectLst/>
          </p:spPr>
          <p:txBody>
            <a:bodyPr wrap="none" anchor="ctr"/>
            <a:lstStyle/>
            <a:p>
              <a:endParaRPr lang="zh-CN" altLang="en-US"/>
            </a:p>
          </p:txBody>
        </p:sp>
        <p:sp>
          <p:nvSpPr>
            <p:cNvPr id="84008" name="Line 40"/>
            <p:cNvSpPr>
              <a:spLocks noChangeShapeType="1"/>
            </p:cNvSpPr>
            <p:nvPr/>
          </p:nvSpPr>
          <p:spPr bwMode="auto">
            <a:xfrm flipV="1">
              <a:off x="2160" y="2736"/>
              <a:ext cx="1056" cy="528"/>
            </a:xfrm>
            <a:prstGeom prst="line">
              <a:avLst/>
            </a:prstGeom>
            <a:noFill/>
            <a:ln w="28575">
              <a:solidFill>
                <a:srgbClr val="0000FF"/>
              </a:solidFill>
              <a:round/>
              <a:tailEnd type="none" w="sm" len="lg"/>
            </a:ln>
            <a:effectLst/>
          </p:spPr>
          <p:txBody>
            <a:bodyPr wrap="none" anchor="ctr"/>
            <a:lstStyle/>
            <a:p>
              <a:endParaRPr lang="zh-CN" altLang="en-US"/>
            </a:p>
          </p:txBody>
        </p:sp>
        <p:sp>
          <p:nvSpPr>
            <p:cNvPr id="84009" name="Line 41"/>
            <p:cNvSpPr>
              <a:spLocks noChangeShapeType="1"/>
            </p:cNvSpPr>
            <p:nvPr/>
          </p:nvSpPr>
          <p:spPr bwMode="auto">
            <a:xfrm flipV="1">
              <a:off x="2160" y="2736"/>
              <a:ext cx="1056" cy="384"/>
            </a:xfrm>
            <a:prstGeom prst="line">
              <a:avLst/>
            </a:prstGeom>
            <a:noFill/>
            <a:ln w="28575">
              <a:solidFill>
                <a:srgbClr val="0000FF"/>
              </a:solidFill>
              <a:round/>
              <a:tailEnd type="none" w="sm" len="lg"/>
            </a:ln>
            <a:effectLst/>
          </p:spPr>
          <p:txBody>
            <a:bodyPr wrap="none" anchor="ctr"/>
            <a:lstStyle/>
            <a:p>
              <a:endParaRPr lang="zh-CN" altLang="en-US"/>
            </a:p>
          </p:txBody>
        </p:sp>
        <p:sp>
          <p:nvSpPr>
            <p:cNvPr id="84010" name="Line 42"/>
            <p:cNvSpPr>
              <a:spLocks noChangeShapeType="1"/>
            </p:cNvSpPr>
            <p:nvPr/>
          </p:nvSpPr>
          <p:spPr bwMode="auto">
            <a:xfrm flipV="1">
              <a:off x="2160" y="2736"/>
              <a:ext cx="1056" cy="96"/>
            </a:xfrm>
            <a:prstGeom prst="line">
              <a:avLst/>
            </a:prstGeom>
            <a:noFill/>
            <a:ln w="28575">
              <a:solidFill>
                <a:srgbClr val="0000FF"/>
              </a:solidFill>
              <a:round/>
              <a:tailEnd type="none" w="sm" len="lg"/>
            </a:ln>
            <a:effectLst/>
          </p:spPr>
          <p:txBody>
            <a:bodyPr wrap="none" anchor="ctr"/>
            <a:lstStyle/>
            <a:p>
              <a:endParaRPr lang="zh-CN" altLang="en-US"/>
            </a:p>
          </p:txBody>
        </p:sp>
        <p:sp>
          <p:nvSpPr>
            <p:cNvPr id="84011" name="Freeform 43"/>
            <p:cNvSpPr/>
            <p:nvPr/>
          </p:nvSpPr>
          <p:spPr bwMode="auto">
            <a:xfrm>
              <a:off x="996" y="3172"/>
              <a:ext cx="168" cy="40"/>
            </a:xfrm>
            <a:custGeom>
              <a:avLst/>
              <a:gdLst/>
              <a:ahLst/>
              <a:cxnLst>
                <a:cxn ang="0">
                  <a:pos x="0" y="40"/>
                </a:cxn>
                <a:cxn ang="0">
                  <a:pos x="168" y="0"/>
                </a:cxn>
              </a:cxnLst>
              <a:rect l="0" t="0" r="r" b="b"/>
              <a:pathLst>
                <a:path w="168" h="40">
                  <a:moveTo>
                    <a:pt x="0" y="40"/>
                  </a:moveTo>
                  <a:lnTo>
                    <a:pt x="168" y="0"/>
                  </a:lnTo>
                </a:path>
              </a:pathLst>
            </a:custGeom>
            <a:noFill/>
            <a:ln w="38100">
              <a:solidFill>
                <a:srgbClr val="0000FF"/>
              </a:solidFill>
              <a:round/>
              <a:tailEnd type="triangle" w="sm" len="lg"/>
            </a:ln>
            <a:effectLst/>
          </p:spPr>
          <p:txBody>
            <a:bodyPr wrap="none" anchor="ctr"/>
            <a:lstStyle/>
            <a:p>
              <a:endParaRPr lang="zh-CN" altLang="en-US"/>
            </a:p>
          </p:txBody>
        </p:sp>
        <p:sp>
          <p:nvSpPr>
            <p:cNvPr id="84012" name="Freeform 44"/>
            <p:cNvSpPr/>
            <p:nvPr/>
          </p:nvSpPr>
          <p:spPr bwMode="auto">
            <a:xfrm>
              <a:off x="2376" y="2880"/>
              <a:ext cx="168" cy="40"/>
            </a:xfrm>
            <a:custGeom>
              <a:avLst/>
              <a:gdLst/>
              <a:ahLst/>
              <a:cxnLst>
                <a:cxn ang="0">
                  <a:pos x="0" y="40"/>
                </a:cxn>
                <a:cxn ang="0">
                  <a:pos x="168" y="0"/>
                </a:cxn>
              </a:cxnLst>
              <a:rect l="0" t="0" r="r" b="b"/>
              <a:pathLst>
                <a:path w="168" h="40">
                  <a:moveTo>
                    <a:pt x="0" y="40"/>
                  </a:moveTo>
                  <a:lnTo>
                    <a:pt x="168" y="0"/>
                  </a:lnTo>
                </a:path>
              </a:pathLst>
            </a:custGeom>
            <a:noFill/>
            <a:ln w="38100">
              <a:solidFill>
                <a:srgbClr val="0000FF"/>
              </a:solidFill>
              <a:round/>
              <a:tailEnd type="triangle" w="sm" len="lg"/>
            </a:ln>
            <a:effectLst/>
          </p:spPr>
          <p:txBody>
            <a:bodyPr wrap="none" anchor="ctr"/>
            <a:lstStyle/>
            <a:p>
              <a:endParaRPr lang="zh-CN" altLang="en-US"/>
            </a:p>
          </p:txBody>
        </p:sp>
        <p:sp>
          <p:nvSpPr>
            <p:cNvPr id="84013" name="Line 45"/>
            <p:cNvSpPr>
              <a:spLocks noChangeShapeType="1"/>
            </p:cNvSpPr>
            <p:nvPr/>
          </p:nvSpPr>
          <p:spPr bwMode="auto">
            <a:xfrm>
              <a:off x="1152" y="2640"/>
              <a:ext cx="240" cy="1008"/>
            </a:xfrm>
            <a:prstGeom prst="line">
              <a:avLst/>
            </a:prstGeom>
            <a:noFill/>
            <a:ln w="28575">
              <a:solidFill>
                <a:srgbClr val="CC0066"/>
              </a:solidFill>
              <a:round/>
              <a:tailEnd type="none" w="sm" len="lg"/>
            </a:ln>
            <a:effectLst/>
          </p:spPr>
          <p:txBody>
            <a:bodyPr wrap="none" anchor="ctr"/>
            <a:lstStyle/>
            <a:p>
              <a:endParaRPr lang="zh-CN" altLang="en-US"/>
            </a:p>
          </p:txBody>
        </p:sp>
        <p:sp>
          <p:nvSpPr>
            <p:cNvPr id="84014" name="Line 46"/>
            <p:cNvSpPr>
              <a:spLocks noChangeShapeType="1"/>
            </p:cNvSpPr>
            <p:nvPr/>
          </p:nvSpPr>
          <p:spPr bwMode="auto">
            <a:xfrm>
              <a:off x="3216" y="2496"/>
              <a:ext cx="0" cy="960"/>
            </a:xfrm>
            <a:prstGeom prst="line">
              <a:avLst/>
            </a:prstGeom>
            <a:noFill/>
            <a:ln w="28575">
              <a:solidFill>
                <a:srgbClr val="000000"/>
              </a:solidFill>
              <a:prstDash val="dash"/>
              <a:round/>
              <a:tailEnd type="none" w="sm" len="lg"/>
            </a:ln>
            <a:effectLst/>
          </p:spPr>
          <p:txBody>
            <a:bodyPr wrap="none" anchor="ctr"/>
            <a:lstStyle/>
            <a:p>
              <a:endParaRPr lang="zh-CN" altLang="en-US"/>
            </a:p>
          </p:txBody>
        </p:sp>
        <p:sp>
          <p:nvSpPr>
            <p:cNvPr id="84015" name="Freeform 47"/>
            <p:cNvSpPr/>
            <p:nvPr/>
          </p:nvSpPr>
          <p:spPr bwMode="auto">
            <a:xfrm>
              <a:off x="1080" y="3456"/>
              <a:ext cx="176" cy="44"/>
            </a:xfrm>
            <a:custGeom>
              <a:avLst/>
              <a:gdLst/>
              <a:ahLst/>
              <a:cxnLst>
                <a:cxn ang="0">
                  <a:pos x="0" y="44"/>
                </a:cxn>
                <a:cxn ang="0">
                  <a:pos x="176" y="0"/>
                </a:cxn>
              </a:cxnLst>
              <a:rect l="0" t="0" r="r" b="b"/>
              <a:pathLst>
                <a:path w="176" h="44">
                  <a:moveTo>
                    <a:pt x="0" y="44"/>
                  </a:moveTo>
                  <a:lnTo>
                    <a:pt x="176" y="0"/>
                  </a:lnTo>
                </a:path>
              </a:pathLst>
            </a:custGeom>
            <a:noFill/>
            <a:ln w="38100">
              <a:solidFill>
                <a:srgbClr val="0000FF"/>
              </a:solidFill>
              <a:round/>
              <a:tailEnd type="triangle" w="sm" len="lg"/>
            </a:ln>
            <a:effectLst/>
          </p:spPr>
          <p:txBody>
            <a:bodyPr wrap="none" anchor="ctr"/>
            <a:lstStyle/>
            <a:p>
              <a:endParaRPr lang="zh-CN" altLang="en-US"/>
            </a:p>
          </p:txBody>
        </p:sp>
        <p:sp>
          <p:nvSpPr>
            <p:cNvPr id="84016" name="Freeform 48"/>
            <p:cNvSpPr/>
            <p:nvPr/>
          </p:nvSpPr>
          <p:spPr bwMode="auto">
            <a:xfrm>
              <a:off x="940" y="3036"/>
              <a:ext cx="164" cy="32"/>
            </a:xfrm>
            <a:custGeom>
              <a:avLst/>
              <a:gdLst/>
              <a:ahLst/>
              <a:cxnLst>
                <a:cxn ang="0">
                  <a:pos x="0" y="32"/>
                </a:cxn>
                <a:cxn ang="0">
                  <a:pos x="164" y="0"/>
                </a:cxn>
              </a:cxnLst>
              <a:rect l="0" t="0" r="r" b="b"/>
              <a:pathLst>
                <a:path w="164" h="32">
                  <a:moveTo>
                    <a:pt x="0" y="32"/>
                  </a:moveTo>
                  <a:lnTo>
                    <a:pt x="164" y="0"/>
                  </a:lnTo>
                </a:path>
              </a:pathLst>
            </a:custGeom>
            <a:noFill/>
            <a:ln w="38100">
              <a:solidFill>
                <a:srgbClr val="0000FF"/>
              </a:solidFill>
              <a:round/>
              <a:tailEnd type="triangle" w="sm" len="lg"/>
            </a:ln>
            <a:effectLst/>
          </p:spPr>
          <p:txBody>
            <a:bodyPr wrap="none" anchor="ctr"/>
            <a:lstStyle/>
            <a:p>
              <a:endParaRPr lang="zh-CN" altLang="en-US"/>
            </a:p>
          </p:txBody>
        </p:sp>
        <p:sp>
          <p:nvSpPr>
            <p:cNvPr id="84017" name="Freeform 49"/>
            <p:cNvSpPr/>
            <p:nvPr/>
          </p:nvSpPr>
          <p:spPr bwMode="auto">
            <a:xfrm>
              <a:off x="860" y="2928"/>
              <a:ext cx="148" cy="20"/>
            </a:xfrm>
            <a:custGeom>
              <a:avLst/>
              <a:gdLst/>
              <a:ahLst/>
              <a:cxnLst>
                <a:cxn ang="0">
                  <a:pos x="0" y="20"/>
                </a:cxn>
                <a:cxn ang="0">
                  <a:pos x="148" y="0"/>
                </a:cxn>
              </a:cxnLst>
              <a:rect l="0" t="0" r="r" b="b"/>
              <a:pathLst>
                <a:path w="148" h="20">
                  <a:moveTo>
                    <a:pt x="0" y="20"/>
                  </a:moveTo>
                  <a:lnTo>
                    <a:pt x="148" y="0"/>
                  </a:lnTo>
                </a:path>
              </a:pathLst>
            </a:custGeom>
            <a:noFill/>
            <a:ln w="38100">
              <a:solidFill>
                <a:srgbClr val="0000FF"/>
              </a:solidFill>
              <a:round/>
              <a:tailEnd type="triangle" w="sm" len="lg"/>
            </a:ln>
            <a:effectLst/>
          </p:spPr>
          <p:txBody>
            <a:bodyPr wrap="none" anchor="ctr"/>
            <a:lstStyle/>
            <a:p>
              <a:endParaRPr lang="zh-CN" altLang="en-US"/>
            </a:p>
          </p:txBody>
        </p:sp>
        <p:sp>
          <p:nvSpPr>
            <p:cNvPr id="84018" name="Line 50"/>
            <p:cNvSpPr>
              <a:spLocks noChangeShapeType="1"/>
            </p:cNvSpPr>
            <p:nvPr/>
          </p:nvSpPr>
          <p:spPr bwMode="auto">
            <a:xfrm flipV="1">
              <a:off x="2400" y="2976"/>
              <a:ext cx="144" cy="48"/>
            </a:xfrm>
            <a:prstGeom prst="line">
              <a:avLst/>
            </a:prstGeom>
            <a:noFill/>
            <a:ln w="38100">
              <a:solidFill>
                <a:srgbClr val="0000FF"/>
              </a:solidFill>
              <a:round/>
              <a:tailEnd type="triangle" w="sm" len="lg"/>
            </a:ln>
            <a:effectLst/>
          </p:spPr>
          <p:txBody>
            <a:bodyPr wrap="none" anchor="ctr"/>
            <a:lstStyle/>
            <a:p>
              <a:endParaRPr lang="zh-CN" altLang="en-US"/>
            </a:p>
          </p:txBody>
        </p:sp>
        <p:sp>
          <p:nvSpPr>
            <p:cNvPr id="84019" name="Freeform 51"/>
            <p:cNvSpPr/>
            <p:nvPr/>
          </p:nvSpPr>
          <p:spPr bwMode="auto">
            <a:xfrm>
              <a:off x="2388" y="3072"/>
              <a:ext cx="156" cy="76"/>
            </a:xfrm>
            <a:custGeom>
              <a:avLst/>
              <a:gdLst/>
              <a:ahLst/>
              <a:cxnLst>
                <a:cxn ang="0">
                  <a:pos x="0" y="76"/>
                </a:cxn>
                <a:cxn ang="0">
                  <a:pos x="156" y="0"/>
                </a:cxn>
              </a:cxnLst>
              <a:rect l="0" t="0" r="r" b="b"/>
              <a:pathLst>
                <a:path w="156" h="76">
                  <a:moveTo>
                    <a:pt x="0" y="76"/>
                  </a:moveTo>
                  <a:lnTo>
                    <a:pt x="156" y="0"/>
                  </a:lnTo>
                </a:path>
              </a:pathLst>
            </a:custGeom>
            <a:noFill/>
            <a:ln w="38100">
              <a:solidFill>
                <a:srgbClr val="0000FF"/>
              </a:solidFill>
              <a:round/>
              <a:tailEnd type="triangle" w="sm" len="lg"/>
            </a:ln>
            <a:effectLst/>
          </p:spPr>
          <p:txBody>
            <a:bodyPr wrap="none" anchor="ctr"/>
            <a:lstStyle/>
            <a:p>
              <a:endParaRPr lang="zh-CN" altLang="en-US"/>
            </a:p>
          </p:txBody>
        </p:sp>
        <p:sp>
          <p:nvSpPr>
            <p:cNvPr id="84020" name="Freeform 52"/>
            <p:cNvSpPr/>
            <p:nvPr/>
          </p:nvSpPr>
          <p:spPr bwMode="auto">
            <a:xfrm>
              <a:off x="2380" y="2688"/>
              <a:ext cx="160" cy="8"/>
            </a:xfrm>
            <a:custGeom>
              <a:avLst/>
              <a:gdLst/>
              <a:ahLst/>
              <a:cxnLst>
                <a:cxn ang="0">
                  <a:pos x="0" y="0"/>
                </a:cxn>
                <a:cxn ang="0">
                  <a:pos x="160" y="8"/>
                </a:cxn>
              </a:cxnLst>
              <a:rect l="0" t="0" r="r" b="b"/>
              <a:pathLst>
                <a:path w="160" h="8">
                  <a:moveTo>
                    <a:pt x="0" y="0"/>
                  </a:moveTo>
                  <a:lnTo>
                    <a:pt x="160" y="8"/>
                  </a:lnTo>
                </a:path>
              </a:pathLst>
            </a:custGeom>
            <a:noFill/>
            <a:ln w="38100">
              <a:solidFill>
                <a:srgbClr val="0000FF"/>
              </a:solidFill>
              <a:round/>
              <a:tailEnd type="triangle" w="sm" len="lg"/>
            </a:ln>
            <a:effectLst/>
          </p:spPr>
          <p:txBody>
            <a:bodyPr wrap="none" anchor="ctr"/>
            <a:lstStyle/>
            <a:p>
              <a:endParaRPr lang="zh-CN" altLang="en-US"/>
            </a:p>
          </p:txBody>
        </p:sp>
        <p:graphicFrame>
          <p:nvGraphicFramePr>
            <p:cNvPr id="84021" name="Object 53"/>
            <p:cNvGraphicFramePr>
              <a:graphicFrameLocks noChangeAspect="1"/>
            </p:cNvGraphicFramePr>
            <p:nvPr/>
          </p:nvGraphicFramePr>
          <p:xfrm>
            <a:off x="3216" y="3024"/>
            <a:ext cx="288" cy="288"/>
          </p:xfrm>
          <a:graphic>
            <a:graphicData uri="http://schemas.openxmlformats.org/presentationml/2006/ole">
              <mc:AlternateContent xmlns:mc="http://schemas.openxmlformats.org/markup-compatibility/2006">
                <mc:Choice xmlns:v="urn:schemas-microsoft-com:vml" Requires="v">
                  <p:oleObj spid="_x0000_s61512" name="公式" r:id="rId7" imgW="266065" imgH="266065" progId="Equation.3">
                    <p:embed/>
                  </p:oleObj>
                </mc:Choice>
                <mc:Fallback>
                  <p:oleObj name="公式" r:id="rId7" imgW="266065" imgH="266065" progId="Equation.3">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6" y="3024"/>
                          <a:ext cx="288"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4022" name="Freeform 54"/>
            <p:cNvSpPr/>
            <p:nvPr/>
          </p:nvSpPr>
          <p:spPr bwMode="auto">
            <a:xfrm>
              <a:off x="2208" y="2688"/>
              <a:ext cx="1000" cy="52"/>
            </a:xfrm>
            <a:custGeom>
              <a:avLst/>
              <a:gdLst/>
              <a:ahLst/>
              <a:cxnLst>
                <a:cxn ang="0">
                  <a:pos x="0" y="0"/>
                </a:cxn>
                <a:cxn ang="0">
                  <a:pos x="1000" y="52"/>
                </a:cxn>
              </a:cxnLst>
              <a:rect l="0" t="0" r="r" b="b"/>
              <a:pathLst>
                <a:path w="1000" h="52">
                  <a:moveTo>
                    <a:pt x="0" y="0"/>
                  </a:moveTo>
                  <a:lnTo>
                    <a:pt x="1000" y="52"/>
                  </a:lnTo>
                </a:path>
              </a:pathLst>
            </a:custGeom>
            <a:noFill/>
            <a:ln w="28575">
              <a:solidFill>
                <a:srgbClr val="0000FF"/>
              </a:solidFill>
              <a:round/>
              <a:tailEnd type="none" w="sm" len="lg"/>
            </a:ln>
            <a:effectLst/>
          </p:spPr>
          <p:txBody>
            <a:bodyPr wrap="none" anchor="ctr">
              <a:spAutoFit/>
            </a:bodyPr>
            <a:lstStyle/>
            <a:p>
              <a:endParaRPr lang="zh-CN" altLang="en-US"/>
            </a:p>
          </p:txBody>
        </p:sp>
        <p:sp>
          <p:nvSpPr>
            <p:cNvPr id="84023" name="Freeform 55"/>
            <p:cNvSpPr/>
            <p:nvPr/>
          </p:nvSpPr>
          <p:spPr bwMode="auto">
            <a:xfrm>
              <a:off x="2324" y="2784"/>
              <a:ext cx="172" cy="32"/>
            </a:xfrm>
            <a:custGeom>
              <a:avLst/>
              <a:gdLst/>
              <a:ahLst/>
              <a:cxnLst>
                <a:cxn ang="0">
                  <a:pos x="0" y="32"/>
                </a:cxn>
                <a:cxn ang="0">
                  <a:pos x="172" y="0"/>
                </a:cxn>
              </a:cxnLst>
              <a:rect l="0" t="0" r="r" b="b"/>
              <a:pathLst>
                <a:path w="172" h="32">
                  <a:moveTo>
                    <a:pt x="0" y="32"/>
                  </a:moveTo>
                  <a:lnTo>
                    <a:pt x="172" y="0"/>
                  </a:lnTo>
                </a:path>
              </a:pathLst>
            </a:custGeom>
            <a:noFill/>
            <a:ln w="38100">
              <a:solidFill>
                <a:srgbClr val="0000FF"/>
              </a:solidFill>
              <a:round/>
              <a:tailEnd type="triangle" w="sm" len="lg"/>
            </a:ln>
            <a:effectLst/>
          </p:spPr>
          <p:txBody>
            <a:bodyPr anchor="ctr">
              <a:spAutoFit/>
            </a:bodyPr>
            <a:lstStyle/>
            <a:p>
              <a:endParaRPr lang="zh-CN" altLang="en-US"/>
            </a:p>
          </p:txBody>
        </p:sp>
        <p:sp>
          <p:nvSpPr>
            <p:cNvPr id="84024" name="Text Box 56"/>
            <p:cNvSpPr txBox="1">
              <a:spLocks noChangeArrowheads="1"/>
            </p:cNvSpPr>
            <p:nvPr/>
          </p:nvSpPr>
          <p:spPr bwMode="auto">
            <a:xfrm>
              <a:off x="1152" y="2544"/>
              <a:ext cx="528" cy="365"/>
            </a:xfrm>
            <a:prstGeom prst="rect">
              <a:avLst/>
            </a:prstGeom>
            <a:noFill/>
            <a:ln w="9525">
              <a:noFill/>
              <a:miter lim="800000"/>
            </a:ln>
            <a:effectLst/>
          </p:spPr>
          <p:txBody>
            <a:bodyPr>
              <a:spAutoFit/>
            </a:bodyPr>
            <a:lstStyle/>
            <a:p>
              <a:pPr fontAlgn="t">
                <a:spcBef>
                  <a:spcPct val="50000"/>
                </a:spcBef>
              </a:pPr>
              <a:r>
                <a:rPr lang="en-US" altLang="zh-CN" i="1">
                  <a:solidFill>
                    <a:srgbClr val="000000"/>
                  </a:solidFill>
                  <a:latin typeface="宋体" panose="02010600030101010101" pitchFamily="2" charset="-122"/>
                </a:rPr>
                <a:t>A</a:t>
              </a:r>
            </a:p>
          </p:txBody>
        </p:sp>
        <p:sp>
          <p:nvSpPr>
            <p:cNvPr id="84025" name="Text Box 57"/>
            <p:cNvSpPr txBox="1">
              <a:spLocks noChangeArrowheads="1"/>
            </p:cNvSpPr>
            <p:nvPr/>
          </p:nvSpPr>
          <p:spPr bwMode="auto">
            <a:xfrm>
              <a:off x="1344" y="3360"/>
              <a:ext cx="480" cy="365"/>
            </a:xfrm>
            <a:prstGeom prst="rect">
              <a:avLst/>
            </a:prstGeom>
            <a:noFill/>
            <a:ln w="9525">
              <a:noFill/>
              <a:miter lim="800000"/>
            </a:ln>
            <a:effectLst/>
          </p:spPr>
          <p:txBody>
            <a:bodyPr>
              <a:spAutoFit/>
            </a:bodyPr>
            <a:lstStyle/>
            <a:p>
              <a:pPr fontAlgn="t">
                <a:spcBef>
                  <a:spcPct val="50000"/>
                </a:spcBef>
              </a:pPr>
              <a:r>
                <a:rPr lang="en-US" altLang="zh-CN" i="1">
                  <a:solidFill>
                    <a:srgbClr val="000000"/>
                  </a:solidFill>
                  <a:latin typeface="宋体" panose="02010600030101010101" pitchFamily="2" charset="-122"/>
                </a:rPr>
                <a:t>B</a:t>
              </a:r>
            </a:p>
          </p:txBody>
        </p:sp>
        <p:sp>
          <p:nvSpPr>
            <p:cNvPr id="84026" name="Oval 58"/>
            <p:cNvSpPr>
              <a:spLocks noChangeArrowheads="1"/>
            </p:cNvSpPr>
            <p:nvPr/>
          </p:nvSpPr>
          <p:spPr bwMode="auto">
            <a:xfrm>
              <a:off x="2112" y="2496"/>
              <a:ext cx="144" cy="960"/>
            </a:xfrm>
            <a:prstGeom prst="ellipse">
              <a:avLst/>
            </a:prstGeom>
            <a:solidFill>
              <a:srgbClr val="00FFCC">
                <a:alpha val="50000"/>
              </a:srgbClr>
            </a:solidFill>
            <a:ln w="12700">
              <a:solidFill>
                <a:schemeClr val="tx2"/>
              </a:solidFill>
              <a:round/>
            </a:ln>
            <a:effectLst/>
          </p:spPr>
          <p:txBody>
            <a:bodyPr wrap="none" anchor="ctr"/>
            <a:lstStyle/>
            <a:p>
              <a:endParaRPr lang="zh-CN" altLang="en-US"/>
            </a:p>
          </p:txBody>
        </p:sp>
      </p:grpSp>
      <p:grpSp>
        <p:nvGrpSpPr>
          <p:cNvPr id="4" name="Group 59"/>
          <p:cNvGrpSpPr/>
          <p:nvPr/>
        </p:nvGrpSpPr>
        <p:grpSpPr bwMode="auto">
          <a:xfrm>
            <a:off x="6553200" y="3429000"/>
            <a:ext cx="2209800" cy="609600"/>
            <a:chOff x="4224" y="2208"/>
            <a:chExt cx="1392" cy="384"/>
          </a:xfrm>
        </p:grpSpPr>
        <p:sp>
          <p:nvSpPr>
            <p:cNvPr id="84028" name="AutoShape 60"/>
            <p:cNvSpPr>
              <a:spLocks noChangeArrowheads="1"/>
            </p:cNvSpPr>
            <p:nvPr/>
          </p:nvSpPr>
          <p:spPr bwMode="auto">
            <a:xfrm flipV="1">
              <a:off x="4224" y="2208"/>
              <a:ext cx="912" cy="384"/>
            </a:xfrm>
            <a:prstGeom prst="wedgeRectCallout">
              <a:avLst>
                <a:gd name="adj1" fmla="val -144630"/>
                <a:gd name="adj2" fmla="val -120315"/>
              </a:avLst>
            </a:prstGeom>
            <a:gradFill rotWithShape="0">
              <a:gsLst>
                <a:gs pos="0">
                  <a:schemeClr val="folHlink"/>
                </a:gs>
                <a:gs pos="50000">
                  <a:schemeClr val="bg1"/>
                </a:gs>
                <a:gs pos="100000">
                  <a:schemeClr val="folHlink"/>
                </a:gs>
              </a:gsLst>
              <a:lin ang="5400000" scaled="1"/>
            </a:gradFill>
            <a:ln w="9525">
              <a:solidFill>
                <a:srgbClr val="CC00FF"/>
              </a:solidFill>
              <a:miter lim="800000"/>
            </a:ln>
            <a:effectLst/>
          </p:spPr>
          <p:txBody>
            <a:bodyPr rot="10800000"/>
            <a:lstStyle/>
            <a:p>
              <a:pPr algn="ctr"/>
              <a:endParaRPr lang="zh-CN" altLang="zh-CN" sz="2800" b="1">
                <a:solidFill>
                  <a:srgbClr val="1C1C1C"/>
                </a:solidFill>
                <a:latin typeface="Times New Roman" panose="02020603050405020304" pitchFamily="18" charset="0"/>
              </a:endParaRPr>
            </a:p>
          </p:txBody>
        </p:sp>
        <p:sp>
          <p:nvSpPr>
            <p:cNvPr id="84029" name="AutoShape 61"/>
            <p:cNvSpPr>
              <a:spLocks noChangeArrowheads="1"/>
            </p:cNvSpPr>
            <p:nvPr/>
          </p:nvSpPr>
          <p:spPr bwMode="auto">
            <a:xfrm>
              <a:off x="4224" y="2208"/>
              <a:ext cx="912" cy="384"/>
            </a:xfrm>
            <a:prstGeom prst="wedgeRectCallout">
              <a:avLst>
                <a:gd name="adj1" fmla="val -145065"/>
                <a:gd name="adj2" fmla="val -127380"/>
              </a:avLst>
            </a:prstGeom>
            <a:gradFill rotWithShape="0">
              <a:gsLst>
                <a:gs pos="0">
                  <a:schemeClr val="folHlink"/>
                </a:gs>
                <a:gs pos="50000">
                  <a:schemeClr val="bg1"/>
                </a:gs>
                <a:gs pos="100000">
                  <a:schemeClr val="folHlink"/>
                </a:gs>
              </a:gsLst>
              <a:lin ang="5400000" scaled="1"/>
            </a:gradFill>
            <a:ln w="9525">
              <a:solidFill>
                <a:srgbClr val="CC00FF"/>
              </a:solidFill>
              <a:miter lim="800000"/>
            </a:ln>
            <a:effectLst/>
          </p:spPr>
          <p:txBody>
            <a:bodyPr/>
            <a:lstStyle/>
            <a:p>
              <a:pPr algn="ctr"/>
              <a:endParaRPr lang="zh-CN" altLang="zh-CN" sz="2800" b="1">
                <a:solidFill>
                  <a:srgbClr val="1C1C1C"/>
                </a:solidFill>
                <a:latin typeface="Times New Roman" panose="02020603050405020304" pitchFamily="18" charset="0"/>
              </a:endParaRPr>
            </a:p>
          </p:txBody>
        </p:sp>
        <p:sp>
          <p:nvSpPr>
            <p:cNvPr id="84030" name="Text Box 62"/>
            <p:cNvSpPr txBox="1">
              <a:spLocks noChangeArrowheads="1"/>
            </p:cNvSpPr>
            <p:nvPr/>
          </p:nvSpPr>
          <p:spPr bwMode="auto">
            <a:xfrm>
              <a:off x="4272" y="2256"/>
              <a:ext cx="1344" cy="327"/>
            </a:xfrm>
            <a:prstGeom prst="rect">
              <a:avLst/>
            </a:prstGeom>
            <a:noFill/>
            <a:ln w="9525">
              <a:noFill/>
              <a:miter lim="800000"/>
            </a:ln>
            <a:effectLst/>
          </p:spPr>
          <p:txBody>
            <a:bodyPr>
              <a:spAutoFit/>
            </a:bodyPr>
            <a:lstStyle/>
            <a:p>
              <a:pPr>
                <a:spcBef>
                  <a:spcPct val="50000"/>
                </a:spcBef>
              </a:pPr>
              <a:r>
                <a:rPr lang="zh-CN" altLang="en-US" sz="2800" dirty="0">
                  <a:solidFill>
                    <a:srgbClr val="000000"/>
                  </a:solidFill>
                  <a:latin typeface="黑体" panose="02010609060101010101" pitchFamily="49" charset="-122"/>
                  <a:ea typeface="黑体" panose="02010609060101010101" pitchFamily="49" charset="-122"/>
                </a:rPr>
                <a:t>焦平面</a:t>
              </a:r>
            </a:p>
          </p:txBody>
        </p:sp>
      </p:grpSp>
      <p:sp>
        <p:nvSpPr>
          <p:cNvPr id="63" name="Text Box 2"/>
          <p:cNvSpPr txBox="1">
            <a:spLocks noChangeArrowheads="1"/>
          </p:cNvSpPr>
          <p:nvPr/>
        </p:nvSpPr>
        <p:spPr bwMode="auto">
          <a:xfrm>
            <a:off x="609599" y="152400"/>
            <a:ext cx="1828801"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49" charset="-122"/>
                <a:ea typeface="黑体" panose="02010609060101010101" pitchFamily="49" charset="-122"/>
              </a:rPr>
              <a:t>二 光程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2000" y="2859613"/>
            <a:ext cx="7696200" cy="1015663"/>
          </a:xfrm>
          <a:prstGeom prst="rect">
            <a:avLst/>
          </a:prstGeom>
        </p:spPr>
        <p:txBody>
          <a:bodyPr wrap="square">
            <a:spAutoFit/>
          </a:bodyPr>
          <a:lstStyle/>
          <a:p>
            <a:pPr algn="ctr"/>
            <a:r>
              <a:rPr lang="en-US" altLang="zh-CN" sz="6000" b="1" dirty="0">
                <a:latin typeface="Times New Roman" panose="02020603050405020304" pitchFamily="18" charset="0"/>
                <a:ea typeface="黑体" panose="02010609060101010101" pitchFamily="49" charset="-122"/>
                <a:cs typeface="Times New Roman" panose="02020603050405020304" pitchFamily="18" charset="0"/>
              </a:rPr>
              <a:t>14.2 </a:t>
            </a:r>
            <a:r>
              <a:rPr lang="zh-CN" altLang="zh-CN" sz="6000" b="1" dirty="0">
                <a:latin typeface="Times New Roman" panose="02020603050405020304" pitchFamily="18" charset="0"/>
                <a:ea typeface="黑体" panose="02010609060101010101" pitchFamily="49" charset="-122"/>
                <a:cs typeface="Times New Roman" panose="02020603050405020304" pitchFamily="18" charset="0"/>
              </a:rPr>
              <a:t>分割波阵面干涉</a:t>
            </a:r>
            <a:endParaRPr lang="zh-CN" altLang="zh-CN" sz="6000"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771525" y="1649307"/>
            <a:ext cx="7839075" cy="4419600"/>
            <a:chOff x="534" y="903"/>
            <a:chExt cx="4752" cy="2160"/>
          </a:xfrm>
        </p:grpSpPr>
        <p:grpSp>
          <p:nvGrpSpPr>
            <p:cNvPr id="3" name="Group 3"/>
            <p:cNvGrpSpPr/>
            <p:nvPr/>
          </p:nvGrpSpPr>
          <p:grpSpPr bwMode="auto">
            <a:xfrm>
              <a:off x="534" y="903"/>
              <a:ext cx="4752" cy="2160"/>
              <a:chOff x="534" y="903"/>
              <a:chExt cx="4752" cy="2160"/>
            </a:xfrm>
          </p:grpSpPr>
          <p:grpSp>
            <p:nvGrpSpPr>
              <p:cNvPr id="4" name="Group 4"/>
              <p:cNvGrpSpPr/>
              <p:nvPr/>
            </p:nvGrpSpPr>
            <p:grpSpPr bwMode="auto">
              <a:xfrm>
                <a:off x="534" y="903"/>
                <a:ext cx="4752" cy="2160"/>
                <a:chOff x="534" y="903"/>
                <a:chExt cx="4752" cy="2160"/>
              </a:xfrm>
            </p:grpSpPr>
            <p:grpSp>
              <p:nvGrpSpPr>
                <p:cNvPr id="5" name="Group 5"/>
                <p:cNvGrpSpPr/>
                <p:nvPr/>
              </p:nvGrpSpPr>
              <p:grpSpPr bwMode="auto">
                <a:xfrm>
                  <a:off x="534" y="903"/>
                  <a:ext cx="4752" cy="2160"/>
                  <a:chOff x="534" y="903"/>
                  <a:chExt cx="4752" cy="2160"/>
                </a:xfrm>
              </p:grpSpPr>
              <p:sp>
                <p:nvSpPr>
                  <p:cNvPr id="68614" name="Rectangle 6"/>
                  <p:cNvSpPr>
                    <a:spLocks noChangeArrowheads="1"/>
                  </p:cNvSpPr>
                  <p:nvPr/>
                </p:nvSpPr>
                <p:spPr bwMode="auto">
                  <a:xfrm>
                    <a:off x="534" y="903"/>
                    <a:ext cx="4752" cy="2160"/>
                  </a:xfrm>
                  <a:prstGeom prst="rect">
                    <a:avLst/>
                  </a:prstGeom>
                  <a:solidFill>
                    <a:schemeClr val="bg1"/>
                  </a:solidFill>
                  <a:ln w="9525">
                    <a:solidFill>
                      <a:schemeClr val="tx2"/>
                    </a:solidFill>
                    <a:miter lim="800000"/>
                  </a:ln>
                  <a:effectLst/>
                </p:spPr>
                <p:txBody>
                  <a:bodyPr wrap="none" anchor="ctr"/>
                  <a:lstStyle/>
                  <a:p>
                    <a:endParaRPr lang="zh-CN" altLang="en-US" dirty="0"/>
                  </a:p>
                </p:txBody>
              </p:sp>
              <p:sp>
                <p:nvSpPr>
                  <p:cNvPr id="68615" name="Rectangle 7" descr="深色下对角线"/>
                  <p:cNvSpPr>
                    <a:spLocks noChangeArrowheads="1"/>
                  </p:cNvSpPr>
                  <p:nvPr/>
                </p:nvSpPr>
                <p:spPr bwMode="auto">
                  <a:xfrm>
                    <a:off x="1542" y="1383"/>
                    <a:ext cx="48" cy="528"/>
                  </a:xfrm>
                  <a:prstGeom prst="rect">
                    <a:avLst/>
                  </a:prstGeom>
                  <a:pattFill prst="dkDnDiag">
                    <a:fgClr>
                      <a:srgbClr val="3B7283"/>
                    </a:fgClr>
                    <a:bgClr>
                      <a:srgbClr val="7DACAD"/>
                    </a:bgClr>
                  </a:pattFill>
                  <a:ln w="9525">
                    <a:solidFill>
                      <a:schemeClr val="tx1"/>
                    </a:solidFill>
                    <a:miter lim="800000"/>
                  </a:ln>
                  <a:effectLst/>
                </p:spPr>
                <p:txBody>
                  <a:bodyPr wrap="none" anchor="ctr"/>
                  <a:lstStyle/>
                  <a:p>
                    <a:endParaRPr lang="zh-CN" altLang="en-US"/>
                  </a:p>
                </p:txBody>
              </p:sp>
              <p:sp>
                <p:nvSpPr>
                  <p:cNvPr id="68616" name="Rectangle 8" descr="深色下对角线"/>
                  <p:cNvSpPr>
                    <a:spLocks noChangeArrowheads="1"/>
                  </p:cNvSpPr>
                  <p:nvPr/>
                </p:nvSpPr>
                <p:spPr bwMode="auto">
                  <a:xfrm>
                    <a:off x="1542" y="2007"/>
                    <a:ext cx="48" cy="528"/>
                  </a:xfrm>
                  <a:prstGeom prst="rect">
                    <a:avLst/>
                  </a:prstGeom>
                  <a:pattFill prst="dkDnDiag">
                    <a:fgClr>
                      <a:srgbClr val="3B7283"/>
                    </a:fgClr>
                    <a:bgClr>
                      <a:srgbClr val="7DACAD"/>
                    </a:bgClr>
                  </a:pattFill>
                  <a:ln w="9525">
                    <a:solidFill>
                      <a:schemeClr val="tx1"/>
                    </a:solidFill>
                    <a:miter lim="800000"/>
                  </a:ln>
                  <a:effectLst/>
                </p:spPr>
                <p:txBody>
                  <a:bodyPr wrap="none" anchor="ctr"/>
                  <a:lstStyle/>
                  <a:p>
                    <a:endParaRPr lang="zh-CN" altLang="en-US"/>
                  </a:p>
                </p:txBody>
              </p:sp>
              <p:sp>
                <p:nvSpPr>
                  <p:cNvPr id="68617" name="Rectangle 9" descr="深色下对角线"/>
                  <p:cNvSpPr>
                    <a:spLocks noChangeArrowheads="1"/>
                  </p:cNvSpPr>
                  <p:nvPr/>
                </p:nvSpPr>
                <p:spPr bwMode="auto">
                  <a:xfrm>
                    <a:off x="2118" y="1143"/>
                    <a:ext cx="48" cy="528"/>
                  </a:xfrm>
                  <a:prstGeom prst="rect">
                    <a:avLst/>
                  </a:prstGeom>
                  <a:pattFill prst="dkDnDiag">
                    <a:fgClr>
                      <a:srgbClr val="3B7283"/>
                    </a:fgClr>
                    <a:bgClr>
                      <a:srgbClr val="7DACAD"/>
                    </a:bgClr>
                  </a:pattFill>
                  <a:ln w="9525">
                    <a:solidFill>
                      <a:schemeClr val="tx1"/>
                    </a:solidFill>
                    <a:miter lim="800000"/>
                  </a:ln>
                  <a:effectLst/>
                </p:spPr>
                <p:txBody>
                  <a:bodyPr wrap="none" anchor="ctr"/>
                  <a:lstStyle/>
                  <a:p>
                    <a:endParaRPr lang="zh-CN" altLang="en-US"/>
                  </a:p>
                </p:txBody>
              </p:sp>
              <p:sp>
                <p:nvSpPr>
                  <p:cNvPr id="68618" name="Rectangle 10" descr="深色下对角线"/>
                  <p:cNvSpPr>
                    <a:spLocks noChangeArrowheads="1"/>
                  </p:cNvSpPr>
                  <p:nvPr/>
                </p:nvSpPr>
                <p:spPr bwMode="auto">
                  <a:xfrm>
                    <a:off x="2118" y="2247"/>
                    <a:ext cx="48" cy="576"/>
                  </a:xfrm>
                  <a:prstGeom prst="rect">
                    <a:avLst/>
                  </a:prstGeom>
                  <a:pattFill prst="dkDnDiag">
                    <a:fgClr>
                      <a:srgbClr val="3B7283"/>
                    </a:fgClr>
                    <a:bgClr>
                      <a:srgbClr val="7DACAD"/>
                    </a:bgClr>
                  </a:pattFill>
                  <a:ln w="9525">
                    <a:solidFill>
                      <a:schemeClr val="tx1"/>
                    </a:solidFill>
                    <a:miter lim="800000"/>
                  </a:ln>
                  <a:effectLst/>
                </p:spPr>
                <p:txBody>
                  <a:bodyPr wrap="none" anchor="ctr"/>
                  <a:lstStyle/>
                  <a:p>
                    <a:endParaRPr lang="zh-CN" altLang="en-US"/>
                  </a:p>
                </p:txBody>
              </p:sp>
              <p:sp>
                <p:nvSpPr>
                  <p:cNvPr id="68619" name="Line 11"/>
                  <p:cNvSpPr>
                    <a:spLocks noChangeShapeType="1"/>
                  </p:cNvSpPr>
                  <p:nvPr/>
                </p:nvSpPr>
                <p:spPr bwMode="auto">
                  <a:xfrm>
                    <a:off x="1398" y="1959"/>
                    <a:ext cx="3738" cy="0"/>
                  </a:xfrm>
                  <a:prstGeom prst="line">
                    <a:avLst/>
                  </a:prstGeom>
                  <a:noFill/>
                  <a:ln w="19050">
                    <a:solidFill>
                      <a:srgbClr val="000000"/>
                    </a:solidFill>
                    <a:prstDash val="lgDashDot"/>
                    <a:round/>
                    <a:headEnd type="none" w="sm" len="lg"/>
                    <a:tailEnd type="none" w="sm" len="lg"/>
                  </a:ln>
                  <a:effectLst/>
                </p:spPr>
                <p:txBody>
                  <a:bodyPr wrap="none" anchor="ctr"/>
                  <a:lstStyle/>
                  <a:p>
                    <a:endParaRPr lang="zh-CN" altLang="en-US"/>
                  </a:p>
                </p:txBody>
              </p:sp>
              <p:sp>
                <p:nvSpPr>
                  <p:cNvPr id="68620" name="Rectangle 12" descr="深色下对角线"/>
                  <p:cNvSpPr>
                    <a:spLocks noChangeArrowheads="1"/>
                  </p:cNvSpPr>
                  <p:nvPr/>
                </p:nvSpPr>
                <p:spPr bwMode="auto">
                  <a:xfrm>
                    <a:off x="4547" y="999"/>
                    <a:ext cx="48" cy="1872"/>
                  </a:xfrm>
                  <a:prstGeom prst="rect">
                    <a:avLst/>
                  </a:prstGeom>
                  <a:pattFill prst="dkDnDiag">
                    <a:fgClr>
                      <a:srgbClr val="B2E6E4"/>
                    </a:fgClr>
                    <a:bgClr>
                      <a:srgbClr val="FFFFFF"/>
                    </a:bgClr>
                  </a:pattFill>
                  <a:ln w="9525">
                    <a:solidFill>
                      <a:schemeClr val="tx1"/>
                    </a:solidFill>
                    <a:miter lim="800000"/>
                  </a:ln>
                  <a:effectLst/>
                </p:spPr>
                <p:txBody>
                  <a:bodyPr wrap="none" anchor="ctr"/>
                  <a:lstStyle/>
                  <a:p>
                    <a:endParaRPr lang="zh-CN" altLang="en-US"/>
                  </a:p>
                </p:txBody>
              </p:sp>
              <p:sp>
                <p:nvSpPr>
                  <p:cNvPr id="68621" name="Line 13"/>
                  <p:cNvSpPr>
                    <a:spLocks noChangeShapeType="1"/>
                  </p:cNvSpPr>
                  <p:nvPr/>
                </p:nvSpPr>
                <p:spPr bwMode="auto">
                  <a:xfrm flipV="1">
                    <a:off x="2166" y="1436"/>
                    <a:ext cx="2387" cy="523"/>
                  </a:xfrm>
                  <a:prstGeom prst="line">
                    <a:avLst/>
                  </a:prstGeom>
                  <a:noFill/>
                  <a:ln w="19050">
                    <a:solidFill>
                      <a:srgbClr val="0000FF"/>
                    </a:solidFill>
                    <a:prstDash val="dash"/>
                    <a:round/>
                    <a:headEnd type="none" w="sm" len="lg"/>
                    <a:tailEnd type="none" w="sm" len="lg"/>
                  </a:ln>
                  <a:effectLst/>
                </p:spPr>
                <p:txBody>
                  <a:bodyPr wrap="none" anchor="ctr"/>
                  <a:lstStyle/>
                  <a:p>
                    <a:endParaRPr lang="zh-CN" altLang="en-US"/>
                  </a:p>
                </p:txBody>
              </p:sp>
              <p:graphicFrame>
                <p:nvGraphicFramePr>
                  <p:cNvPr id="68622" name="Object 14"/>
                  <p:cNvGraphicFramePr>
                    <a:graphicFrameLocks noChangeAspect="1"/>
                  </p:cNvGraphicFramePr>
                  <p:nvPr/>
                </p:nvGraphicFramePr>
                <p:xfrm>
                  <a:off x="1297" y="1671"/>
                  <a:ext cx="239" cy="336"/>
                </p:xfrm>
                <a:graphic>
                  <a:graphicData uri="http://schemas.openxmlformats.org/presentationml/2006/ole">
                    <mc:AlternateContent xmlns:mc="http://schemas.openxmlformats.org/markup-compatibility/2006">
                      <mc:Choice xmlns:v="urn:schemas-microsoft-com:vml" Requires="v">
                        <p:oleObj spid="_x0000_s4433" name="Equation" r:id="rId3" imgW="101600" imgH="139700" progId="Equation.3">
                          <p:embed/>
                        </p:oleObj>
                      </mc:Choice>
                      <mc:Fallback>
                        <p:oleObj name="Equation" r:id="rId3" imgW="101600" imgH="139700" progId="Equation.3">
                          <p:embed/>
                          <p:pic>
                            <p:nvPicPr>
                              <p:cNvPr id="0"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7" y="1671"/>
                                <a:ext cx="239"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23" name="Line 15"/>
                  <p:cNvSpPr>
                    <a:spLocks noChangeShapeType="1"/>
                  </p:cNvSpPr>
                  <p:nvPr/>
                </p:nvSpPr>
                <p:spPr bwMode="auto">
                  <a:xfrm>
                    <a:off x="4534" y="1438"/>
                    <a:ext cx="240" cy="0"/>
                  </a:xfrm>
                  <a:prstGeom prst="line">
                    <a:avLst/>
                  </a:prstGeom>
                  <a:noFill/>
                  <a:ln w="12700">
                    <a:solidFill>
                      <a:srgbClr val="000000"/>
                    </a:solidFill>
                    <a:prstDash val="dash"/>
                    <a:round/>
                    <a:headEnd type="none" w="sm" len="lg"/>
                    <a:tailEnd type="none" w="sm" len="lg"/>
                  </a:ln>
                  <a:effectLst/>
                </p:spPr>
                <p:txBody>
                  <a:bodyPr wrap="none" anchor="ctr"/>
                  <a:lstStyle/>
                  <a:p>
                    <a:endParaRPr lang="zh-CN" altLang="en-US"/>
                  </a:p>
                </p:txBody>
              </p:sp>
              <p:sp>
                <p:nvSpPr>
                  <p:cNvPr id="68624" name="Line 16"/>
                  <p:cNvSpPr>
                    <a:spLocks noChangeShapeType="1"/>
                  </p:cNvSpPr>
                  <p:nvPr/>
                </p:nvSpPr>
                <p:spPr bwMode="auto">
                  <a:xfrm>
                    <a:off x="4676" y="1436"/>
                    <a:ext cx="2" cy="523"/>
                  </a:xfrm>
                  <a:prstGeom prst="line">
                    <a:avLst/>
                  </a:prstGeom>
                  <a:noFill/>
                  <a:ln w="28575">
                    <a:solidFill>
                      <a:srgbClr val="FF33CC"/>
                    </a:solidFill>
                    <a:prstDash val="dash"/>
                    <a:round/>
                    <a:headEnd type="triangle" w="sm" len="lg"/>
                    <a:tailEnd type="triangle" w="sm" len="lg"/>
                  </a:ln>
                  <a:effectLst/>
                </p:spPr>
                <p:txBody>
                  <a:bodyPr wrap="none" anchor="ctr"/>
                  <a:lstStyle/>
                  <a:p>
                    <a:endParaRPr lang="zh-CN" altLang="en-US"/>
                  </a:p>
                </p:txBody>
              </p:sp>
              <p:graphicFrame>
                <p:nvGraphicFramePr>
                  <p:cNvPr id="68625" name="Object 17"/>
                  <p:cNvGraphicFramePr>
                    <a:graphicFrameLocks noChangeAspect="1"/>
                  </p:cNvGraphicFramePr>
                  <p:nvPr/>
                </p:nvGraphicFramePr>
                <p:xfrm>
                  <a:off x="4654" y="1613"/>
                  <a:ext cx="216" cy="234"/>
                </p:xfrm>
                <a:graphic>
                  <a:graphicData uri="http://schemas.openxmlformats.org/presentationml/2006/ole">
                    <mc:AlternateContent xmlns:mc="http://schemas.openxmlformats.org/markup-compatibility/2006">
                      <mc:Choice xmlns:v="urn:schemas-microsoft-com:vml" Requires="v">
                        <p:oleObj spid="_x0000_s4434" name="公式" r:id="rId5" imgW="177800" imgH="190500" progId="Equation.3">
                          <p:embed/>
                        </p:oleObj>
                      </mc:Choice>
                      <mc:Fallback>
                        <p:oleObj name="公式" r:id="rId5" imgW="177800" imgH="190500" progId="Equation.3">
                          <p:embed/>
                          <p:pic>
                            <p:nvPicPr>
                              <p:cNvPr id="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4" y="1613"/>
                                <a:ext cx="216" cy="2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26" name="Object 18"/>
                  <p:cNvGraphicFramePr>
                    <a:graphicFrameLocks noChangeAspect="1"/>
                  </p:cNvGraphicFramePr>
                  <p:nvPr/>
                </p:nvGraphicFramePr>
                <p:xfrm>
                  <a:off x="4586" y="1959"/>
                  <a:ext cx="182" cy="192"/>
                </p:xfrm>
                <a:graphic>
                  <a:graphicData uri="http://schemas.openxmlformats.org/presentationml/2006/ole">
                    <mc:AlternateContent xmlns:mc="http://schemas.openxmlformats.org/markup-compatibility/2006">
                      <mc:Choice xmlns:v="urn:schemas-microsoft-com:vml" Requires="v">
                        <p:oleObj spid="_x0000_s4435" name="Equation" r:id="rId7" imgW="165100" imgH="190500" progId="Equation.3">
                          <p:embed/>
                        </p:oleObj>
                      </mc:Choice>
                      <mc:Fallback>
                        <p:oleObj name="Equation" r:id="rId7" imgW="165100" imgH="190500" progId="Equation.3">
                          <p:embed/>
                          <p:pic>
                            <p:nvPicPr>
                              <p:cNvPr id="0"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6" y="1959"/>
                                <a:ext cx="182"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27" name="Object 19"/>
                  <p:cNvGraphicFramePr>
                    <a:graphicFrameLocks noChangeAspect="1"/>
                  </p:cNvGraphicFramePr>
                  <p:nvPr/>
                </p:nvGraphicFramePr>
                <p:xfrm>
                  <a:off x="1907" y="1767"/>
                  <a:ext cx="246" cy="336"/>
                </p:xfrm>
                <a:graphic>
                  <a:graphicData uri="http://schemas.openxmlformats.org/presentationml/2006/ole">
                    <mc:AlternateContent xmlns:mc="http://schemas.openxmlformats.org/markup-compatibility/2006">
                      <mc:Choice xmlns:v="urn:schemas-microsoft-com:vml" Requires="v">
                        <p:oleObj spid="_x0000_s4436" name="Equation" r:id="rId9" imgW="152400" imgH="177800" progId="Equation.3">
                          <p:embed/>
                        </p:oleObj>
                      </mc:Choice>
                      <mc:Fallback>
                        <p:oleObj name="Equation" r:id="rId9" imgW="152400" imgH="177800" progId="Equation.3">
                          <p:embed/>
                          <p:pic>
                            <p:nvPicPr>
                              <p:cNvPr id="0" name="Picture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7" y="1767"/>
                                <a:ext cx="24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28" name="Object 20"/>
                  <p:cNvGraphicFramePr>
                    <a:graphicFrameLocks noChangeAspect="1"/>
                  </p:cNvGraphicFramePr>
                  <p:nvPr/>
                </p:nvGraphicFramePr>
                <p:xfrm>
                  <a:off x="4422" y="1160"/>
                  <a:ext cx="226" cy="240"/>
                </p:xfrm>
                <a:graphic>
                  <a:graphicData uri="http://schemas.openxmlformats.org/presentationml/2006/ole">
                    <mc:AlternateContent xmlns:mc="http://schemas.openxmlformats.org/markup-compatibility/2006">
                      <mc:Choice xmlns:v="urn:schemas-microsoft-com:vml" Requires="v">
                        <p:oleObj spid="_x0000_s4437" name="Equation" r:id="rId11" imgW="215900" imgH="228600" progId="Equation.3">
                          <p:embed/>
                        </p:oleObj>
                      </mc:Choice>
                      <mc:Fallback>
                        <p:oleObj name="Equation" r:id="rId11" imgW="215900" imgH="228600" progId="Equation.3">
                          <p:embed/>
                          <p:pic>
                            <p:nvPicPr>
                              <p:cNvPr id="0" name="Picture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22" y="1160"/>
                                <a:ext cx="226"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29" name="Text Box 21"/>
                  <p:cNvSpPr txBox="1">
                    <a:spLocks noChangeArrowheads="1"/>
                  </p:cNvSpPr>
                  <p:nvPr/>
                </p:nvSpPr>
                <p:spPr bwMode="auto">
                  <a:xfrm>
                    <a:off x="569" y="903"/>
                    <a:ext cx="388" cy="2160"/>
                  </a:xfrm>
                  <a:prstGeom prst="rect">
                    <a:avLst/>
                  </a:prstGeom>
                  <a:gradFill rotWithShape="0">
                    <a:gsLst>
                      <a:gs pos="0">
                        <a:srgbClr val="EDFAD2"/>
                      </a:gs>
                      <a:gs pos="50000">
                        <a:srgbClr val="FFFFFF"/>
                      </a:gs>
                      <a:gs pos="100000">
                        <a:srgbClr val="EDFAD2"/>
                      </a:gs>
                    </a:gsLst>
                    <a:lin ang="0" scaled="1"/>
                  </a:gradFill>
                  <a:ln w="9525">
                    <a:solidFill>
                      <a:schemeClr val="tx1"/>
                    </a:solidFill>
                    <a:miter lim="800000"/>
                  </a:ln>
                  <a:effectLst/>
                </p:spPr>
                <p:txBody>
                  <a:bodyPr vert="eaVert">
                    <a:spAutoFit/>
                  </a:bodyPr>
                  <a:lstStyle/>
                  <a:p>
                    <a:pPr algn="ctr">
                      <a:spcBef>
                        <a:spcPct val="50000"/>
                      </a:spcBef>
                    </a:pPr>
                    <a:r>
                      <a:rPr lang="zh-CN" altLang="en-US" sz="2800" dirty="0">
                        <a:solidFill>
                          <a:srgbClr val="1C1C1C"/>
                        </a:solidFill>
                        <a:latin typeface="黑体" panose="02010609060101010101" pitchFamily="49" charset="-122"/>
                        <a:ea typeface="黑体" panose="02010609060101010101" pitchFamily="49" charset="-122"/>
                      </a:rPr>
                      <a:t>实 验 装 置</a:t>
                    </a:r>
                  </a:p>
                </p:txBody>
              </p:sp>
            </p:grpSp>
            <p:sp>
              <p:nvSpPr>
                <p:cNvPr id="68630" name="Rectangle 22" descr="深色下对角线"/>
                <p:cNvSpPr>
                  <a:spLocks noChangeArrowheads="1"/>
                </p:cNvSpPr>
                <p:nvPr/>
              </p:nvSpPr>
              <p:spPr bwMode="auto">
                <a:xfrm>
                  <a:off x="2118" y="1767"/>
                  <a:ext cx="48" cy="384"/>
                </a:xfrm>
                <a:prstGeom prst="rect">
                  <a:avLst/>
                </a:prstGeom>
                <a:pattFill prst="dkDnDiag">
                  <a:fgClr>
                    <a:srgbClr val="3B7283"/>
                  </a:fgClr>
                  <a:bgClr>
                    <a:srgbClr val="7DACAD"/>
                  </a:bgClr>
                </a:pattFill>
                <a:ln w="9525">
                  <a:solidFill>
                    <a:schemeClr val="tx1"/>
                  </a:solidFill>
                  <a:miter lim="800000"/>
                </a:ln>
                <a:effectLst/>
              </p:spPr>
              <p:txBody>
                <a:bodyPr wrap="none" anchor="ctr"/>
                <a:lstStyle/>
                <a:p>
                  <a:endParaRPr lang="zh-CN" altLang="en-US"/>
                </a:p>
              </p:txBody>
            </p:sp>
          </p:grpSp>
          <p:sp>
            <p:nvSpPr>
              <p:cNvPr id="68631" name="Line 23"/>
              <p:cNvSpPr>
                <a:spLocks noChangeShapeType="1"/>
              </p:cNvSpPr>
              <p:nvPr/>
            </p:nvSpPr>
            <p:spPr bwMode="auto">
              <a:xfrm flipH="1">
                <a:off x="1686" y="1719"/>
                <a:ext cx="432" cy="0"/>
              </a:xfrm>
              <a:prstGeom prst="line">
                <a:avLst/>
              </a:prstGeom>
              <a:noFill/>
              <a:ln w="9525">
                <a:solidFill>
                  <a:schemeClr val="tx1"/>
                </a:solidFill>
                <a:prstDash val="dash"/>
                <a:round/>
                <a:headEnd type="none" w="sm" len="lg"/>
                <a:tailEnd type="none" w="sm" len="lg"/>
              </a:ln>
              <a:effectLst/>
            </p:spPr>
            <p:txBody>
              <a:bodyPr wrap="none" anchor="ctr"/>
              <a:lstStyle/>
              <a:p>
                <a:endParaRPr lang="zh-CN" altLang="en-US"/>
              </a:p>
            </p:txBody>
          </p:sp>
          <p:sp>
            <p:nvSpPr>
              <p:cNvPr id="68632" name="Line 24"/>
              <p:cNvSpPr>
                <a:spLocks noChangeShapeType="1"/>
              </p:cNvSpPr>
              <p:nvPr/>
            </p:nvSpPr>
            <p:spPr bwMode="auto">
              <a:xfrm flipH="1">
                <a:off x="1686" y="2199"/>
                <a:ext cx="432" cy="0"/>
              </a:xfrm>
              <a:prstGeom prst="line">
                <a:avLst/>
              </a:prstGeom>
              <a:noFill/>
              <a:ln w="9525">
                <a:solidFill>
                  <a:schemeClr val="tx1"/>
                </a:solidFill>
                <a:prstDash val="dash"/>
                <a:round/>
                <a:headEnd type="none" w="sm" len="lg"/>
                <a:tailEnd type="none" w="sm" len="lg"/>
              </a:ln>
              <a:effectLst/>
            </p:spPr>
            <p:txBody>
              <a:bodyPr wrap="none" anchor="ctr"/>
              <a:lstStyle/>
              <a:p>
                <a:endParaRPr lang="zh-CN" altLang="en-US"/>
              </a:p>
            </p:txBody>
          </p:sp>
          <p:sp>
            <p:nvSpPr>
              <p:cNvPr id="68633" name="Line 25"/>
              <p:cNvSpPr>
                <a:spLocks noChangeShapeType="1"/>
              </p:cNvSpPr>
              <p:nvPr/>
            </p:nvSpPr>
            <p:spPr bwMode="auto">
              <a:xfrm>
                <a:off x="1878" y="1719"/>
                <a:ext cx="0" cy="480"/>
              </a:xfrm>
              <a:prstGeom prst="line">
                <a:avLst/>
              </a:prstGeom>
              <a:noFill/>
              <a:ln w="19050">
                <a:solidFill>
                  <a:srgbClr val="FF33CC"/>
                </a:solidFill>
                <a:prstDash val="dash"/>
                <a:round/>
                <a:headEnd type="triangle" w="sm" len="lg"/>
                <a:tailEnd type="triangle" w="sm" len="lg"/>
              </a:ln>
              <a:effectLst/>
            </p:spPr>
            <p:txBody>
              <a:bodyPr wrap="none" anchor="ctr"/>
              <a:lstStyle/>
              <a:p>
                <a:endParaRPr lang="zh-CN" altLang="en-US"/>
              </a:p>
            </p:txBody>
          </p:sp>
          <p:graphicFrame>
            <p:nvGraphicFramePr>
              <p:cNvPr id="68634" name="Object 26"/>
              <p:cNvGraphicFramePr>
                <a:graphicFrameLocks noChangeAspect="1"/>
              </p:cNvGraphicFramePr>
              <p:nvPr/>
            </p:nvGraphicFramePr>
            <p:xfrm>
              <a:off x="1674" y="1831"/>
              <a:ext cx="204" cy="272"/>
            </p:xfrm>
            <a:graphic>
              <a:graphicData uri="http://schemas.openxmlformats.org/presentationml/2006/ole">
                <mc:AlternateContent xmlns:mc="http://schemas.openxmlformats.org/markup-compatibility/2006">
                  <mc:Choice xmlns:v="urn:schemas-microsoft-com:vml" Requires="v">
                    <p:oleObj spid="_x0000_s4438" name="Equation" r:id="rId13" imgW="190500" imgH="254000" progId="Equation.3">
                      <p:embed/>
                    </p:oleObj>
                  </mc:Choice>
                  <mc:Fallback>
                    <p:oleObj name="Equation" r:id="rId13" imgW="190500" imgH="254000" progId="Equation.3">
                      <p:embed/>
                      <p:pic>
                        <p:nvPicPr>
                          <p:cNvPr id="0"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74" y="1831"/>
                            <a:ext cx="204"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8635" name="Object 27"/>
            <p:cNvGraphicFramePr>
              <a:graphicFrameLocks noChangeAspect="1"/>
            </p:cNvGraphicFramePr>
            <p:nvPr/>
          </p:nvGraphicFramePr>
          <p:xfrm>
            <a:off x="1805" y="1239"/>
            <a:ext cx="313" cy="480"/>
          </p:xfrm>
          <a:graphic>
            <a:graphicData uri="http://schemas.openxmlformats.org/presentationml/2006/ole">
              <mc:AlternateContent xmlns:mc="http://schemas.openxmlformats.org/markup-compatibility/2006">
                <mc:Choice xmlns:v="urn:schemas-microsoft-com:vml" Requires="v">
                  <p:oleObj spid="_x0000_s4439" name="Equation" r:id="rId15" imgW="139700" imgH="215900" progId="Equation.3">
                    <p:embed/>
                  </p:oleObj>
                </mc:Choice>
                <mc:Fallback>
                  <p:oleObj name="Equation" r:id="rId15" imgW="139700" imgH="215900" progId="Equation.3">
                    <p:embed/>
                    <p:pic>
                      <p:nvPicPr>
                        <p:cNvPr id="0" name="Picture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05" y="1239"/>
                          <a:ext cx="313" cy="4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36" name="Object 28"/>
            <p:cNvGraphicFramePr>
              <a:graphicFrameLocks noChangeAspect="1"/>
            </p:cNvGraphicFramePr>
            <p:nvPr/>
          </p:nvGraphicFramePr>
          <p:xfrm>
            <a:off x="1811" y="2103"/>
            <a:ext cx="301" cy="480"/>
          </p:xfrm>
          <a:graphic>
            <a:graphicData uri="http://schemas.openxmlformats.org/presentationml/2006/ole">
              <mc:AlternateContent xmlns:mc="http://schemas.openxmlformats.org/markup-compatibility/2006">
                <mc:Choice xmlns:v="urn:schemas-microsoft-com:vml" Requires="v">
                  <p:oleObj spid="_x0000_s4440" name="Equation" r:id="rId17" imgW="152400" imgH="215900" progId="Equation.3">
                    <p:embed/>
                  </p:oleObj>
                </mc:Choice>
                <mc:Fallback>
                  <p:oleObj name="Equation" r:id="rId17" imgW="152400" imgH="215900" progId="Equation.3">
                    <p:embed/>
                    <p:pic>
                      <p:nvPicPr>
                        <p:cNvPr id="0" name="Picture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11" y="2103"/>
                          <a:ext cx="301" cy="4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 name="Group 29"/>
          <p:cNvGrpSpPr/>
          <p:nvPr/>
        </p:nvGrpSpPr>
        <p:grpSpPr bwMode="auto">
          <a:xfrm>
            <a:off x="2524125" y="2362200"/>
            <a:ext cx="4876800" cy="1828800"/>
            <a:chOff x="1590" y="1056"/>
            <a:chExt cx="3072" cy="1152"/>
          </a:xfrm>
        </p:grpSpPr>
        <p:graphicFrame>
          <p:nvGraphicFramePr>
            <p:cNvPr id="68638" name="Object 30"/>
            <p:cNvGraphicFramePr>
              <a:graphicFrameLocks noChangeAspect="1"/>
            </p:cNvGraphicFramePr>
            <p:nvPr/>
          </p:nvGraphicFramePr>
          <p:xfrm>
            <a:off x="2982" y="1056"/>
            <a:ext cx="249" cy="484"/>
          </p:xfrm>
          <a:graphic>
            <a:graphicData uri="http://schemas.openxmlformats.org/presentationml/2006/ole">
              <mc:AlternateContent xmlns:mc="http://schemas.openxmlformats.org/markup-compatibility/2006">
                <mc:Choice xmlns:v="urn:schemas-microsoft-com:vml" Requires="v">
                  <p:oleObj spid="_x0000_s4441" name="公式" r:id="rId19" imgW="165100" imgH="316865" progId="Equation.3">
                    <p:embed/>
                  </p:oleObj>
                </mc:Choice>
                <mc:Fallback>
                  <p:oleObj name="公式" r:id="rId19" imgW="165100" imgH="316865" progId="Equation.3">
                    <p:embed/>
                    <p:pic>
                      <p:nvPicPr>
                        <p:cNvPr id="0" name="Picture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82" y="1056"/>
                          <a:ext cx="249" cy="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39" name="Object 31"/>
            <p:cNvGraphicFramePr>
              <a:graphicFrameLocks noChangeAspect="1"/>
            </p:cNvGraphicFramePr>
            <p:nvPr/>
          </p:nvGraphicFramePr>
          <p:xfrm>
            <a:off x="3702" y="1488"/>
            <a:ext cx="288" cy="480"/>
          </p:xfrm>
          <a:graphic>
            <a:graphicData uri="http://schemas.openxmlformats.org/presentationml/2006/ole">
              <mc:AlternateContent xmlns:mc="http://schemas.openxmlformats.org/markup-compatibility/2006">
                <mc:Choice xmlns:v="urn:schemas-microsoft-com:vml" Requires="v">
                  <p:oleObj spid="_x0000_s4442" name="公式" r:id="rId21" imgW="190500" imgH="317500" progId="Equation.3">
                    <p:embed/>
                  </p:oleObj>
                </mc:Choice>
                <mc:Fallback>
                  <p:oleObj name="公式" r:id="rId21" imgW="190500" imgH="317500" progId="Equation.3">
                    <p:embed/>
                    <p:pic>
                      <p:nvPicPr>
                        <p:cNvPr id="0" name="Picture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02" y="1488"/>
                          <a:ext cx="288" cy="4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40" name="Line 32"/>
            <p:cNvSpPr>
              <a:spLocks noChangeShapeType="1"/>
            </p:cNvSpPr>
            <p:nvPr/>
          </p:nvSpPr>
          <p:spPr bwMode="auto">
            <a:xfrm flipV="1">
              <a:off x="2118" y="1296"/>
              <a:ext cx="2544" cy="432"/>
            </a:xfrm>
            <a:prstGeom prst="line">
              <a:avLst/>
            </a:prstGeom>
            <a:noFill/>
            <a:ln w="28575">
              <a:solidFill>
                <a:srgbClr val="FF6600"/>
              </a:solidFill>
              <a:round/>
              <a:headEnd type="none" w="sm" len="lg"/>
              <a:tailEnd type="none" w="sm" len="lg"/>
            </a:ln>
            <a:effectLst/>
          </p:spPr>
          <p:txBody>
            <a:bodyPr wrap="none" anchor="ctr"/>
            <a:lstStyle/>
            <a:p>
              <a:endParaRPr lang="zh-CN" altLang="en-US"/>
            </a:p>
          </p:txBody>
        </p:sp>
        <p:sp>
          <p:nvSpPr>
            <p:cNvPr id="68641" name="Line 33"/>
            <p:cNvSpPr>
              <a:spLocks noChangeShapeType="1"/>
            </p:cNvSpPr>
            <p:nvPr/>
          </p:nvSpPr>
          <p:spPr bwMode="auto">
            <a:xfrm flipV="1">
              <a:off x="2160" y="1296"/>
              <a:ext cx="2502" cy="912"/>
            </a:xfrm>
            <a:prstGeom prst="line">
              <a:avLst/>
            </a:prstGeom>
            <a:noFill/>
            <a:ln w="28575">
              <a:solidFill>
                <a:srgbClr val="FF6600"/>
              </a:solidFill>
              <a:round/>
              <a:headEnd type="none" w="sm" len="lg"/>
              <a:tailEnd type="none" w="sm" len="lg"/>
            </a:ln>
            <a:effectLst/>
          </p:spPr>
          <p:txBody>
            <a:bodyPr wrap="none" anchor="ctr"/>
            <a:lstStyle/>
            <a:p>
              <a:endParaRPr lang="zh-CN" altLang="en-US"/>
            </a:p>
          </p:txBody>
        </p:sp>
        <p:sp>
          <p:nvSpPr>
            <p:cNvPr id="68642" name="Freeform 34"/>
            <p:cNvSpPr/>
            <p:nvPr/>
          </p:nvSpPr>
          <p:spPr bwMode="auto">
            <a:xfrm>
              <a:off x="1590" y="1720"/>
              <a:ext cx="554" cy="248"/>
            </a:xfrm>
            <a:custGeom>
              <a:avLst/>
              <a:gdLst/>
              <a:ahLst/>
              <a:cxnLst>
                <a:cxn ang="0">
                  <a:pos x="0" y="248"/>
                </a:cxn>
                <a:cxn ang="0">
                  <a:pos x="554" y="0"/>
                </a:cxn>
              </a:cxnLst>
              <a:rect l="0" t="0" r="r" b="b"/>
              <a:pathLst>
                <a:path w="554" h="248">
                  <a:moveTo>
                    <a:pt x="0" y="248"/>
                  </a:moveTo>
                  <a:lnTo>
                    <a:pt x="554" y="0"/>
                  </a:lnTo>
                </a:path>
              </a:pathLst>
            </a:custGeom>
            <a:noFill/>
            <a:ln w="19050">
              <a:solidFill>
                <a:srgbClr val="FF6600"/>
              </a:solidFill>
              <a:round/>
            </a:ln>
            <a:effectLst/>
          </p:spPr>
          <p:txBody>
            <a:bodyPr wrap="none"/>
            <a:lstStyle/>
            <a:p>
              <a:endParaRPr lang="zh-CN" altLang="en-US"/>
            </a:p>
          </p:txBody>
        </p:sp>
        <p:sp>
          <p:nvSpPr>
            <p:cNvPr id="68643" name="Line 35"/>
            <p:cNvSpPr>
              <a:spLocks noChangeShapeType="1"/>
            </p:cNvSpPr>
            <p:nvPr/>
          </p:nvSpPr>
          <p:spPr bwMode="auto">
            <a:xfrm>
              <a:off x="1590" y="1968"/>
              <a:ext cx="570" cy="240"/>
            </a:xfrm>
            <a:prstGeom prst="line">
              <a:avLst/>
            </a:prstGeom>
            <a:noFill/>
            <a:ln w="19050">
              <a:solidFill>
                <a:srgbClr val="FF6600"/>
              </a:solidFill>
              <a:round/>
            </a:ln>
            <a:effectLst/>
          </p:spPr>
          <p:txBody>
            <a:bodyPr wrap="none"/>
            <a:lstStyle/>
            <a:p>
              <a:endParaRPr lang="zh-CN" altLang="en-US"/>
            </a:p>
          </p:txBody>
        </p:sp>
      </p:grpSp>
      <p:graphicFrame>
        <p:nvGraphicFramePr>
          <p:cNvPr id="68644" name="Object 36"/>
          <p:cNvGraphicFramePr>
            <a:graphicFrameLocks noChangeAspect="1"/>
          </p:cNvGraphicFramePr>
          <p:nvPr/>
        </p:nvGraphicFramePr>
        <p:xfrm>
          <a:off x="1600200" y="5029200"/>
          <a:ext cx="1524000" cy="515937"/>
        </p:xfrm>
        <a:graphic>
          <a:graphicData uri="http://schemas.openxmlformats.org/presentationml/2006/ole">
            <mc:AlternateContent xmlns:mc="http://schemas.openxmlformats.org/markup-compatibility/2006">
              <mc:Choice xmlns:v="urn:schemas-microsoft-com:vml" Requires="v">
                <p:oleObj spid="_x0000_s4443" name="Equation" r:id="rId23" imgW="481965" imgH="177800" progId="Equation.3">
                  <p:embed/>
                </p:oleObj>
              </mc:Choice>
              <mc:Fallback>
                <p:oleObj name="Equation" r:id="rId23" imgW="481965" imgH="177800" progId="Equation.3">
                  <p:embed/>
                  <p:pic>
                    <p:nvPicPr>
                      <p:cNvPr id="0"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00200" y="5029200"/>
                        <a:ext cx="1524000" cy="515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46" name="Text Box 38"/>
          <p:cNvSpPr txBox="1">
            <a:spLocks noChangeArrowheads="1"/>
          </p:cNvSpPr>
          <p:nvPr/>
        </p:nvSpPr>
        <p:spPr bwMode="auto">
          <a:xfrm>
            <a:off x="457200" y="228600"/>
            <a:ext cx="4273550" cy="584775"/>
          </a:xfrm>
          <a:prstGeom prst="rect">
            <a:avLst/>
          </a:prstGeom>
          <a:noFill/>
          <a:ln w="9525">
            <a:noFill/>
            <a:miter lim="800000"/>
          </a:ln>
          <a:effectLst/>
        </p:spPr>
        <p:txBody>
          <a:bodyPr wrap="square">
            <a:spAutoFit/>
          </a:bodyPr>
          <a:lstStyle/>
          <a:p>
            <a:r>
              <a:rPr lang="en-US" altLang="zh-CN" sz="3200" dirty="0">
                <a:solidFill>
                  <a:srgbClr val="0070C0"/>
                </a:solidFill>
                <a:latin typeface="黑体" panose="02010609060101010101" pitchFamily="49" charset="-122"/>
                <a:ea typeface="黑体" panose="02010609060101010101" pitchFamily="49" charset="-122"/>
              </a:rPr>
              <a:t> </a:t>
            </a:r>
            <a:r>
              <a:rPr lang="zh-CN" altLang="en-US" sz="3200" b="1" dirty="0">
                <a:solidFill>
                  <a:srgbClr val="00B050"/>
                </a:solidFill>
                <a:latin typeface="黑体" panose="02010609060101010101" pitchFamily="49" charset="-122"/>
                <a:ea typeface="黑体" panose="02010609060101010101" pitchFamily="49" charset="-122"/>
              </a:rPr>
              <a:t>一 杨氏双缝干涉实验</a:t>
            </a:r>
          </a:p>
        </p:txBody>
      </p:sp>
      <p:grpSp>
        <p:nvGrpSpPr>
          <p:cNvPr id="7" name="Group 39"/>
          <p:cNvGrpSpPr/>
          <p:nvPr/>
        </p:nvGrpSpPr>
        <p:grpSpPr bwMode="auto">
          <a:xfrm>
            <a:off x="3429000" y="4648200"/>
            <a:ext cx="3962400" cy="533400"/>
            <a:chOff x="2160" y="2496"/>
            <a:chExt cx="2496" cy="336"/>
          </a:xfrm>
        </p:grpSpPr>
        <p:graphicFrame>
          <p:nvGraphicFramePr>
            <p:cNvPr id="68648" name="Object 40"/>
            <p:cNvGraphicFramePr>
              <a:graphicFrameLocks noChangeAspect="1"/>
            </p:cNvGraphicFramePr>
            <p:nvPr/>
          </p:nvGraphicFramePr>
          <p:xfrm>
            <a:off x="3120" y="2496"/>
            <a:ext cx="310" cy="336"/>
          </p:xfrm>
          <a:graphic>
            <a:graphicData uri="http://schemas.openxmlformats.org/presentationml/2006/ole">
              <mc:AlternateContent xmlns:mc="http://schemas.openxmlformats.org/markup-compatibility/2006">
                <mc:Choice xmlns:v="urn:schemas-microsoft-com:vml" Requires="v">
                  <p:oleObj spid="_x0000_s4444" name="Equation" r:id="rId25" imgW="165100" imgH="177800" progId="Equation.3">
                    <p:embed/>
                  </p:oleObj>
                </mc:Choice>
                <mc:Fallback>
                  <p:oleObj name="Equation" r:id="rId25" imgW="165100" imgH="177800" progId="Equation.3">
                    <p:embed/>
                    <p:pic>
                      <p:nvPicPr>
                        <p:cNvPr id="0" name="Picture 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20" y="2496"/>
                          <a:ext cx="310"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49" name="Line 41"/>
            <p:cNvSpPr>
              <a:spLocks noChangeShapeType="1"/>
            </p:cNvSpPr>
            <p:nvPr/>
          </p:nvSpPr>
          <p:spPr bwMode="auto">
            <a:xfrm>
              <a:off x="3360" y="2688"/>
              <a:ext cx="1296" cy="0"/>
            </a:xfrm>
            <a:prstGeom prst="line">
              <a:avLst/>
            </a:prstGeom>
            <a:noFill/>
            <a:ln w="19050">
              <a:solidFill>
                <a:srgbClr val="FF3399"/>
              </a:solidFill>
              <a:round/>
              <a:tailEnd type="triangle" w="sm" len="lg"/>
            </a:ln>
            <a:effectLst/>
          </p:spPr>
          <p:txBody>
            <a:bodyPr wrap="none"/>
            <a:lstStyle/>
            <a:p>
              <a:endParaRPr lang="zh-CN" altLang="en-US"/>
            </a:p>
          </p:txBody>
        </p:sp>
        <p:sp>
          <p:nvSpPr>
            <p:cNvPr id="68650" name="Line 42"/>
            <p:cNvSpPr>
              <a:spLocks noChangeShapeType="1"/>
            </p:cNvSpPr>
            <p:nvPr/>
          </p:nvSpPr>
          <p:spPr bwMode="auto">
            <a:xfrm flipH="1">
              <a:off x="2160" y="2688"/>
              <a:ext cx="960" cy="0"/>
            </a:xfrm>
            <a:prstGeom prst="line">
              <a:avLst/>
            </a:prstGeom>
            <a:noFill/>
            <a:ln w="19050">
              <a:solidFill>
                <a:srgbClr val="FF3399"/>
              </a:solidFill>
              <a:round/>
              <a:tailEnd type="triangle" w="sm" len="lg"/>
            </a:ln>
            <a:effectLst/>
          </p:spPr>
          <p:txBody>
            <a:bodyPr wrap="none"/>
            <a:lstStyle/>
            <a:p>
              <a:endParaRPr lang="zh-CN" altLang="en-US"/>
            </a:p>
          </p:txBody>
        </p:sp>
      </p:grpSp>
      <p:grpSp>
        <p:nvGrpSpPr>
          <p:cNvPr id="8" name="Group 43"/>
          <p:cNvGrpSpPr/>
          <p:nvPr/>
        </p:nvGrpSpPr>
        <p:grpSpPr bwMode="auto">
          <a:xfrm>
            <a:off x="3179763" y="3429000"/>
            <a:ext cx="1520825" cy="1219200"/>
            <a:chOff x="2003" y="1728"/>
            <a:chExt cx="958" cy="768"/>
          </a:xfrm>
        </p:grpSpPr>
        <p:sp>
          <p:nvSpPr>
            <p:cNvPr id="68652" name="Line 44"/>
            <p:cNvSpPr>
              <a:spLocks noChangeShapeType="1"/>
            </p:cNvSpPr>
            <p:nvPr/>
          </p:nvSpPr>
          <p:spPr bwMode="auto">
            <a:xfrm>
              <a:off x="2153" y="1728"/>
              <a:ext cx="150" cy="388"/>
            </a:xfrm>
            <a:prstGeom prst="line">
              <a:avLst/>
            </a:prstGeom>
            <a:noFill/>
            <a:ln w="19050">
              <a:solidFill>
                <a:srgbClr val="000000"/>
              </a:solidFill>
              <a:prstDash val="dash"/>
              <a:round/>
              <a:headEnd type="none" w="sm" len="lg"/>
              <a:tailEnd type="none" w="sm" len="lg"/>
            </a:ln>
            <a:effectLst/>
          </p:spPr>
          <p:txBody>
            <a:bodyPr wrap="none" anchor="ctr"/>
            <a:lstStyle/>
            <a:p>
              <a:endParaRPr lang="zh-CN" altLang="en-US"/>
            </a:p>
          </p:txBody>
        </p:sp>
        <p:sp>
          <p:nvSpPr>
            <p:cNvPr id="68653" name="Line 45"/>
            <p:cNvSpPr>
              <a:spLocks noChangeShapeType="1"/>
            </p:cNvSpPr>
            <p:nvPr/>
          </p:nvSpPr>
          <p:spPr bwMode="auto">
            <a:xfrm>
              <a:off x="2303" y="2116"/>
              <a:ext cx="101" cy="251"/>
            </a:xfrm>
            <a:prstGeom prst="line">
              <a:avLst/>
            </a:prstGeom>
            <a:noFill/>
            <a:ln w="19050">
              <a:solidFill>
                <a:srgbClr val="000000"/>
              </a:solidFill>
              <a:prstDash val="dash"/>
              <a:round/>
              <a:headEnd type="none" w="sm" len="lg"/>
              <a:tailEnd type="none" w="sm" len="lg"/>
            </a:ln>
            <a:effectLst/>
          </p:spPr>
          <p:txBody>
            <a:bodyPr wrap="none" anchor="ctr"/>
            <a:lstStyle/>
            <a:p>
              <a:endParaRPr lang="zh-CN" altLang="en-US"/>
            </a:p>
          </p:txBody>
        </p:sp>
        <p:sp>
          <p:nvSpPr>
            <p:cNvPr id="68654" name="Line 46"/>
            <p:cNvSpPr>
              <a:spLocks noChangeShapeType="1"/>
            </p:cNvSpPr>
            <p:nvPr/>
          </p:nvSpPr>
          <p:spPr bwMode="auto">
            <a:xfrm>
              <a:off x="2153" y="2159"/>
              <a:ext cx="101" cy="251"/>
            </a:xfrm>
            <a:prstGeom prst="line">
              <a:avLst/>
            </a:prstGeom>
            <a:noFill/>
            <a:ln w="19050">
              <a:solidFill>
                <a:srgbClr val="000000"/>
              </a:solidFill>
              <a:prstDash val="dash"/>
              <a:round/>
              <a:headEnd type="none" w="sm" len="lg"/>
              <a:tailEnd type="none" w="sm" len="lg"/>
            </a:ln>
            <a:effectLst/>
          </p:spPr>
          <p:txBody>
            <a:bodyPr wrap="none" anchor="ctr"/>
            <a:lstStyle/>
            <a:p>
              <a:endParaRPr lang="zh-CN" altLang="en-US"/>
            </a:p>
          </p:txBody>
        </p:sp>
        <p:sp>
          <p:nvSpPr>
            <p:cNvPr id="68655" name="Line 47"/>
            <p:cNvSpPr>
              <a:spLocks noChangeShapeType="1"/>
            </p:cNvSpPr>
            <p:nvPr/>
          </p:nvSpPr>
          <p:spPr bwMode="auto">
            <a:xfrm flipV="1">
              <a:off x="2003" y="2367"/>
              <a:ext cx="251" cy="129"/>
            </a:xfrm>
            <a:prstGeom prst="line">
              <a:avLst/>
            </a:prstGeom>
            <a:noFill/>
            <a:ln w="19050">
              <a:solidFill>
                <a:srgbClr val="FF0066"/>
              </a:solidFill>
              <a:prstDash val="dash"/>
              <a:round/>
              <a:headEnd type="none" w="sm" len="lg"/>
              <a:tailEnd type="triangle" w="sm" len="lg"/>
            </a:ln>
            <a:effectLst/>
          </p:spPr>
          <p:txBody>
            <a:bodyPr wrap="none" anchor="ctr"/>
            <a:lstStyle/>
            <a:p>
              <a:endParaRPr lang="zh-CN" altLang="en-US"/>
            </a:p>
          </p:txBody>
        </p:sp>
        <p:sp>
          <p:nvSpPr>
            <p:cNvPr id="68656" name="Line 48"/>
            <p:cNvSpPr>
              <a:spLocks noChangeShapeType="1"/>
            </p:cNvSpPr>
            <p:nvPr/>
          </p:nvSpPr>
          <p:spPr bwMode="auto">
            <a:xfrm flipH="1">
              <a:off x="2404" y="2195"/>
              <a:ext cx="250" cy="129"/>
            </a:xfrm>
            <a:prstGeom prst="line">
              <a:avLst/>
            </a:prstGeom>
            <a:noFill/>
            <a:ln w="19050">
              <a:solidFill>
                <a:srgbClr val="FF0066"/>
              </a:solidFill>
              <a:prstDash val="dash"/>
              <a:round/>
              <a:headEnd type="none" w="sm" len="lg"/>
              <a:tailEnd type="triangle" w="sm" len="lg"/>
            </a:ln>
            <a:effectLst/>
          </p:spPr>
          <p:txBody>
            <a:bodyPr wrap="none" anchor="ctr"/>
            <a:lstStyle/>
            <a:p>
              <a:endParaRPr lang="zh-CN" altLang="en-US"/>
            </a:p>
          </p:txBody>
        </p:sp>
        <p:graphicFrame>
          <p:nvGraphicFramePr>
            <p:cNvPr id="68657" name="Object 49"/>
            <p:cNvGraphicFramePr>
              <a:graphicFrameLocks noChangeAspect="1"/>
            </p:cNvGraphicFramePr>
            <p:nvPr/>
          </p:nvGraphicFramePr>
          <p:xfrm>
            <a:off x="2544" y="2099"/>
            <a:ext cx="417" cy="301"/>
          </p:xfrm>
          <a:graphic>
            <a:graphicData uri="http://schemas.openxmlformats.org/presentationml/2006/ole">
              <mc:AlternateContent xmlns:mc="http://schemas.openxmlformats.org/markup-compatibility/2006">
                <mc:Choice xmlns:v="urn:schemas-microsoft-com:vml" Requires="v">
                  <p:oleObj spid="_x0000_s4445" name="公式" r:id="rId27" imgW="304800" imgH="228600" progId="Equation.3">
                    <p:embed/>
                  </p:oleObj>
                </mc:Choice>
                <mc:Fallback>
                  <p:oleObj name="公式" r:id="rId27" imgW="304800" imgH="228600" progId="Equation.3">
                    <p:embed/>
                    <p:pic>
                      <p:nvPicPr>
                        <p:cNvPr id="0" name="Picture 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544" y="2099"/>
                          <a:ext cx="417"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grpSp>
      <p:grpSp>
        <p:nvGrpSpPr>
          <p:cNvPr id="10" name="Group 54"/>
          <p:cNvGrpSpPr/>
          <p:nvPr/>
        </p:nvGrpSpPr>
        <p:grpSpPr bwMode="auto">
          <a:xfrm>
            <a:off x="4403725" y="3443287"/>
            <a:ext cx="473075" cy="457200"/>
            <a:chOff x="2688" y="1728"/>
            <a:chExt cx="298" cy="288"/>
          </a:xfrm>
        </p:grpSpPr>
        <p:sp>
          <p:nvSpPr>
            <p:cNvPr id="68663" name="Arc 55"/>
            <p:cNvSpPr/>
            <p:nvPr/>
          </p:nvSpPr>
          <p:spPr bwMode="auto">
            <a:xfrm>
              <a:off x="2888" y="1728"/>
              <a:ext cx="98" cy="288"/>
            </a:xfrm>
            <a:custGeom>
              <a:avLst/>
              <a:gdLst>
                <a:gd name="G0" fmla="+- 0 0 0"/>
                <a:gd name="G1" fmla="+- 21600 0 0"/>
                <a:gd name="G2" fmla="+- 21600 0 0"/>
                <a:gd name="T0" fmla="*/ 0 w 21313"/>
                <a:gd name="T1" fmla="*/ 0 h 21600"/>
                <a:gd name="T2" fmla="*/ 21313 w 21313"/>
                <a:gd name="T3" fmla="*/ 18088 h 21600"/>
                <a:gd name="T4" fmla="*/ 0 w 21313"/>
                <a:gd name="T5" fmla="*/ 21600 h 21600"/>
              </a:gdLst>
              <a:ahLst/>
              <a:cxnLst>
                <a:cxn ang="0">
                  <a:pos x="T0" y="T1"/>
                </a:cxn>
                <a:cxn ang="0">
                  <a:pos x="T2" y="T3"/>
                </a:cxn>
                <a:cxn ang="0">
                  <a:pos x="T4" y="T5"/>
                </a:cxn>
              </a:cxnLst>
              <a:rect l="0" t="0" r="r" b="b"/>
              <a:pathLst>
                <a:path w="21313" h="21600" fill="none" extrusionOk="0">
                  <a:moveTo>
                    <a:pt x="-1" y="0"/>
                  </a:moveTo>
                  <a:cubicBezTo>
                    <a:pt x="10573" y="0"/>
                    <a:pt x="19593" y="7654"/>
                    <a:pt x="21312" y="18088"/>
                  </a:cubicBezTo>
                </a:path>
                <a:path w="21313" h="21600" stroke="0" extrusionOk="0">
                  <a:moveTo>
                    <a:pt x="-1" y="0"/>
                  </a:moveTo>
                  <a:cubicBezTo>
                    <a:pt x="10573" y="0"/>
                    <a:pt x="19593" y="7654"/>
                    <a:pt x="21312" y="18088"/>
                  </a:cubicBezTo>
                  <a:lnTo>
                    <a:pt x="0" y="21600"/>
                  </a:lnTo>
                  <a:close/>
                </a:path>
              </a:pathLst>
            </a:custGeom>
            <a:noFill/>
            <a:ln w="28575">
              <a:solidFill>
                <a:srgbClr val="33CC33"/>
              </a:solidFill>
              <a:round/>
              <a:headEnd type="none" w="sm" len="lg"/>
              <a:tailEnd type="none" w="sm" len="lg"/>
            </a:ln>
            <a:effectLst/>
          </p:spPr>
          <p:txBody>
            <a:bodyPr wrap="none" anchor="ctr"/>
            <a:lstStyle/>
            <a:p>
              <a:endParaRPr lang="zh-CN" altLang="en-US"/>
            </a:p>
          </p:txBody>
        </p:sp>
        <p:graphicFrame>
          <p:nvGraphicFramePr>
            <p:cNvPr id="68664" name="Object 56"/>
            <p:cNvGraphicFramePr>
              <a:graphicFrameLocks noChangeAspect="1"/>
            </p:cNvGraphicFramePr>
            <p:nvPr/>
          </p:nvGraphicFramePr>
          <p:xfrm>
            <a:off x="2688" y="1728"/>
            <a:ext cx="206" cy="288"/>
          </p:xfrm>
          <a:graphic>
            <a:graphicData uri="http://schemas.openxmlformats.org/presentationml/2006/ole">
              <mc:AlternateContent xmlns:mc="http://schemas.openxmlformats.org/markup-compatibility/2006">
                <mc:Choice xmlns:v="urn:schemas-microsoft-com:vml" Requires="v">
                  <p:oleObj spid="_x0000_s4446" name="Equation" r:id="rId29" imgW="127000" imgH="177165" progId="Equation.3">
                    <p:embed/>
                  </p:oleObj>
                </mc:Choice>
                <mc:Fallback>
                  <p:oleObj name="Equation" r:id="rId29" imgW="127000" imgH="177165" progId="Equation.3">
                    <p:embed/>
                    <p:pic>
                      <p:nvPicPr>
                        <p:cNvPr id="0" name="Picture 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688" y="1728"/>
                          <a:ext cx="206"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1" name="Group 57"/>
          <p:cNvGrpSpPr/>
          <p:nvPr/>
        </p:nvGrpSpPr>
        <p:grpSpPr bwMode="auto">
          <a:xfrm>
            <a:off x="3429000" y="2870200"/>
            <a:ext cx="609600" cy="1168400"/>
            <a:chOff x="2160" y="1367"/>
            <a:chExt cx="384" cy="736"/>
          </a:xfrm>
        </p:grpSpPr>
        <p:sp>
          <p:nvSpPr>
            <p:cNvPr id="68666" name="Freeform 58"/>
            <p:cNvSpPr/>
            <p:nvPr/>
          </p:nvSpPr>
          <p:spPr bwMode="auto">
            <a:xfrm>
              <a:off x="2160" y="2047"/>
              <a:ext cx="111" cy="56"/>
            </a:xfrm>
            <a:custGeom>
              <a:avLst/>
              <a:gdLst/>
              <a:ahLst/>
              <a:cxnLst>
                <a:cxn ang="0">
                  <a:pos x="0" y="48"/>
                </a:cxn>
                <a:cxn ang="0">
                  <a:pos x="96" y="48"/>
                </a:cxn>
                <a:cxn ang="0">
                  <a:pos x="144" y="0"/>
                </a:cxn>
              </a:cxnLst>
              <a:rect l="0" t="0" r="r" b="b"/>
              <a:pathLst>
                <a:path w="144" h="56">
                  <a:moveTo>
                    <a:pt x="0" y="48"/>
                  </a:moveTo>
                  <a:cubicBezTo>
                    <a:pt x="36" y="52"/>
                    <a:pt x="72" y="56"/>
                    <a:pt x="96" y="48"/>
                  </a:cubicBezTo>
                  <a:cubicBezTo>
                    <a:pt x="120" y="40"/>
                    <a:pt x="136" y="8"/>
                    <a:pt x="144" y="0"/>
                  </a:cubicBezTo>
                </a:path>
              </a:pathLst>
            </a:custGeom>
            <a:noFill/>
            <a:ln w="28575" cap="flat" cmpd="sng">
              <a:solidFill>
                <a:srgbClr val="33CC33"/>
              </a:solidFill>
              <a:prstDash val="solid"/>
              <a:round/>
            </a:ln>
            <a:effectLst/>
          </p:spPr>
          <p:txBody>
            <a:bodyPr wrap="none"/>
            <a:lstStyle/>
            <a:p>
              <a:endParaRPr lang="zh-CN" altLang="en-US"/>
            </a:p>
          </p:txBody>
        </p:sp>
        <p:grpSp>
          <p:nvGrpSpPr>
            <p:cNvPr id="12" name="Group 59"/>
            <p:cNvGrpSpPr/>
            <p:nvPr/>
          </p:nvGrpSpPr>
          <p:grpSpPr bwMode="auto">
            <a:xfrm>
              <a:off x="2271" y="1367"/>
              <a:ext cx="273" cy="313"/>
              <a:chOff x="2271" y="1335"/>
              <a:chExt cx="273" cy="313"/>
            </a:xfrm>
          </p:grpSpPr>
          <p:sp>
            <p:nvSpPr>
              <p:cNvPr id="68668" name="AutoShape 60"/>
              <p:cNvSpPr>
                <a:spLocks noChangeArrowheads="1"/>
              </p:cNvSpPr>
              <p:nvPr/>
            </p:nvSpPr>
            <p:spPr bwMode="auto">
              <a:xfrm>
                <a:off x="2271" y="1335"/>
                <a:ext cx="273" cy="289"/>
              </a:xfrm>
              <a:prstGeom prst="wedgeRoundRectCallout">
                <a:avLst>
                  <a:gd name="adj1" fmla="val -81500"/>
                  <a:gd name="adj2" fmla="val 198097"/>
                  <a:gd name="adj3" fmla="val 16667"/>
                </a:avLst>
              </a:prstGeom>
              <a:gradFill rotWithShape="0">
                <a:gsLst>
                  <a:gs pos="0">
                    <a:srgbClr val="C4ECE4"/>
                  </a:gs>
                  <a:gs pos="50000">
                    <a:srgbClr val="FFFFFF"/>
                  </a:gs>
                  <a:gs pos="100000">
                    <a:srgbClr val="C4ECE4"/>
                  </a:gs>
                </a:gsLst>
                <a:lin ang="5400000" scaled="1"/>
              </a:gradFill>
              <a:ln w="9525">
                <a:solidFill>
                  <a:srgbClr val="05490F"/>
                </a:solidFill>
                <a:miter lim="800000"/>
              </a:ln>
              <a:effectLst/>
            </p:spPr>
            <p:txBody>
              <a:bodyPr/>
              <a:lstStyle/>
              <a:p>
                <a:pPr algn="ctr"/>
                <a:endParaRPr lang="zh-CN" altLang="zh-CN" sz="2800" b="1">
                  <a:solidFill>
                    <a:srgbClr val="1C1C1C"/>
                  </a:solidFill>
                  <a:latin typeface="黑体" panose="02010609060101010101" pitchFamily="49" charset="-122"/>
                  <a:ea typeface="黑体" panose="02010609060101010101" pitchFamily="49" charset="-122"/>
                </a:endParaRPr>
              </a:p>
            </p:txBody>
          </p:sp>
          <p:graphicFrame>
            <p:nvGraphicFramePr>
              <p:cNvPr id="68669" name="Object 61"/>
              <p:cNvGraphicFramePr>
                <a:graphicFrameLocks noChangeAspect="1"/>
              </p:cNvGraphicFramePr>
              <p:nvPr/>
            </p:nvGraphicFramePr>
            <p:xfrm>
              <a:off x="2304" y="1344"/>
              <a:ext cx="217" cy="304"/>
            </p:xfrm>
            <a:graphic>
              <a:graphicData uri="http://schemas.openxmlformats.org/presentationml/2006/ole">
                <mc:AlternateContent xmlns:mc="http://schemas.openxmlformats.org/markup-compatibility/2006">
                  <mc:Choice xmlns:v="urn:schemas-microsoft-com:vml" Requires="v">
                    <p:oleObj spid="_x0000_s4447" name="Equation" r:id="rId31" imgW="127000" imgH="177165" progId="Equation.3">
                      <p:embed/>
                    </p:oleObj>
                  </mc:Choice>
                  <mc:Fallback>
                    <p:oleObj name="Equation" r:id="rId31" imgW="127000" imgH="177165" progId="Equation.3">
                      <p:embed/>
                      <p:pic>
                        <p:nvPicPr>
                          <p:cNvPr id="0" name="Picture 5"/>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304" y="1344"/>
                            <a:ext cx="217" cy="3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62" name="矩形 61"/>
          <p:cNvSpPr/>
          <p:nvPr/>
        </p:nvSpPr>
        <p:spPr>
          <a:xfrm>
            <a:off x="691878" y="1191271"/>
            <a:ext cx="1980029" cy="523220"/>
          </a:xfrm>
          <a:prstGeom prst="rect">
            <a:avLst/>
          </a:prstGeom>
        </p:spPr>
        <p:txBody>
          <a:bodyPr wrap="none">
            <a:spAutoFit/>
          </a:bodyPr>
          <a:lstStyle/>
          <a:p>
            <a:r>
              <a:rPr lang="en-US" altLang="zh-CN" sz="28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2800" dirty="0">
                <a:solidFill>
                  <a:srgbClr val="0070C0"/>
                </a:solidFill>
                <a:latin typeface="黑体" panose="02010609060101010101" pitchFamily="49" charset="-122"/>
                <a:ea typeface="黑体" panose="02010609060101010101" pitchFamily="49" charset="-122"/>
              </a:rPr>
              <a:t> </a:t>
            </a:r>
            <a:r>
              <a:rPr lang="zh-CN" altLang="en-US" sz="2800" dirty="0">
                <a:solidFill>
                  <a:srgbClr val="0070C0"/>
                </a:solidFill>
                <a:latin typeface="黑体" panose="02010609060101010101" pitchFamily="49" charset="-122"/>
                <a:ea typeface="黑体" panose="02010609060101010101" pitchFamily="49" charset="-122"/>
              </a:rPr>
              <a:t>实验装置</a:t>
            </a:r>
            <a:endParaRPr lang="zh-CN" altLang="en-US" sz="28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ou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strips(down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out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8644"/>
                                        </p:tgtEl>
                                        <p:attrNameLst>
                                          <p:attrName>style.visibility</p:attrName>
                                        </p:attrNameLst>
                                      </p:cBhvr>
                                      <p:to>
                                        <p:strVal val="visible"/>
                                      </p:to>
                                    </p:set>
                                    <p:animEffect transition="in" filter="blinds(horizontal)">
                                      <p:cBhvr>
                                        <p:cTn id="27" dur="500"/>
                                        <p:tgtEl>
                                          <p:spTgt spid="68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3048000" y="5867400"/>
            <a:ext cx="3123753" cy="914400"/>
            <a:chOff x="1968" y="2405"/>
            <a:chExt cx="2105" cy="667"/>
          </a:xfrm>
        </p:grpSpPr>
        <p:graphicFrame>
          <p:nvGraphicFramePr>
            <p:cNvPr id="69635" name="Object 3"/>
            <p:cNvGraphicFramePr>
              <a:graphicFrameLocks noChangeAspect="1"/>
            </p:cNvGraphicFramePr>
            <p:nvPr/>
          </p:nvGraphicFramePr>
          <p:xfrm>
            <a:off x="1968" y="2405"/>
            <a:ext cx="1200" cy="667"/>
          </p:xfrm>
          <a:graphic>
            <a:graphicData uri="http://schemas.openxmlformats.org/presentationml/2006/ole">
              <mc:AlternateContent xmlns:mc="http://schemas.openxmlformats.org/markup-compatibility/2006">
                <mc:Choice xmlns:v="urn:schemas-microsoft-com:vml" Requires="v">
                  <p:oleObj spid="_x0000_s5590" name="公式" r:id="rId3" imgW="1180465" imgH="609600" progId="Equation.3">
                    <p:embed/>
                  </p:oleObj>
                </mc:Choice>
                <mc:Fallback>
                  <p:oleObj name="公式" r:id="rId3" imgW="1180465" imgH="609600" progId="Equation.3">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405"/>
                          <a:ext cx="1200" cy="6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36" name="Text Box 4"/>
            <p:cNvSpPr txBox="1">
              <a:spLocks noChangeArrowheads="1"/>
            </p:cNvSpPr>
            <p:nvPr/>
          </p:nvSpPr>
          <p:spPr bwMode="auto">
            <a:xfrm>
              <a:off x="3113" y="2635"/>
              <a:ext cx="960" cy="379"/>
            </a:xfrm>
            <a:prstGeom prst="rect">
              <a:avLst/>
            </a:prstGeom>
            <a:noFill/>
            <a:ln w="9525">
              <a:noFill/>
              <a:miter lim="800000"/>
            </a:ln>
            <a:effectLst/>
          </p:spPr>
          <p:txBody>
            <a:bodyPr>
              <a:spAutoFit/>
            </a:bodyPr>
            <a:lstStyle/>
            <a:p>
              <a:pPr>
                <a:spcBef>
                  <a:spcPct val="50000"/>
                </a:spcBef>
              </a:pPr>
              <a:r>
                <a:rPr lang="en-US" altLang="zh-CN" sz="2800" dirty="0">
                  <a:solidFill>
                    <a:srgbClr val="0000FF"/>
                  </a:solidFill>
                  <a:latin typeface="黑体" panose="02010609060101010101" pitchFamily="49" charset="-122"/>
                  <a:ea typeface="黑体" panose="02010609060101010101" pitchFamily="49" charset="-122"/>
                </a:rPr>
                <a:t> </a:t>
              </a:r>
              <a:r>
                <a:rPr lang="zh-CN" altLang="en-US" sz="2800" dirty="0">
                  <a:solidFill>
                    <a:srgbClr val="0000FF"/>
                  </a:solidFill>
                  <a:latin typeface="黑体" panose="02010609060101010101" pitchFamily="49" charset="-122"/>
                  <a:ea typeface="黑体" panose="02010609060101010101" pitchFamily="49" charset="-122"/>
                </a:rPr>
                <a:t>减弱</a:t>
              </a:r>
            </a:p>
          </p:txBody>
        </p:sp>
      </p:grpSp>
      <p:grpSp>
        <p:nvGrpSpPr>
          <p:cNvPr id="3" name="Group 5"/>
          <p:cNvGrpSpPr/>
          <p:nvPr/>
        </p:nvGrpSpPr>
        <p:grpSpPr bwMode="auto">
          <a:xfrm>
            <a:off x="2192366" y="5482406"/>
            <a:ext cx="6113433" cy="820076"/>
            <a:chOff x="1448" y="2257"/>
            <a:chExt cx="3928" cy="531"/>
          </a:xfrm>
        </p:grpSpPr>
        <p:graphicFrame>
          <p:nvGraphicFramePr>
            <p:cNvPr id="69638" name="Object 6"/>
            <p:cNvGraphicFramePr>
              <a:graphicFrameLocks noChangeAspect="1"/>
            </p:cNvGraphicFramePr>
            <p:nvPr/>
          </p:nvGraphicFramePr>
          <p:xfrm>
            <a:off x="1968" y="2268"/>
            <a:ext cx="624" cy="263"/>
          </p:xfrm>
          <a:graphic>
            <a:graphicData uri="http://schemas.openxmlformats.org/presentationml/2006/ole">
              <mc:AlternateContent xmlns:mc="http://schemas.openxmlformats.org/markup-compatibility/2006">
                <mc:Choice xmlns:v="urn:schemas-microsoft-com:vml" Requires="v">
                  <p:oleObj spid="_x0000_s5591" name="公式" r:id="rId5" imgW="494665" imgH="254000" progId="Equation.3">
                    <p:embed/>
                  </p:oleObj>
                </mc:Choice>
                <mc:Fallback>
                  <p:oleObj name="公式" r:id="rId5" imgW="494665" imgH="254000" progId="Equation.3">
                    <p:embed/>
                    <p:pic>
                      <p:nvPicPr>
                        <p:cNvPr id="0" name="Picture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8" y="2268"/>
                          <a:ext cx="624" cy="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39" name="Object 7"/>
            <p:cNvGraphicFramePr>
              <a:graphicFrameLocks noChangeAspect="1"/>
            </p:cNvGraphicFramePr>
            <p:nvPr/>
          </p:nvGraphicFramePr>
          <p:xfrm>
            <a:off x="1448" y="2484"/>
            <a:ext cx="207" cy="171"/>
          </p:xfrm>
          <a:graphic>
            <a:graphicData uri="http://schemas.openxmlformats.org/presentationml/2006/ole">
              <mc:AlternateContent xmlns:mc="http://schemas.openxmlformats.org/markup-compatibility/2006">
                <mc:Choice xmlns:v="urn:schemas-microsoft-com:vml" Requires="v">
                  <p:oleObj spid="_x0000_s5592" name="公式" r:id="rId7" imgW="127000" imgH="101600" progId="Equation.3">
                    <p:embed/>
                  </p:oleObj>
                </mc:Choice>
                <mc:Fallback>
                  <p:oleObj name="公式" r:id="rId7" imgW="127000" imgH="101600" progId="Equation.3">
                    <p:embed/>
                    <p:pic>
                      <p:nvPicPr>
                        <p:cNvPr id="0" name="Picture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8" y="2484"/>
                          <a:ext cx="207" cy="1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40" name="AutoShape 8"/>
            <p:cNvSpPr/>
            <p:nvPr/>
          </p:nvSpPr>
          <p:spPr bwMode="auto">
            <a:xfrm>
              <a:off x="1728" y="2383"/>
              <a:ext cx="192" cy="405"/>
            </a:xfrm>
            <a:prstGeom prst="leftBrace">
              <a:avLst>
                <a:gd name="adj1" fmla="val 17578"/>
                <a:gd name="adj2" fmla="val 50000"/>
              </a:avLst>
            </a:prstGeom>
            <a:noFill/>
            <a:ln w="28575">
              <a:solidFill>
                <a:srgbClr val="0000FF"/>
              </a:solidFill>
              <a:round/>
            </a:ln>
            <a:effectLst/>
          </p:spPr>
          <p:txBody>
            <a:bodyPr wrap="none" anchor="ctr"/>
            <a:lstStyle/>
            <a:p>
              <a:endParaRPr lang="zh-CN" altLang="en-US"/>
            </a:p>
          </p:txBody>
        </p:sp>
        <p:sp>
          <p:nvSpPr>
            <p:cNvPr id="69641" name="Text Box 9"/>
            <p:cNvSpPr txBox="1">
              <a:spLocks noChangeArrowheads="1"/>
            </p:cNvSpPr>
            <p:nvPr/>
          </p:nvSpPr>
          <p:spPr bwMode="auto">
            <a:xfrm>
              <a:off x="3216" y="2257"/>
              <a:ext cx="1008" cy="336"/>
            </a:xfrm>
            <a:prstGeom prst="rect">
              <a:avLst/>
            </a:prstGeom>
            <a:noFill/>
            <a:ln w="9525">
              <a:noFill/>
              <a:miter lim="800000"/>
            </a:ln>
            <a:effectLst/>
          </p:spPr>
          <p:txBody>
            <a:bodyPr>
              <a:spAutoFit/>
            </a:bodyPr>
            <a:lstStyle/>
            <a:p>
              <a:pPr>
                <a:spcBef>
                  <a:spcPct val="50000"/>
                </a:spcBef>
              </a:pPr>
              <a:r>
                <a:rPr lang="zh-CN" altLang="en-US" sz="2800" dirty="0">
                  <a:solidFill>
                    <a:srgbClr val="FF0000"/>
                  </a:solidFill>
                  <a:latin typeface="黑体" panose="02010609060101010101" pitchFamily="49" charset="-122"/>
                  <a:ea typeface="黑体" panose="02010609060101010101" pitchFamily="49" charset="-122"/>
                </a:rPr>
                <a:t>加强</a:t>
              </a:r>
            </a:p>
          </p:txBody>
        </p:sp>
        <p:graphicFrame>
          <p:nvGraphicFramePr>
            <p:cNvPr id="69642" name="Object 10"/>
            <p:cNvGraphicFramePr>
              <a:graphicFrameLocks noChangeAspect="1"/>
            </p:cNvGraphicFramePr>
            <p:nvPr/>
          </p:nvGraphicFramePr>
          <p:xfrm>
            <a:off x="3552" y="2428"/>
            <a:ext cx="1824" cy="320"/>
          </p:xfrm>
          <a:graphic>
            <a:graphicData uri="http://schemas.openxmlformats.org/presentationml/2006/ole">
              <mc:AlternateContent xmlns:mc="http://schemas.openxmlformats.org/markup-compatibility/2006">
                <mc:Choice xmlns:v="urn:schemas-microsoft-com:vml" Requires="v">
                  <p:oleObj spid="_x0000_s5593" name="公式" r:id="rId9" imgW="1536065" imgH="317500" progId="Equation.3">
                    <p:embed/>
                  </p:oleObj>
                </mc:Choice>
                <mc:Fallback>
                  <p:oleObj name="公式" r:id="rId9" imgW="1536065" imgH="317500" progId="Equation.3">
                    <p:embed/>
                    <p:pic>
                      <p:nvPicPr>
                        <p:cNvPr id="0" name="Picture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52" y="2428"/>
                          <a:ext cx="1824" cy="3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 name="Group 20"/>
          <p:cNvGrpSpPr/>
          <p:nvPr/>
        </p:nvGrpSpPr>
        <p:grpSpPr bwMode="auto">
          <a:xfrm>
            <a:off x="762000" y="990600"/>
            <a:ext cx="7458075" cy="2895600"/>
            <a:chOff x="528" y="384"/>
            <a:chExt cx="4698" cy="1824"/>
          </a:xfrm>
        </p:grpSpPr>
        <p:sp>
          <p:nvSpPr>
            <p:cNvPr id="69653" name="AutoShape 21"/>
            <p:cNvSpPr>
              <a:spLocks noChangeArrowheads="1"/>
            </p:cNvSpPr>
            <p:nvPr/>
          </p:nvSpPr>
          <p:spPr bwMode="auto">
            <a:xfrm>
              <a:off x="1478" y="1039"/>
              <a:ext cx="187" cy="194"/>
            </a:xfrm>
            <a:prstGeom prst="wedgeRoundRectCallout">
              <a:avLst>
                <a:gd name="adj1" fmla="val -143750"/>
                <a:gd name="adj2" fmla="val 200000"/>
                <a:gd name="adj3" fmla="val 16667"/>
              </a:avLst>
            </a:prstGeom>
            <a:gradFill rotWithShape="0">
              <a:gsLst>
                <a:gs pos="0">
                  <a:schemeClr val="accent1"/>
                </a:gs>
                <a:gs pos="50000">
                  <a:schemeClr val="bg1"/>
                </a:gs>
                <a:gs pos="100000">
                  <a:schemeClr val="accent1"/>
                </a:gs>
              </a:gsLst>
              <a:lin ang="5400000" scaled="1"/>
            </a:gradFill>
            <a:ln w="9525">
              <a:solidFill>
                <a:schemeClr val="tx1"/>
              </a:solidFill>
              <a:miter lim="800000"/>
            </a:ln>
            <a:effectLst/>
          </p:spPr>
          <p:txBody>
            <a:bodyPr/>
            <a:lstStyle/>
            <a:p>
              <a:pPr algn="ctr"/>
              <a:endParaRPr lang="zh-CN" altLang="zh-CN" sz="2800" b="1">
                <a:solidFill>
                  <a:srgbClr val="1C1C1C"/>
                </a:solidFill>
                <a:latin typeface="Times New Roman" panose="02020603050405020304" pitchFamily="18" charset="0"/>
              </a:endParaRPr>
            </a:p>
          </p:txBody>
        </p:sp>
        <p:sp>
          <p:nvSpPr>
            <p:cNvPr id="69654" name="Rectangle 22"/>
            <p:cNvSpPr>
              <a:spLocks noChangeArrowheads="1"/>
            </p:cNvSpPr>
            <p:nvPr/>
          </p:nvSpPr>
          <p:spPr bwMode="auto">
            <a:xfrm>
              <a:off x="528" y="454"/>
              <a:ext cx="4698" cy="1754"/>
            </a:xfrm>
            <a:prstGeom prst="rect">
              <a:avLst/>
            </a:prstGeom>
            <a:solidFill>
              <a:schemeClr val="bg1"/>
            </a:solidFill>
            <a:ln w="9525">
              <a:solidFill>
                <a:schemeClr val="tx2"/>
              </a:solidFill>
              <a:miter lim="800000"/>
            </a:ln>
            <a:effectLst/>
          </p:spPr>
          <p:txBody>
            <a:bodyPr wrap="none" anchor="ctr"/>
            <a:lstStyle/>
            <a:p>
              <a:endParaRPr lang="zh-CN" altLang="en-US"/>
            </a:p>
          </p:txBody>
        </p:sp>
        <p:sp>
          <p:nvSpPr>
            <p:cNvPr id="69655" name="Text Box 23"/>
            <p:cNvSpPr txBox="1">
              <a:spLocks noChangeArrowheads="1"/>
            </p:cNvSpPr>
            <p:nvPr/>
          </p:nvSpPr>
          <p:spPr bwMode="auto">
            <a:xfrm>
              <a:off x="4102" y="384"/>
              <a:ext cx="728" cy="327"/>
            </a:xfrm>
            <a:prstGeom prst="rect">
              <a:avLst/>
            </a:prstGeom>
            <a:noFill/>
            <a:ln w="9525">
              <a:noFill/>
              <a:miter lim="800000"/>
            </a:ln>
            <a:effectLst/>
          </p:spPr>
          <p:txBody>
            <a:bodyPr>
              <a:spAutoFit/>
            </a:bodyPr>
            <a:lstStyle/>
            <a:p>
              <a:pPr>
                <a:spcBef>
                  <a:spcPct val="50000"/>
                </a:spcBef>
              </a:pPr>
              <a:r>
                <a:rPr lang="en-US" altLang="zh-CN" sz="2800" b="1">
                  <a:solidFill>
                    <a:srgbClr val="CC0000"/>
                  </a:solidFill>
                  <a:latin typeface="Times New Roman" panose="02020603050405020304" pitchFamily="18" charset="0"/>
                </a:rPr>
                <a:t>p</a:t>
              </a:r>
              <a:endParaRPr lang="en-US" altLang="zh-CN" sz="2400" b="1">
                <a:latin typeface="Times New Roman" panose="02020603050405020304" pitchFamily="18" charset="0"/>
              </a:endParaRPr>
            </a:p>
          </p:txBody>
        </p:sp>
        <p:sp>
          <p:nvSpPr>
            <p:cNvPr id="69656" name="Rectangle 24" descr="深色下对角线"/>
            <p:cNvSpPr>
              <a:spLocks noChangeArrowheads="1"/>
            </p:cNvSpPr>
            <p:nvPr/>
          </p:nvSpPr>
          <p:spPr bwMode="auto">
            <a:xfrm>
              <a:off x="1012" y="844"/>
              <a:ext cx="46" cy="429"/>
            </a:xfrm>
            <a:prstGeom prst="rect">
              <a:avLst/>
            </a:prstGeom>
            <a:pattFill prst="dkDnDiag">
              <a:fgClr>
                <a:srgbClr val="3B7283"/>
              </a:fgClr>
              <a:bgClr>
                <a:srgbClr val="7DACAD"/>
              </a:bgClr>
            </a:pattFill>
            <a:ln w="9525">
              <a:solidFill>
                <a:schemeClr val="tx1"/>
              </a:solidFill>
              <a:miter lim="800000"/>
            </a:ln>
            <a:effectLst/>
          </p:spPr>
          <p:txBody>
            <a:bodyPr wrap="none" anchor="ctr"/>
            <a:lstStyle/>
            <a:p>
              <a:endParaRPr lang="zh-CN" altLang="en-US"/>
            </a:p>
          </p:txBody>
        </p:sp>
        <p:sp>
          <p:nvSpPr>
            <p:cNvPr id="69657" name="Rectangle 25" descr="深色下对角线"/>
            <p:cNvSpPr>
              <a:spLocks noChangeArrowheads="1"/>
            </p:cNvSpPr>
            <p:nvPr/>
          </p:nvSpPr>
          <p:spPr bwMode="auto">
            <a:xfrm>
              <a:off x="1012" y="1350"/>
              <a:ext cx="46" cy="429"/>
            </a:xfrm>
            <a:prstGeom prst="rect">
              <a:avLst/>
            </a:prstGeom>
            <a:pattFill prst="dkDnDiag">
              <a:fgClr>
                <a:srgbClr val="3B7283"/>
              </a:fgClr>
              <a:bgClr>
                <a:srgbClr val="7DACAD"/>
              </a:bgClr>
            </a:pattFill>
            <a:ln w="9525">
              <a:solidFill>
                <a:schemeClr val="tx1"/>
              </a:solidFill>
              <a:miter lim="800000"/>
            </a:ln>
            <a:effectLst/>
          </p:spPr>
          <p:txBody>
            <a:bodyPr wrap="none" anchor="ctr"/>
            <a:lstStyle/>
            <a:p>
              <a:endParaRPr lang="zh-CN" altLang="en-US"/>
            </a:p>
          </p:txBody>
        </p:sp>
        <p:sp>
          <p:nvSpPr>
            <p:cNvPr id="69658" name="Rectangle 26" descr="深色下对角线"/>
            <p:cNvSpPr>
              <a:spLocks noChangeArrowheads="1"/>
            </p:cNvSpPr>
            <p:nvPr/>
          </p:nvSpPr>
          <p:spPr bwMode="auto">
            <a:xfrm>
              <a:off x="1572" y="649"/>
              <a:ext cx="46" cy="429"/>
            </a:xfrm>
            <a:prstGeom prst="rect">
              <a:avLst/>
            </a:prstGeom>
            <a:pattFill prst="dkDnDiag">
              <a:fgClr>
                <a:srgbClr val="3B7283"/>
              </a:fgClr>
              <a:bgClr>
                <a:srgbClr val="7DACAD"/>
              </a:bgClr>
            </a:pattFill>
            <a:ln w="9525">
              <a:solidFill>
                <a:schemeClr val="tx1"/>
              </a:solidFill>
              <a:miter lim="800000"/>
            </a:ln>
            <a:effectLst/>
          </p:spPr>
          <p:txBody>
            <a:bodyPr wrap="none" anchor="ctr"/>
            <a:lstStyle/>
            <a:p>
              <a:endParaRPr lang="zh-CN" altLang="en-US"/>
            </a:p>
          </p:txBody>
        </p:sp>
        <p:sp>
          <p:nvSpPr>
            <p:cNvPr id="69659" name="Rectangle 27" descr="深色下对角线"/>
            <p:cNvSpPr>
              <a:spLocks noChangeArrowheads="1"/>
            </p:cNvSpPr>
            <p:nvPr/>
          </p:nvSpPr>
          <p:spPr bwMode="auto">
            <a:xfrm>
              <a:off x="1572" y="1545"/>
              <a:ext cx="46" cy="467"/>
            </a:xfrm>
            <a:prstGeom prst="rect">
              <a:avLst/>
            </a:prstGeom>
            <a:pattFill prst="dkDnDiag">
              <a:fgClr>
                <a:srgbClr val="3B7283"/>
              </a:fgClr>
              <a:bgClr>
                <a:srgbClr val="7DACAD"/>
              </a:bgClr>
            </a:pattFill>
            <a:ln w="9525">
              <a:solidFill>
                <a:schemeClr val="tx1"/>
              </a:solidFill>
              <a:miter lim="800000"/>
            </a:ln>
            <a:effectLst/>
          </p:spPr>
          <p:txBody>
            <a:bodyPr wrap="none" anchor="ctr"/>
            <a:lstStyle/>
            <a:p>
              <a:endParaRPr lang="zh-CN" altLang="en-US"/>
            </a:p>
          </p:txBody>
        </p:sp>
        <p:sp>
          <p:nvSpPr>
            <p:cNvPr id="69660" name="Line 28"/>
            <p:cNvSpPr>
              <a:spLocks noChangeShapeType="1"/>
            </p:cNvSpPr>
            <p:nvPr/>
          </p:nvSpPr>
          <p:spPr bwMode="auto">
            <a:xfrm>
              <a:off x="873" y="1312"/>
              <a:ext cx="3631" cy="0"/>
            </a:xfrm>
            <a:prstGeom prst="line">
              <a:avLst/>
            </a:prstGeom>
            <a:noFill/>
            <a:ln w="19050">
              <a:solidFill>
                <a:srgbClr val="000000"/>
              </a:solidFill>
              <a:prstDash val="lgDashDot"/>
              <a:round/>
              <a:headEnd type="none" w="sm" len="lg"/>
              <a:tailEnd type="none" w="sm" len="lg"/>
            </a:ln>
            <a:effectLst/>
          </p:spPr>
          <p:txBody>
            <a:bodyPr wrap="none" anchor="ctr"/>
            <a:lstStyle/>
            <a:p>
              <a:endParaRPr lang="zh-CN" altLang="en-US"/>
            </a:p>
          </p:txBody>
        </p:sp>
        <p:sp>
          <p:nvSpPr>
            <p:cNvPr id="69661" name="Rectangle 29" descr="深色下对角线"/>
            <p:cNvSpPr>
              <a:spLocks noChangeArrowheads="1"/>
            </p:cNvSpPr>
            <p:nvPr/>
          </p:nvSpPr>
          <p:spPr bwMode="auto">
            <a:xfrm>
              <a:off x="4043" y="533"/>
              <a:ext cx="46" cy="1519"/>
            </a:xfrm>
            <a:prstGeom prst="rect">
              <a:avLst/>
            </a:prstGeom>
            <a:pattFill prst="dkDnDiag">
              <a:fgClr>
                <a:srgbClr val="B2E6E4"/>
              </a:fgClr>
              <a:bgClr>
                <a:srgbClr val="FFFFFF"/>
              </a:bgClr>
            </a:pattFill>
            <a:ln w="9525">
              <a:solidFill>
                <a:schemeClr val="tx1"/>
              </a:solidFill>
              <a:miter lim="800000"/>
            </a:ln>
            <a:effectLst/>
          </p:spPr>
          <p:txBody>
            <a:bodyPr wrap="none" anchor="ctr"/>
            <a:lstStyle/>
            <a:p>
              <a:endParaRPr lang="zh-CN" altLang="en-US"/>
            </a:p>
          </p:txBody>
        </p:sp>
        <p:sp>
          <p:nvSpPr>
            <p:cNvPr id="69662" name="Line 30"/>
            <p:cNvSpPr>
              <a:spLocks noChangeShapeType="1"/>
            </p:cNvSpPr>
            <p:nvPr/>
          </p:nvSpPr>
          <p:spPr bwMode="auto">
            <a:xfrm flipV="1">
              <a:off x="1618" y="766"/>
              <a:ext cx="2425" cy="546"/>
            </a:xfrm>
            <a:prstGeom prst="line">
              <a:avLst/>
            </a:prstGeom>
            <a:noFill/>
            <a:ln w="19050">
              <a:solidFill>
                <a:srgbClr val="0000FF"/>
              </a:solidFill>
              <a:prstDash val="dash"/>
              <a:round/>
              <a:headEnd type="none" w="sm" len="lg"/>
              <a:tailEnd type="none" w="sm" len="lg"/>
            </a:ln>
            <a:effectLst/>
          </p:spPr>
          <p:txBody>
            <a:bodyPr wrap="none" anchor="ctr"/>
            <a:lstStyle/>
            <a:p>
              <a:endParaRPr lang="zh-CN" altLang="en-US"/>
            </a:p>
          </p:txBody>
        </p:sp>
        <p:graphicFrame>
          <p:nvGraphicFramePr>
            <p:cNvPr id="69663" name="Object 31"/>
            <p:cNvGraphicFramePr>
              <a:graphicFrameLocks noChangeAspect="1"/>
            </p:cNvGraphicFramePr>
            <p:nvPr/>
          </p:nvGraphicFramePr>
          <p:xfrm>
            <a:off x="1268" y="727"/>
            <a:ext cx="304" cy="389"/>
          </p:xfrm>
          <a:graphic>
            <a:graphicData uri="http://schemas.openxmlformats.org/presentationml/2006/ole">
              <mc:AlternateContent xmlns:mc="http://schemas.openxmlformats.org/markup-compatibility/2006">
                <mc:Choice xmlns:v="urn:schemas-microsoft-com:vml" Requires="v">
                  <p:oleObj spid="_x0000_s5594" name="Equation" r:id="rId11" imgW="139700" imgH="215900" progId="Equation.3">
                    <p:embed/>
                  </p:oleObj>
                </mc:Choice>
                <mc:Fallback>
                  <p:oleObj name="Equation" r:id="rId11" imgW="139700" imgH="215900" progId="Equation.3">
                    <p:embed/>
                    <p:pic>
                      <p:nvPicPr>
                        <p:cNvPr id="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8" y="727"/>
                          <a:ext cx="304" cy="3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64" name="Object 32"/>
            <p:cNvGraphicFramePr>
              <a:graphicFrameLocks noChangeAspect="1"/>
            </p:cNvGraphicFramePr>
            <p:nvPr/>
          </p:nvGraphicFramePr>
          <p:xfrm>
            <a:off x="1274" y="1428"/>
            <a:ext cx="292" cy="390"/>
          </p:xfrm>
          <a:graphic>
            <a:graphicData uri="http://schemas.openxmlformats.org/presentationml/2006/ole">
              <mc:AlternateContent xmlns:mc="http://schemas.openxmlformats.org/markup-compatibility/2006">
                <mc:Choice xmlns:v="urn:schemas-microsoft-com:vml" Requires="v">
                  <p:oleObj spid="_x0000_s5595" name="Equation" r:id="rId13" imgW="152400" imgH="215900" progId="Equation.3">
                    <p:embed/>
                  </p:oleObj>
                </mc:Choice>
                <mc:Fallback>
                  <p:oleObj name="Equation" r:id="rId13" imgW="152400" imgH="215900" progId="Equation.3">
                    <p:embed/>
                    <p:pic>
                      <p:nvPicPr>
                        <p:cNvPr id="0"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74" y="1428"/>
                          <a:ext cx="292" cy="3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65" name="Object 33"/>
            <p:cNvGraphicFramePr>
              <a:graphicFrameLocks noChangeAspect="1"/>
            </p:cNvGraphicFramePr>
            <p:nvPr/>
          </p:nvGraphicFramePr>
          <p:xfrm>
            <a:off x="775" y="1078"/>
            <a:ext cx="232" cy="272"/>
          </p:xfrm>
          <a:graphic>
            <a:graphicData uri="http://schemas.openxmlformats.org/presentationml/2006/ole">
              <mc:AlternateContent xmlns:mc="http://schemas.openxmlformats.org/markup-compatibility/2006">
                <mc:Choice xmlns:v="urn:schemas-microsoft-com:vml" Requires="v">
                  <p:oleObj spid="_x0000_s5596" name="Equation" r:id="rId15" imgW="101600" imgH="139700" progId="Equation.3">
                    <p:embed/>
                  </p:oleObj>
                </mc:Choice>
                <mc:Fallback>
                  <p:oleObj name="Equation" r:id="rId15" imgW="101600" imgH="139700" progId="Equation.3">
                    <p:embed/>
                    <p:pic>
                      <p:nvPicPr>
                        <p:cNvPr id="0"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5" y="1078"/>
                          <a:ext cx="232"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66" name="Line 34"/>
            <p:cNvSpPr>
              <a:spLocks noChangeShapeType="1"/>
            </p:cNvSpPr>
            <p:nvPr/>
          </p:nvSpPr>
          <p:spPr bwMode="auto">
            <a:xfrm>
              <a:off x="4089" y="766"/>
              <a:ext cx="233" cy="0"/>
            </a:xfrm>
            <a:prstGeom prst="line">
              <a:avLst/>
            </a:prstGeom>
            <a:noFill/>
            <a:ln w="12700">
              <a:solidFill>
                <a:srgbClr val="000000"/>
              </a:solidFill>
              <a:prstDash val="dash"/>
              <a:round/>
              <a:headEnd type="none" w="sm" len="lg"/>
              <a:tailEnd type="none" w="sm" len="lg"/>
            </a:ln>
            <a:effectLst/>
          </p:spPr>
          <p:txBody>
            <a:bodyPr wrap="none" anchor="ctr"/>
            <a:lstStyle/>
            <a:p>
              <a:endParaRPr lang="zh-CN" altLang="en-US"/>
            </a:p>
          </p:txBody>
        </p:sp>
        <p:sp>
          <p:nvSpPr>
            <p:cNvPr id="69667" name="Line 35"/>
            <p:cNvSpPr>
              <a:spLocks noChangeShapeType="1"/>
            </p:cNvSpPr>
            <p:nvPr/>
          </p:nvSpPr>
          <p:spPr bwMode="auto">
            <a:xfrm>
              <a:off x="4229" y="766"/>
              <a:ext cx="0" cy="546"/>
            </a:xfrm>
            <a:prstGeom prst="line">
              <a:avLst/>
            </a:prstGeom>
            <a:noFill/>
            <a:ln w="28575">
              <a:solidFill>
                <a:srgbClr val="FF33CC"/>
              </a:solidFill>
              <a:prstDash val="dash"/>
              <a:round/>
              <a:headEnd type="triangle" w="sm" len="lg"/>
              <a:tailEnd type="triangle" w="sm" len="lg"/>
            </a:ln>
            <a:effectLst/>
          </p:spPr>
          <p:txBody>
            <a:bodyPr wrap="none" anchor="ctr"/>
            <a:lstStyle/>
            <a:p>
              <a:endParaRPr lang="zh-CN" altLang="en-US"/>
            </a:p>
          </p:txBody>
        </p:sp>
        <p:graphicFrame>
          <p:nvGraphicFramePr>
            <p:cNvPr id="69668" name="Object 36"/>
            <p:cNvGraphicFramePr>
              <a:graphicFrameLocks noChangeAspect="1"/>
            </p:cNvGraphicFramePr>
            <p:nvPr/>
          </p:nvGraphicFramePr>
          <p:xfrm>
            <a:off x="4206" y="922"/>
            <a:ext cx="210" cy="190"/>
          </p:xfrm>
          <a:graphic>
            <a:graphicData uri="http://schemas.openxmlformats.org/presentationml/2006/ole">
              <mc:AlternateContent xmlns:mc="http://schemas.openxmlformats.org/markup-compatibility/2006">
                <mc:Choice xmlns:v="urn:schemas-microsoft-com:vml" Requires="v">
                  <p:oleObj spid="_x0000_s5597" name="公式" r:id="rId17" imgW="177800" imgH="190500" progId="Equation.3">
                    <p:embed/>
                  </p:oleObj>
                </mc:Choice>
                <mc:Fallback>
                  <p:oleObj name="公式" r:id="rId17" imgW="177800" imgH="190500" progId="Equation.3">
                    <p:embed/>
                    <p:pic>
                      <p:nvPicPr>
                        <p:cNvPr id="0" name="Picture 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06" y="922"/>
                          <a:ext cx="210" cy="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69" name="Line 37"/>
            <p:cNvSpPr>
              <a:spLocks noChangeShapeType="1"/>
            </p:cNvSpPr>
            <p:nvPr/>
          </p:nvSpPr>
          <p:spPr bwMode="auto">
            <a:xfrm flipH="1">
              <a:off x="1152" y="1116"/>
              <a:ext cx="420" cy="0"/>
            </a:xfrm>
            <a:prstGeom prst="line">
              <a:avLst/>
            </a:prstGeom>
            <a:noFill/>
            <a:ln w="9525">
              <a:solidFill>
                <a:schemeClr val="tx1"/>
              </a:solidFill>
              <a:prstDash val="dash"/>
              <a:round/>
              <a:headEnd type="none" w="sm" len="lg"/>
              <a:tailEnd type="none" w="sm" len="lg"/>
            </a:ln>
            <a:effectLst/>
          </p:spPr>
          <p:txBody>
            <a:bodyPr wrap="none" anchor="ctr"/>
            <a:lstStyle/>
            <a:p>
              <a:endParaRPr lang="zh-CN" altLang="en-US"/>
            </a:p>
          </p:txBody>
        </p:sp>
        <p:sp>
          <p:nvSpPr>
            <p:cNvPr id="69670" name="Line 38"/>
            <p:cNvSpPr>
              <a:spLocks noChangeShapeType="1"/>
            </p:cNvSpPr>
            <p:nvPr/>
          </p:nvSpPr>
          <p:spPr bwMode="auto">
            <a:xfrm flipH="1">
              <a:off x="1152" y="1506"/>
              <a:ext cx="420" cy="0"/>
            </a:xfrm>
            <a:prstGeom prst="line">
              <a:avLst/>
            </a:prstGeom>
            <a:noFill/>
            <a:ln w="9525">
              <a:solidFill>
                <a:schemeClr val="tx1"/>
              </a:solidFill>
              <a:prstDash val="dash"/>
              <a:round/>
              <a:headEnd type="none" w="sm" len="lg"/>
              <a:tailEnd type="none" w="sm" len="lg"/>
            </a:ln>
            <a:effectLst/>
          </p:spPr>
          <p:txBody>
            <a:bodyPr wrap="none" anchor="ctr"/>
            <a:lstStyle/>
            <a:p>
              <a:endParaRPr lang="zh-CN" altLang="en-US"/>
            </a:p>
          </p:txBody>
        </p:sp>
        <p:sp>
          <p:nvSpPr>
            <p:cNvPr id="69671" name="Line 39"/>
            <p:cNvSpPr>
              <a:spLocks noChangeShapeType="1"/>
            </p:cNvSpPr>
            <p:nvPr/>
          </p:nvSpPr>
          <p:spPr bwMode="auto">
            <a:xfrm>
              <a:off x="1339" y="1116"/>
              <a:ext cx="0" cy="390"/>
            </a:xfrm>
            <a:prstGeom prst="line">
              <a:avLst/>
            </a:prstGeom>
            <a:noFill/>
            <a:ln w="19050">
              <a:solidFill>
                <a:srgbClr val="FF33CC"/>
              </a:solidFill>
              <a:prstDash val="dash"/>
              <a:round/>
              <a:headEnd type="triangle" w="sm" len="lg"/>
              <a:tailEnd type="triangle" w="sm" len="lg"/>
            </a:ln>
            <a:effectLst/>
          </p:spPr>
          <p:txBody>
            <a:bodyPr wrap="none" anchor="ctr"/>
            <a:lstStyle/>
            <a:p>
              <a:endParaRPr lang="zh-CN" altLang="en-US"/>
            </a:p>
          </p:txBody>
        </p:sp>
        <p:graphicFrame>
          <p:nvGraphicFramePr>
            <p:cNvPr id="69672" name="Object 40"/>
            <p:cNvGraphicFramePr>
              <a:graphicFrameLocks noChangeAspect="1"/>
            </p:cNvGraphicFramePr>
            <p:nvPr/>
          </p:nvGraphicFramePr>
          <p:xfrm>
            <a:off x="4140" y="1312"/>
            <a:ext cx="177" cy="155"/>
          </p:xfrm>
          <a:graphic>
            <a:graphicData uri="http://schemas.openxmlformats.org/presentationml/2006/ole">
              <mc:AlternateContent xmlns:mc="http://schemas.openxmlformats.org/markup-compatibility/2006">
                <mc:Choice xmlns:v="urn:schemas-microsoft-com:vml" Requires="v">
                  <p:oleObj spid="_x0000_s5598" name="Equation" r:id="rId19" imgW="165100" imgH="190500" progId="Equation.3">
                    <p:embed/>
                  </p:oleObj>
                </mc:Choice>
                <mc:Fallback>
                  <p:oleObj name="Equation" r:id="rId19" imgW="165100" imgH="190500" progId="Equation.3">
                    <p:embed/>
                    <p:pic>
                      <p:nvPicPr>
                        <p:cNvPr id="0" name="Picture 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40" y="1312"/>
                          <a:ext cx="177" cy="1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73" name="Object 41"/>
            <p:cNvGraphicFramePr>
              <a:graphicFrameLocks noChangeAspect="1"/>
            </p:cNvGraphicFramePr>
            <p:nvPr/>
          </p:nvGraphicFramePr>
          <p:xfrm>
            <a:off x="1367" y="1155"/>
            <a:ext cx="239" cy="273"/>
          </p:xfrm>
          <a:graphic>
            <a:graphicData uri="http://schemas.openxmlformats.org/presentationml/2006/ole">
              <mc:AlternateContent xmlns:mc="http://schemas.openxmlformats.org/markup-compatibility/2006">
                <mc:Choice xmlns:v="urn:schemas-microsoft-com:vml" Requires="v">
                  <p:oleObj spid="_x0000_s5599" name="Equation" r:id="rId21" imgW="152400" imgH="177800" progId="Equation.3">
                    <p:embed/>
                  </p:oleObj>
                </mc:Choice>
                <mc:Fallback>
                  <p:oleObj name="Equation" r:id="rId21" imgW="152400" imgH="177800" progId="Equation.3">
                    <p:embed/>
                    <p:pic>
                      <p:nvPicPr>
                        <p:cNvPr id="0" name="Picture 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367" y="1155"/>
                          <a:ext cx="239" cy="2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74" name="Object 42"/>
            <p:cNvGraphicFramePr>
              <a:graphicFrameLocks noChangeAspect="1"/>
            </p:cNvGraphicFramePr>
            <p:nvPr/>
          </p:nvGraphicFramePr>
          <p:xfrm>
            <a:off x="3851" y="572"/>
            <a:ext cx="220" cy="194"/>
          </p:xfrm>
          <a:graphic>
            <a:graphicData uri="http://schemas.openxmlformats.org/presentationml/2006/ole">
              <mc:AlternateContent xmlns:mc="http://schemas.openxmlformats.org/markup-compatibility/2006">
                <mc:Choice xmlns:v="urn:schemas-microsoft-com:vml" Requires="v">
                  <p:oleObj spid="_x0000_s5600" name="Equation" r:id="rId23" imgW="215900" imgH="228600" progId="Equation.3">
                    <p:embed/>
                  </p:oleObj>
                </mc:Choice>
                <mc:Fallback>
                  <p:oleObj name="Equation" r:id="rId23" imgW="215900" imgH="228600" progId="Equation.3">
                    <p:embed/>
                    <p:pic>
                      <p:nvPicPr>
                        <p:cNvPr id="0" name="Picture 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51" y="572"/>
                          <a:ext cx="220" cy="1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75" name="Rectangle 43" descr="深色下对角线"/>
            <p:cNvSpPr>
              <a:spLocks noChangeArrowheads="1"/>
            </p:cNvSpPr>
            <p:nvPr/>
          </p:nvSpPr>
          <p:spPr bwMode="auto">
            <a:xfrm>
              <a:off x="1572" y="1155"/>
              <a:ext cx="46" cy="312"/>
            </a:xfrm>
            <a:prstGeom prst="rect">
              <a:avLst/>
            </a:prstGeom>
            <a:pattFill prst="dkDnDiag">
              <a:fgClr>
                <a:srgbClr val="3B7283"/>
              </a:fgClr>
              <a:bgClr>
                <a:srgbClr val="7DACAD"/>
              </a:bgClr>
            </a:pattFill>
            <a:ln w="9525">
              <a:solidFill>
                <a:schemeClr val="tx1"/>
              </a:solidFill>
              <a:miter lim="800000"/>
            </a:ln>
            <a:effectLst/>
          </p:spPr>
          <p:txBody>
            <a:bodyPr wrap="none" anchor="ctr"/>
            <a:lstStyle/>
            <a:p>
              <a:endParaRPr lang="zh-CN" altLang="en-US"/>
            </a:p>
          </p:txBody>
        </p:sp>
        <p:graphicFrame>
          <p:nvGraphicFramePr>
            <p:cNvPr id="69676" name="Object 44"/>
            <p:cNvGraphicFramePr>
              <a:graphicFrameLocks noChangeAspect="1"/>
            </p:cNvGraphicFramePr>
            <p:nvPr/>
          </p:nvGraphicFramePr>
          <p:xfrm>
            <a:off x="1141" y="1208"/>
            <a:ext cx="198" cy="220"/>
          </p:xfrm>
          <a:graphic>
            <a:graphicData uri="http://schemas.openxmlformats.org/presentationml/2006/ole">
              <mc:AlternateContent xmlns:mc="http://schemas.openxmlformats.org/markup-compatibility/2006">
                <mc:Choice xmlns:v="urn:schemas-microsoft-com:vml" Requires="v">
                  <p:oleObj spid="_x0000_s5601" name="Equation" r:id="rId25" imgW="190500" imgH="254000" progId="Equation.3">
                    <p:embed/>
                  </p:oleObj>
                </mc:Choice>
                <mc:Fallback>
                  <p:oleObj name="Equation" r:id="rId25" imgW="190500" imgH="254000" progId="Equation.3">
                    <p:embed/>
                    <p:pic>
                      <p:nvPicPr>
                        <p:cNvPr id="0" name="Picture 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41" y="1208"/>
                          <a:ext cx="198" cy="2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Group 45"/>
            <p:cNvGrpSpPr/>
            <p:nvPr/>
          </p:nvGrpSpPr>
          <p:grpSpPr bwMode="auto">
            <a:xfrm>
              <a:off x="1058" y="572"/>
              <a:ext cx="2985" cy="934"/>
              <a:chOff x="1590" y="1056"/>
              <a:chExt cx="3072" cy="1152"/>
            </a:xfrm>
          </p:grpSpPr>
          <p:graphicFrame>
            <p:nvGraphicFramePr>
              <p:cNvPr id="69678" name="Object 46"/>
              <p:cNvGraphicFramePr>
                <a:graphicFrameLocks noChangeAspect="1"/>
              </p:cNvGraphicFramePr>
              <p:nvPr/>
            </p:nvGraphicFramePr>
            <p:xfrm>
              <a:off x="2982" y="1056"/>
              <a:ext cx="249" cy="484"/>
            </p:xfrm>
            <a:graphic>
              <a:graphicData uri="http://schemas.openxmlformats.org/presentationml/2006/ole">
                <mc:AlternateContent xmlns:mc="http://schemas.openxmlformats.org/markup-compatibility/2006">
                  <mc:Choice xmlns:v="urn:schemas-microsoft-com:vml" Requires="v">
                    <p:oleObj spid="_x0000_s5602" name="公式" r:id="rId27" imgW="165100" imgH="316865" progId="Equation.3">
                      <p:embed/>
                    </p:oleObj>
                  </mc:Choice>
                  <mc:Fallback>
                    <p:oleObj name="公式" r:id="rId27" imgW="165100" imgH="316865" progId="Equation.3">
                      <p:embed/>
                      <p:pic>
                        <p:nvPicPr>
                          <p:cNvPr id="0" name="Picture 1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982" y="1056"/>
                            <a:ext cx="249" cy="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79" name="Object 47"/>
              <p:cNvGraphicFramePr>
                <a:graphicFrameLocks noChangeAspect="1"/>
              </p:cNvGraphicFramePr>
              <p:nvPr/>
            </p:nvGraphicFramePr>
            <p:xfrm>
              <a:off x="3702" y="1488"/>
              <a:ext cx="288" cy="480"/>
            </p:xfrm>
            <a:graphic>
              <a:graphicData uri="http://schemas.openxmlformats.org/presentationml/2006/ole">
                <mc:AlternateContent xmlns:mc="http://schemas.openxmlformats.org/markup-compatibility/2006">
                  <mc:Choice xmlns:v="urn:schemas-microsoft-com:vml" Requires="v">
                    <p:oleObj spid="_x0000_s5603" name="公式" r:id="rId29" imgW="190500" imgH="317500" progId="Equation.3">
                      <p:embed/>
                    </p:oleObj>
                  </mc:Choice>
                  <mc:Fallback>
                    <p:oleObj name="公式" r:id="rId29" imgW="190500" imgH="317500" progId="Equation.3">
                      <p:embed/>
                      <p:pic>
                        <p:nvPicPr>
                          <p:cNvPr id="0" name="Picture 1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702" y="1488"/>
                            <a:ext cx="288" cy="4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Group 48"/>
              <p:cNvGrpSpPr/>
              <p:nvPr/>
            </p:nvGrpSpPr>
            <p:grpSpPr bwMode="auto">
              <a:xfrm>
                <a:off x="1590" y="1296"/>
                <a:ext cx="3072" cy="912"/>
                <a:chOff x="1590" y="1296"/>
                <a:chExt cx="3072" cy="912"/>
              </a:xfrm>
            </p:grpSpPr>
            <p:sp>
              <p:nvSpPr>
                <p:cNvPr id="69681" name="Line 49"/>
                <p:cNvSpPr>
                  <a:spLocks noChangeShapeType="1"/>
                </p:cNvSpPr>
                <p:nvPr/>
              </p:nvSpPr>
              <p:spPr bwMode="auto">
                <a:xfrm flipV="1">
                  <a:off x="2118" y="1296"/>
                  <a:ext cx="2544" cy="432"/>
                </a:xfrm>
                <a:prstGeom prst="line">
                  <a:avLst/>
                </a:prstGeom>
                <a:noFill/>
                <a:ln w="28575">
                  <a:solidFill>
                    <a:srgbClr val="FF6600"/>
                  </a:solidFill>
                  <a:round/>
                  <a:headEnd type="none" w="sm" len="lg"/>
                  <a:tailEnd type="none" w="sm" len="lg"/>
                </a:ln>
                <a:effectLst/>
              </p:spPr>
              <p:txBody>
                <a:bodyPr wrap="none" anchor="ctr"/>
                <a:lstStyle/>
                <a:p>
                  <a:endParaRPr lang="zh-CN" altLang="en-US"/>
                </a:p>
              </p:txBody>
            </p:sp>
            <p:sp>
              <p:nvSpPr>
                <p:cNvPr id="69682" name="Line 50"/>
                <p:cNvSpPr>
                  <a:spLocks noChangeShapeType="1"/>
                </p:cNvSpPr>
                <p:nvPr/>
              </p:nvSpPr>
              <p:spPr bwMode="auto">
                <a:xfrm flipV="1">
                  <a:off x="2118" y="1296"/>
                  <a:ext cx="2544" cy="912"/>
                </a:xfrm>
                <a:prstGeom prst="line">
                  <a:avLst/>
                </a:prstGeom>
                <a:noFill/>
                <a:ln w="28575">
                  <a:solidFill>
                    <a:srgbClr val="FF6600"/>
                  </a:solidFill>
                  <a:round/>
                  <a:headEnd type="none" w="sm" len="lg"/>
                  <a:tailEnd type="none" w="sm" len="lg"/>
                </a:ln>
                <a:effectLst/>
              </p:spPr>
              <p:txBody>
                <a:bodyPr wrap="none" anchor="ctr"/>
                <a:lstStyle/>
                <a:p>
                  <a:endParaRPr lang="zh-CN" altLang="en-US"/>
                </a:p>
              </p:txBody>
            </p:sp>
            <p:sp>
              <p:nvSpPr>
                <p:cNvPr id="69683" name="Line 51"/>
                <p:cNvSpPr>
                  <a:spLocks noChangeShapeType="1"/>
                </p:cNvSpPr>
                <p:nvPr/>
              </p:nvSpPr>
              <p:spPr bwMode="auto">
                <a:xfrm flipV="1">
                  <a:off x="1590" y="1728"/>
                  <a:ext cx="528" cy="240"/>
                </a:xfrm>
                <a:prstGeom prst="line">
                  <a:avLst/>
                </a:prstGeom>
                <a:noFill/>
                <a:ln w="19050">
                  <a:solidFill>
                    <a:srgbClr val="FF6600"/>
                  </a:solidFill>
                  <a:round/>
                </a:ln>
                <a:effectLst/>
              </p:spPr>
              <p:txBody>
                <a:bodyPr wrap="none"/>
                <a:lstStyle/>
                <a:p>
                  <a:endParaRPr lang="zh-CN" altLang="en-US"/>
                </a:p>
              </p:txBody>
            </p:sp>
            <p:sp>
              <p:nvSpPr>
                <p:cNvPr id="69684" name="Line 52"/>
                <p:cNvSpPr>
                  <a:spLocks noChangeShapeType="1"/>
                </p:cNvSpPr>
                <p:nvPr/>
              </p:nvSpPr>
              <p:spPr bwMode="auto">
                <a:xfrm>
                  <a:off x="1590" y="1968"/>
                  <a:ext cx="528" cy="240"/>
                </a:xfrm>
                <a:prstGeom prst="line">
                  <a:avLst/>
                </a:prstGeom>
                <a:noFill/>
                <a:ln w="19050">
                  <a:solidFill>
                    <a:srgbClr val="FF6600"/>
                  </a:solidFill>
                  <a:round/>
                </a:ln>
                <a:effectLst/>
              </p:spPr>
              <p:txBody>
                <a:bodyPr wrap="none"/>
                <a:lstStyle/>
                <a:p>
                  <a:endParaRPr lang="zh-CN" altLang="en-US"/>
                </a:p>
              </p:txBody>
            </p:sp>
          </p:grpSp>
        </p:grpSp>
        <p:grpSp>
          <p:nvGrpSpPr>
            <p:cNvPr id="9" name="Group 53"/>
            <p:cNvGrpSpPr/>
            <p:nvPr/>
          </p:nvGrpSpPr>
          <p:grpSpPr bwMode="auto">
            <a:xfrm>
              <a:off x="1612" y="1753"/>
              <a:ext cx="2426" cy="263"/>
              <a:chOff x="1612" y="1753"/>
              <a:chExt cx="2426" cy="263"/>
            </a:xfrm>
          </p:grpSpPr>
          <p:graphicFrame>
            <p:nvGraphicFramePr>
              <p:cNvPr id="69686" name="Object 54"/>
              <p:cNvGraphicFramePr>
                <a:graphicFrameLocks noChangeAspect="1"/>
              </p:cNvGraphicFramePr>
              <p:nvPr/>
            </p:nvGraphicFramePr>
            <p:xfrm>
              <a:off x="2588" y="1753"/>
              <a:ext cx="292" cy="263"/>
            </p:xfrm>
            <a:graphic>
              <a:graphicData uri="http://schemas.openxmlformats.org/presentationml/2006/ole">
                <mc:AlternateContent xmlns:mc="http://schemas.openxmlformats.org/markup-compatibility/2006">
                  <mc:Choice xmlns:v="urn:schemas-microsoft-com:vml" Requires="v">
                    <p:oleObj spid="_x0000_s5604" name="Equation" r:id="rId31" imgW="165100" imgH="177800" progId="Equation.3">
                      <p:embed/>
                    </p:oleObj>
                  </mc:Choice>
                  <mc:Fallback>
                    <p:oleObj name="Equation" r:id="rId31" imgW="165100" imgH="177800" progId="Equation.3">
                      <p:embed/>
                      <p:pic>
                        <p:nvPicPr>
                          <p:cNvPr id="0" name="Picture 1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588" y="1753"/>
                            <a:ext cx="292" cy="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87" name="Line 55"/>
              <p:cNvSpPr>
                <a:spLocks noChangeShapeType="1"/>
              </p:cNvSpPr>
              <p:nvPr/>
            </p:nvSpPr>
            <p:spPr bwMode="auto">
              <a:xfrm>
                <a:off x="2778" y="1895"/>
                <a:ext cx="1260" cy="0"/>
              </a:xfrm>
              <a:prstGeom prst="line">
                <a:avLst/>
              </a:prstGeom>
              <a:noFill/>
              <a:ln w="19050">
                <a:solidFill>
                  <a:srgbClr val="FF3399"/>
                </a:solidFill>
                <a:round/>
                <a:tailEnd type="triangle" w="sm" len="lg"/>
              </a:ln>
              <a:effectLst/>
            </p:spPr>
            <p:txBody>
              <a:bodyPr wrap="none"/>
              <a:lstStyle/>
              <a:p>
                <a:endParaRPr lang="zh-CN" altLang="en-US"/>
              </a:p>
            </p:txBody>
          </p:sp>
          <p:sp>
            <p:nvSpPr>
              <p:cNvPr id="69688" name="Line 56"/>
              <p:cNvSpPr>
                <a:spLocks noChangeShapeType="1"/>
              </p:cNvSpPr>
              <p:nvPr/>
            </p:nvSpPr>
            <p:spPr bwMode="auto">
              <a:xfrm flipH="1">
                <a:off x="1612" y="1895"/>
                <a:ext cx="933" cy="0"/>
              </a:xfrm>
              <a:prstGeom prst="line">
                <a:avLst/>
              </a:prstGeom>
              <a:noFill/>
              <a:ln w="19050">
                <a:solidFill>
                  <a:srgbClr val="FF3399"/>
                </a:solidFill>
                <a:round/>
                <a:tailEnd type="triangle" w="sm" len="lg"/>
              </a:ln>
              <a:effectLst/>
            </p:spPr>
            <p:txBody>
              <a:bodyPr wrap="none"/>
              <a:lstStyle/>
              <a:p>
                <a:endParaRPr lang="zh-CN" altLang="en-US"/>
              </a:p>
            </p:txBody>
          </p:sp>
        </p:grpSp>
        <p:grpSp>
          <p:nvGrpSpPr>
            <p:cNvPr id="10" name="Group 57"/>
            <p:cNvGrpSpPr/>
            <p:nvPr/>
          </p:nvGrpSpPr>
          <p:grpSpPr bwMode="auto">
            <a:xfrm>
              <a:off x="1612" y="805"/>
              <a:ext cx="374" cy="623"/>
              <a:chOff x="1612" y="805"/>
              <a:chExt cx="374" cy="623"/>
            </a:xfrm>
          </p:grpSpPr>
          <p:sp>
            <p:nvSpPr>
              <p:cNvPr id="69690" name="AutoShape 58"/>
              <p:cNvSpPr>
                <a:spLocks noChangeArrowheads="1"/>
              </p:cNvSpPr>
              <p:nvPr/>
            </p:nvSpPr>
            <p:spPr bwMode="auto">
              <a:xfrm>
                <a:off x="1720" y="805"/>
                <a:ext cx="266" cy="234"/>
              </a:xfrm>
              <a:prstGeom prst="wedgeRoundRectCallout">
                <a:avLst>
                  <a:gd name="adj1" fmla="val -81500"/>
                  <a:gd name="adj2" fmla="val 198097"/>
                  <a:gd name="adj3" fmla="val 16667"/>
                </a:avLst>
              </a:prstGeom>
              <a:gradFill rotWithShape="0">
                <a:gsLst>
                  <a:gs pos="0">
                    <a:srgbClr val="C5EBE4"/>
                  </a:gs>
                  <a:gs pos="50000">
                    <a:srgbClr val="FFFFFF"/>
                  </a:gs>
                  <a:gs pos="100000">
                    <a:srgbClr val="C5EBE4"/>
                  </a:gs>
                </a:gsLst>
                <a:lin ang="5400000" scaled="1"/>
              </a:gradFill>
              <a:ln w="9525">
                <a:solidFill>
                  <a:srgbClr val="05490F"/>
                </a:solidFill>
                <a:miter lim="800000"/>
              </a:ln>
              <a:effectLst/>
            </p:spPr>
            <p:txBody>
              <a:bodyPr/>
              <a:lstStyle/>
              <a:p>
                <a:pPr algn="ctr"/>
                <a:endParaRPr lang="zh-CN" altLang="zh-CN" sz="2800" b="1">
                  <a:solidFill>
                    <a:srgbClr val="1C1C1C"/>
                  </a:solidFill>
                  <a:latin typeface="Times New Roman" panose="02020603050405020304" pitchFamily="18" charset="0"/>
                </a:endParaRPr>
              </a:p>
            </p:txBody>
          </p:sp>
          <p:graphicFrame>
            <p:nvGraphicFramePr>
              <p:cNvPr id="69691" name="Object 59"/>
              <p:cNvGraphicFramePr>
                <a:graphicFrameLocks noChangeAspect="1"/>
              </p:cNvGraphicFramePr>
              <p:nvPr/>
            </p:nvGraphicFramePr>
            <p:xfrm flipH="1">
              <a:off x="1767" y="844"/>
              <a:ext cx="187" cy="195"/>
            </p:xfrm>
            <a:graphic>
              <a:graphicData uri="http://schemas.openxmlformats.org/presentationml/2006/ole">
                <mc:AlternateContent xmlns:mc="http://schemas.openxmlformats.org/markup-compatibility/2006">
                  <mc:Choice xmlns:v="urn:schemas-microsoft-com:vml" Requires="v">
                    <p:oleObj spid="_x0000_s5605" name="公式" r:id="rId33" imgW="177800" imgH="241300" progId="Equation.3">
                      <p:embed/>
                    </p:oleObj>
                  </mc:Choice>
                  <mc:Fallback>
                    <p:oleObj name="公式" r:id="rId33" imgW="177800" imgH="241300" progId="Equation.3">
                      <p:embed/>
                      <p:pic>
                        <p:nvPicPr>
                          <p:cNvPr id="0" name="Picture 1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flipH="1">
                            <a:off x="1767" y="844"/>
                            <a:ext cx="187" cy="195"/>
                          </a:xfrm>
                          <a:prstGeom prst="rect">
                            <a:avLst/>
                          </a:prstGeom>
                          <a:noFill/>
                          <a:ln>
                            <a:noFill/>
                          </a:ln>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FF0066"/>
                                </a:solidFill>
                                <a:miter lim="800000"/>
                                <a:headEnd/>
                                <a:tailEnd/>
                              </a14:hiddenLine>
                            </a:ext>
                          </a:extLst>
                        </p:spPr>
                      </p:pic>
                    </p:oleObj>
                  </mc:Fallback>
                </mc:AlternateContent>
              </a:graphicData>
            </a:graphic>
          </p:graphicFrame>
          <p:sp>
            <p:nvSpPr>
              <p:cNvPr id="69692" name="Freeform 60"/>
              <p:cNvSpPr/>
              <p:nvPr/>
            </p:nvSpPr>
            <p:spPr bwMode="auto">
              <a:xfrm>
                <a:off x="1612" y="1383"/>
                <a:ext cx="108" cy="45"/>
              </a:xfrm>
              <a:custGeom>
                <a:avLst/>
                <a:gdLst/>
                <a:ahLst/>
                <a:cxnLst>
                  <a:cxn ang="0">
                    <a:pos x="0" y="48"/>
                  </a:cxn>
                  <a:cxn ang="0">
                    <a:pos x="96" y="48"/>
                  </a:cxn>
                  <a:cxn ang="0">
                    <a:pos x="144" y="0"/>
                  </a:cxn>
                </a:cxnLst>
                <a:rect l="0" t="0" r="r" b="b"/>
                <a:pathLst>
                  <a:path w="144" h="56">
                    <a:moveTo>
                      <a:pt x="0" y="48"/>
                    </a:moveTo>
                    <a:cubicBezTo>
                      <a:pt x="36" y="52"/>
                      <a:pt x="72" y="56"/>
                      <a:pt x="96" y="48"/>
                    </a:cubicBezTo>
                    <a:cubicBezTo>
                      <a:pt x="120" y="40"/>
                      <a:pt x="136" y="8"/>
                      <a:pt x="144" y="0"/>
                    </a:cubicBezTo>
                  </a:path>
                </a:pathLst>
              </a:custGeom>
              <a:noFill/>
              <a:ln w="28575" cap="flat" cmpd="sng">
                <a:solidFill>
                  <a:srgbClr val="006699"/>
                </a:solidFill>
                <a:prstDash val="solid"/>
                <a:round/>
              </a:ln>
              <a:effectLst/>
            </p:spPr>
            <p:txBody>
              <a:bodyPr wrap="none"/>
              <a:lstStyle/>
              <a:p>
                <a:endParaRPr lang="zh-CN" altLang="en-US"/>
              </a:p>
            </p:txBody>
          </p:sp>
        </p:grpSp>
        <p:grpSp>
          <p:nvGrpSpPr>
            <p:cNvPr id="11" name="Group 61"/>
            <p:cNvGrpSpPr/>
            <p:nvPr/>
          </p:nvGrpSpPr>
          <p:grpSpPr bwMode="auto">
            <a:xfrm>
              <a:off x="1460" y="1117"/>
              <a:ext cx="930" cy="623"/>
              <a:chOff x="2003" y="1728"/>
              <a:chExt cx="958" cy="768"/>
            </a:xfrm>
          </p:grpSpPr>
          <p:sp>
            <p:nvSpPr>
              <p:cNvPr id="69694" name="Line 62"/>
              <p:cNvSpPr>
                <a:spLocks noChangeShapeType="1"/>
              </p:cNvSpPr>
              <p:nvPr/>
            </p:nvSpPr>
            <p:spPr bwMode="auto">
              <a:xfrm>
                <a:off x="2153" y="1728"/>
                <a:ext cx="150" cy="388"/>
              </a:xfrm>
              <a:prstGeom prst="line">
                <a:avLst/>
              </a:prstGeom>
              <a:noFill/>
              <a:ln w="19050">
                <a:solidFill>
                  <a:srgbClr val="000000"/>
                </a:solidFill>
                <a:prstDash val="dash"/>
                <a:round/>
                <a:headEnd type="none" w="sm" len="lg"/>
                <a:tailEnd type="none" w="sm" len="lg"/>
              </a:ln>
              <a:effectLst/>
            </p:spPr>
            <p:txBody>
              <a:bodyPr wrap="none" anchor="ctr"/>
              <a:lstStyle/>
              <a:p>
                <a:endParaRPr lang="zh-CN" altLang="en-US"/>
              </a:p>
            </p:txBody>
          </p:sp>
          <p:sp>
            <p:nvSpPr>
              <p:cNvPr id="69695" name="Line 63"/>
              <p:cNvSpPr>
                <a:spLocks noChangeShapeType="1"/>
              </p:cNvSpPr>
              <p:nvPr/>
            </p:nvSpPr>
            <p:spPr bwMode="auto">
              <a:xfrm>
                <a:off x="2303" y="2116"/>
                <a:ext cx="101" cy="251"/>
              </a:xfrm>
              <a:prstGeom prst="line">
                <a:avLst/>
              </a:prstGeom>
              <a:noFill/>
              <a:ln w="19050">
                <a:solidFill>
                  <a:srgbClr val="000000"/>
                </a:solidFill>
                <a:prstDash val="dash"/>
                <a:round/>
                <a:headEnd type="none" w="sm" len="lg"/>
                <a:tailEnd type="none" w="sm" len="lg"/>
              </a:ln>
              <a:effectLst/>
            </p:spPr>
            <p:txBody>
              <a:bodyPr wrap="none" anchor="ctr"/>
              <a:lstStyle/>
              <a:p>
                <a:endParaRPr lang="zh-CN" altLang="en-US"/>
              </a:p>
            </p:txBody>
          </p:sp>
          <p:sp>
            <p:nvSpPr>
              <p:cNvPr id="69696" name="Line 64"/>
              <p:cNvSpPr>
                <a:spLocks noChangeShapeType="1"/>
              </p:cNvSpPr>
              <p:nvPr/>
            </p:nvSpPr>
            <p:spPr bwMode="auto">
              <a:xfrm>
                <a:off x="2153" y="2159"/>
                <a:ext cx="101" cy="251"/>
              </a:xfrm>
              <a:prstGeom prst="line">
                <a:avLst/>
              </a:prstGeom>
              <a:noFill/>
              <a:ln w="19050">
                <a:solidFill>
                  <a:srgbClr val="000000"/>
                </a:solidFill>
                <a:prstDash val="dash"/>
                <a:round/>
                <a:headEnd type="none" w="sm" len="lg"/>
                <a:tailEnd type="none" w="sm" len="lg"/>
              </a:ln>
              <a:effectLst/>
            </p:spPr>
            <p:txBody>
              <a:bodyPr wrap="none" anchor="ctr"/>
              <a:lstStyle/>
              <a:p>
                <a:endParaRPr lang="zh-CN" altLang="en-US"/>
              </a:p>
            </p:txBody>
          </p:sp>
          <p:sp>
            <p:nvSpPr>
              <p:cNvPr id="69697" name="Line 65"/>
              <p:cNvSpPr>
                <a:spLocks noChangeShapeType="1"/>
              </p:cNvSpPr>
              <p:nvPr/>
            </p:nvSpPr>
            <p:spPr bwMode="auto">
              <a:xfrm flipV="1">
                <a:off x="2003" y="2367"/>
                <a:ext cx="251" cy="129"/>
              </a:xfrm>
              <a:prstGeom prst="line">
                <a:avLst/>
              </a:prstGeom>
              <a:noFill/>
              <a:ln w="19050">
                <a:solidFill>
                  <a:srgbClr val="FF0066"/>
                </a:solidFill>
                <a:prstDash val="dash"/>
                <a:round/>
                <a:headEnd type="none" w="sm" len="lg"/>
                <a:tailEnd type="triangle" w="sm" len="lg"/>
              </a:ln>
              <a:effectLst/>
            </p:spPr>
            <p:txBody>
              <a:bodyPr wrap="none" anchor="ctr"/>
              <a:lstStyle/>
              <a:p>
                <a:endParaRPr lang="zh-CN" altLang="en-US"/>
              </a:p>
            </p:txBody>
          </p:sp>
          <p:sp>
            <p:nvSpPr>
              <p:cNvPr id="69698" name="Line 66"/>
              <p:cNvSpPr>
                <a:spLocks noChangeShapeType="1"/>
              </p:cNvSpPr>
              <p:nvPr/>
            </p:nvSpPr>
            <p:spPr bwMode="auto">
              <a:xfrm flipH="1">
                <a:off x="2404" y="2195"/>
                <a:ext cx="250" cy="129"/>
              </a:xfrm>
              <a:prstGeom prst="line">
                <a:avLst/>
              </a:prstGeom>
              <a:noFill/>
              <a:ln w="19050">
                <a:solidFill>
                  <a:srgbClr val="FF0066"/>
                </a:solidFill>
                <a:prstDash val="dash"/>
                <a:round/>
                <a:headEnd type="none" w="sm" len="lg"/>
                <a:tailEnd type="triangle" w="sm" len="lg"/>
              </a:ln>
              <a:effectLst/>
            </p:spPr>
            <p:txBody>
              <a:bodyPr wrap="none" anchor="ctr"/>
              <a:lstStyle/>
              <a:p>
                <a:endParaRPr lang="zh-CN" altLang="en-US"/>
              </a:p>
            </p:txBody>
          </p:sp>
          <p:graphicFrame>
            <p:nvGraphicFramePr>
              <p:cNvPr id="69699" name="Object 67"/>
              <p:cNvGraphicFramePr>
                <a:graphicFrameLocks noChangeAspect="1"/>
              </p:cNvGraphicFramePr>
              <p:nvPr/>
            </p:nvGraphicFramePr>
            <p:xfrm>
              <a:off x="2544" y="2099"/>
              <a:ext cx="417" cy="301"/>
            </p:xfrm>
            <a:graphic>
              <a:graphicData uri="http://schemas.openxmlformats.org/presentationml/2006/ole">
                <mc:AlternateContent xmlns:mc="http://schemas.openxmlformats.org/markup-compatibility/2006">
                  <mc:Choice xmlns:v="urn:schemas-microsoft-com:vml" Requires="v">
                    <p:oleObj spid="_x0000_s5606" name="公式" r:id="rId35" imgW="304800" imgH="228600" progId="Equation.3">
                      <p:embed/>
                    </p:oleObj>
                  </mc:Choice>
                  <mc:Fallback>
                    <p:oleObj name="公式" r:id="rId35" imgW="304800" imgH="228600" progId="Equation.3">
                      <p:embed/>
                      <p:pic>
                        <p:nvPicPr>
                          <p:cNvPr id="0" name="Picture 1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544" y="2099"/>
                            <a:ext cx="417"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grpSp>
        <p:grpSp>
          <p:nvGrpSpPr>
            <p:cNvPr id="12" name="Group 68"/>
            <p:cNvGrpSpPr/>
            <p:nvPr/>
          </p:nvGrpSpPr>
          <p:grpSpPr bwMode="auto">
            <a:xfrm>
              <a:off x="2310" y="1116"/>
              <a:ext cx="235" cy="235"/>
              <a:chOff x="2496" y="1056"/>
              <a:chExt cx="242" cy="289"/>
            </a:xfrm>
          </p:grpSpPr>
          <p:graphicFrame>
            <p:nvGraphicFramePr>
              <p:cNvPr id="69701" name="Object 69"/>
              <p:cNvGraphicFramePr>
                <a:graphicFrameLocks noChangeAspect="1"/>
              </p:cNvGraphicFramePr>
              <p:nvPr/>
            </p:nvGraphicFramePr>
            <p:xfrm flipH="1">
              <a:off x="2496" y="1056"/>
              <a:ext cx="207" cy="241"/>
            </p:xfrm>
            <a:graphic>
              <a:graphicData uri="http://schemas.openxmlformats.org/presentationml/2006/ole">
                <mc:AlternateContent xmlns:mc="http://schemas.openxmlformats.org/markup-compatibility/2006">
                  <mc:Choice xmlns:v="urn:schemas-microsoft-com:vml" Requires="v">
                    <p:oleObj spid="_x0000_s5607" name="公式" r:id="rId37" imgW="177800" imgH="241300" progId="Equation.3">
                      <p:embed/>
                    </p:oleObj>
                  </mc:Choice>
                  <mc:Fallback>
                    <p:oleObj name="公式" r:id="rId37" imgW="177800" imgH="241300" progId="Equation.3">
                      <p:embed/>
                      <p:pic>
                        <p:nvPicPr>
                          <p:cNvPr id="0" name="Picture 10"/>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flipH="1">
                            <a:off x="2496" y="1056"/>
                            <a:ext cx="207" cy="2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702" name="Arc 70"/>
              <p:cNvSpPr/>
              <p:nvPr/>
            </p:nvSpPr>
            <p:spPr bwMode="auto">
              <a:xfrm>
                <a:off x="2640" y="1057"/>
                <a:ext cx="98" cy="288"/>
              </a:xfrm>
              <a:custGeom>
                <a:avLst/>
                <a:gdLst>
                  <a:gd name="G0" fmla="+- 0 0 0"/>
                  <a:gd name="G1" fmla="+- 21600 0 0"/>
                  <a:gd name="G2" fmla="+- 21600 0 0"/>
                  <a:gd name="T0" fmla="*/ 0 w 21313"/>
                  <a:gd name="T1" fmla="*/ 0 h 21600"/>
                  <a:gd name="T2" fmla="*/ 21313 w 21313"/>
                  <a:gd name="T3" fmla="*/ 18088 h 21600"/>
                  <a:gd name="T4" fmla="*/ 0 w 21313"/>
                  <a:gd name="T5" fmla="*/ 21600 h 21600"/>
                </a:gdLst>
                <a:ahLst/>
                <a:cxnLst>
                  <a:cxn ang="0">
                    <a:pos x="T0" y="T1"/>
                  </a:cxn>
                  <a:cxn ang="0">
                    <a:pos x="T2" y="T3"/>
                  </a:cxn>
                  <a:cxn ang="0">
                    <a:pos x="T4" y="T5"/>
                  </a:cxn>
                </a:cxnLst>
                <a:rect l="0" t="0" r="r" b="b"/>
                <a:pathLst>
                  <a:path w="21313" h="21600" fill="none" extrusionOk="0">
                    <a:moveTo>
                      <a:pt x="-1" y="0"/>
                    </a:moveTo>
                    <a:cubicBezTo>
                      <a:pt x="10573" y="0"/>
                      <a:pt x="19593" y="7654"/>
                      <a:pt x="21312" y="18088"/>
                    </a:cubicBezTo>
                  </a:path>
                  <a:path w="21313" h="21600" stroke="0" extrusionOk="0">
                    <a:moveTo>
                      <a:pt x="-1" y="0"/>
                    </a:moveTo>
                    <a:cubicBezTo>
                      <a:pt x="10573" y="0"/>
                      <a:pt x="19593" y="7654"/>
                      <a:pt x="21312" y="18088"/>
                    </a:cubicBezTo>
                    <a:lnTo>
                      <a:pt x="0" y="21600"/>
                    </a:lnTo>
                    <a:close/>
                  </a:path>
                </a:pathLst>
              </a:custGeom>
              <a:noFill/>
              <a:ln w="28575">
                <a:solidFill>
                  <a:srgbClr val="33CC33"/>
                </a:solidFill>
                <a:round/>
                <a:headEnd type="none" w="sm" len="lg"/>
                <a:tailEnd type="none" w="sm" len="lg"/>
              </a:ln>
              <a:effectLst/>
            </p:spPr>
            <p:txBody>
              <a:bodyPr wrap="none" anchor="ctr"/>
              <a:lstStyle/>
              <a:p>
                <a:endParaRPr lang="zh-CN" altLang="en-US"/>
              </a:p>
            </p:txBody>
          </p:sp>
        </p:grpSp>
      </p:grpSp>
      <p:grpSp>
        <p:nvGrpSpPr>
          <p:cNvPr id="13" name="Group 71"/>
          <p:cNvGrpSpPr/>
          <p:nvPr/>
        </p:nvGrpSpPr>
        <p:grpSpPr bwMode="auto">
          <a:xfrm>
            <a:off x="7010400" y="1287463"/>
            <a:ext cx="457200" cy="2362200"/>
            <a:chOff x="4752" y="432"/>
            <a:chExt cx="288" cy="1536"/>
          </a:xfrm>
        </p:grpSpPr>
        <p:sp>
          <p:nvSpPr>
            <p:cNvPr id="69704" name="Rectangle 72"/>
            <p:cNvSpPr>
              <a:spLocks noChangeArrowheads="1"/>
            </p:cNvSpPr>
            <p:nvPr/>
          </p:nvSpPr>
          <p:spPr bwMode="auto">
            <a:xfrm>
              <a:off x="4752" y="432"/>
              <a:ext cx="288" cy="192"/>
            </a:xfrm>
            <a:prstGeom prst="rect">
              <a:avLst/>
            </a:prstGeom>
            <a:gradFill rotWithShape="0">
              <a:gsLst>
                <a:gs pos="0">
                  <a:srgbClr val="F6E00C"/>
                </a:gs>
                <a:gs pos="50000">
                  <a:srgbClr val="000000"/>
                </a:gs>
                <a:gs pos="100000">
                  <a:srgbClr val="F6E00C"/>
                </a:gs>
              </a:gsLst>
              <a:lin ang="5400000" scaled="1"/>
            </a:gradFill>
            <a:ln w="9525">
              <a:noFill/>
              <a:miter lim="800000"/>
            </a:ln>
            <a:effectLst/>
          </p:spPr>
          <p:txBody>
            <a:bodyPr wrap="none" anchor="ctr">
              <a:spAutoFit/>
            </a:bodyPr>
            <a:lstStyle/>
            <a:p>
              <a:endParaRPr lang="zh-CN" altLang="en-US"/>
            </a:p>
          </p:txBody>
        </p:sp>
        <p:sp>
          <p:nvSpPr>
            <p:cNvPr id="69705" name="Rectangle 73"/>
            <p:cNvSpPr>
              <a:spLocks noChangeArrowheads="1"/>
            </p:cNvSpPr>
            <p:nvPr/>
          </p:nvSpPr>
          <p:spPr bwMode="auto">
            <a:xfrm>
              <a:off x="4752" y="624"/>
              <a:ext cx="288" cy="192"/>
            </a:xfrm>
            <a:prstGeom prst="rect">
              <a:avLst/>
            </a:prstGeom>
            <a:gradFill rotWithShape="0">
              <a:gsLst>
                <a:gs pos="0">
                  <a:srgbClr val="F6E00C"/>
                </a:gs>
                <a:gs pos="50000">
                  <a:srgbClr val="000000"/>
                </a:gs>
                <a:gs pos="100000">
                  <a:srgbClr val="F6E00C"/>
                </a:gs>
              </a:gsLst>
              <a:lin ang="5400000" scaled="1"/>
            </a:gradFill>
            <a:ln w="9525">
              <a:noFill/>
              <a:miter lim="800000"/>
            </a:ln>
            <a:effectLst/>
          </p:spPr>
          <p:txBody>
            <a:bodyPr wrap="none" anchor="ctr">
              <a:spAutoFit/>
            </a:bodyPr>
            <a:lstStyle/>
            <a:p>
              <a:endParaRPr lang="zh-CN" altLang="en-US"/>
            </a:p>
          </p:txBody>
        </p:sp>
        <p:sp>
          <p:nvSpPr>
            <p:cNvPr id="69706" name="Rectangle 74"/>
            <p:cNvSpPr>
              <a:spLocks noChangeArrowheads="1"/>
            </p:cNvSpPr>
            <p:nvPr/>
          </p:nvSpPr>
          <p:spPr bwMode="auto">
            <a:xfrm>
              <a:off x="4752" y="816"/>
              <a:ext cx="288" cy="192"/>
            </a:xfrm>
            <a:prstGeom prst="rect">
              <a:avLst/>
            </a:prstGeom>
            <a:gradFill rotWithShape="0">
              <a:gsLst>
                <a:gs pos="0">
                  <a:srgbClr val="F6E00C"/>
                </a:gs>
                <a:gs pos="50000">
                  <a:srgbClr val="000000"/>
                </a:gs>
                <a:gs pos="100000">
                  <a:srgbClr val="F6E00C"/>
                </a:gs>
              </a:gsLst>
              <a:lin ang="5400000" scaled="1"/>
            </a:gradFill>
            <a:ln w="9525">
              <a:noFill/>
              <a:miter lim="800000"/>
            </a:ln>
            <a:effectLst/>
          </p:spPr>
          <p:txBody>
            <a:bodyPr wrap="none" anchor="ctr">
              <a:spAutoFit/>
            </a:bodyPr>
            <a:lstStyle/>
            <a:p>
              <a:endParaRPr lang="zh-CN" altLang="en-US"/>
            </a:p>
          </p:txBody>
        </p:sp>
        <p:sp>
          <p:nvSpPr>
            <p:cNvPr id="69707" name="Rectangle 75"/>
            <p:cNvSpPr>
              <a:spLocks noChangeArrowheads="1"/>
            </p:cNvSpPr>
            <p:nvPr/>
          </p:nvSpPr>
          <p:spPr bwMode="auto">
            <a:xfrm>
              <a:off x="4752" y="1008"/>
              <a:ext cx="288" cy="192"/>
            </a:xfrm>
            <a:prstGeom prst="rect">
              <a:avLst/>
            </a:prstGeom>
            <a:gradFill rotWithShape="0">
              <a:gsLst>
                <a:gs pos="0">
                  <a:srgbClr val="F6E00C"/>
                </a:gs>
                <a:gs pos="50000">
                  <a:srgbClr val="000000"/>
                </a:gs>
                <a:gs pos="100000">
                  <a:srgbClr val="F6E00C"/>
                </a:gs>
              </a:gsLst>
              <a:lin ang="5400000" scaled="1"/>
            </a:gradFill>
            <a:ln w="9525">
              <a:noFill/>
              <a:miter lim="800000"/>
            </a:ln>
            <a:effectLst/>
          </p:spPr>
          <p:txBody>
            <a:bodyPr wrap="none" anchor="ctr">
              <a:spAutoFit/>
            </a:bodyPr>
            <a:lstStyle/>
            <a:p>
              <a:endParaRPr lang="zh-CN" altLang="en-US"/>
            </a:p>
          </p:txBody>
        </p:sp>
        <p:sp>
          <p:nvSpPr>
            <p:cNvPr id="69708" name="Rectangle 76"/>
            <p:cNvSpPr>
              <a:spLocks noChangeArrowheads="1"/>
            </p:cNvSpPr>
            <p:nvPr/>
          </p:nvSpPr>
          <p:spPr bwMode="auto">
            <a:xfrm>
              <a:off x="4752" y="1200"/>
              <a:ext cx="288" cy="192"/>
            </a:xfrm>
            <a:prstGeom prst="rect">
              <a:avLst/>
            </a:prstGeom>
            <a:gradFill rotWithShape="0">
              <a:gsLst>
                <a:gs pos="0">
                  <a:srgbClr val="F6E00C"/>
                </a:gs>
                <a:gs pos="50000">
                  <a:srgbClr val="000000"/>
                </a:gs>
                <a:gs pos="100000">
                  <a:srgbClr val="F6E00C"/>
                </a:gs>
              </a:gsLst>
              <a:lin ang="5400000" scaled="1"/>
            </a:gradFill>
            <a:ln w="9525">
              <a:noFill/>
              <a:miter lim="800000"/>
            </a:ln>
            <a:effectLst/>
          </p:spPr>
          <p:txBody>
            <a:bodyPr wrap="none" anchor="ctr">
              <a:spAutoFit/>
            </a:bodyPr>
            <a:lstStyle/>
            <a:p>
              <a:endParaRPr lang="zh-CN" altLang="en-US"/>
            </a:p>
          </p:txBody>
        </p:sp>
        <p:sp>
          <p:nvSpPr>
            <p:cNvPr id="69709" name="Rectangle 77"/>
            <p:cNvSpPr>
              <a:spLocks noChangeArrowheads="1"/>
            </p:cNvSpPr>
            <p:nvPr/>
          </p:nvSpPr>
          <p:spPr bwMode="auto">
            <a:xfrm>
              <a:off x="4752" y="1392"/>
              <a:ext cx="288" cy="192"/>
            </a:xfrm>
            <a:prstGeom prst="rect">
              <a:avLst/>
            </a:prstGeom>
            <a:gradFill rotWithShape="0">
              <a:gsLst>
                <a:gs pos="0">
                  <a:srgbClr val="F6E00C"/>
                </a:gs>
                <a:gs pos="50000">
                  <a:srgbClr val="000000"/>
                </a:gs>
                <a:gs pos="100000">
                  <a:srgbClr val="F6E00C"/>
                </a:gs>
              </a:gsLst>
              <a:lin ang="5400000" scaled="1"/>
            </a:gradFill>
            <a:ln w="9525">
              <a:noFill/>
              <a:miter lim="800000"/>
            </a:ln>
            <a:effectLst/>
          </p:spPr>
          <p:txBody>
            <a:bodyPr wrap="none" anchor="ctr">
              <a:spAutoFit/>
            </a:bodyPr>
            <a:lstStyle/>
            <a:p>
              <a:endParaRPr lang="zh-CN" altLang="en-US"/>
            </a:p>
          </p:txBody>
        </p:sp>
        <p:sp>
          <p:nvSpPr>
            <p:cNvPr id="69710" name="Rectangle 78"/>
            <p:cNvSpPr>
              <a:spLocks noChangeArrowheads="1"/>
            </p:cNvSpPr>
            <p:nvPr/>
          </p:nvSpPr>
          <p:spPr bwMode="auto">
            <a:xfrm>
              <a:off x="4752" y="1584"/>
              <a:ext cx="288" cy="192"/>
            </a:xfrm>
            <a:prstGeom prst="rect">
              <a:avLst/>
            </a:prstGeom>
            <a:gradFill rotWithShape="0">
              <a:gsLst>
                <a:gs pos="0">
                  <a:srgbClr val="F6E00C"/>
                </a:gs>
                <a:gs pos="50000">
                  <a:srgbClr val="000000"/>
                </a:gs>
                <a:gs pos="100000">
                  <a:srgbClr val="F6E00C"/>
                </a:gs>
              </a:gsLst>
              <a:lin ang="5400000" scaled="1"/>
            </a:gradFill>
            <a:ln w="9525">
              <a:noFill/>
              <a:miter lim="800000"/>
            </a:ln>
            <a:effectLst/>
          </p:spPr>
          <p:txBody>
            <a:bodyPr wrap="none" anchor="ctr">
              <a:spAutoFit/>
            </a:bodyPr>
            <a:lstStyle/>
            <a:p>
              <a:endParaRPr lang="zh-CN" altLang="en-US"/>
            </a:p>
          </p:txBody>
        </p:sp>
        <p:sp>
          <p:nvSpPr>
            <p:cNvPr id="69711" name="Rectangle 79"/>
            <p:cNvSpPr>
              <a:spLocks noChangeArrowheads="1"/>
            </p:cNvSpPr>
            <p:nvPr/>
          </p:nvSpPr>
          <p:spPr bwMode="auto">
            <a:xfrm>
              <a:off x="4752" y="1776"/>
              <a:ext cx="288" cy="192"/>
            </a:xfrm>
            <a:prstGeom prst="rect">
              <a:avLst/>
            </a:prstGeom>
            <a:gradFill rotWithShape="0">
              <a:gsLst>
                <a:gs pos="0">
                  <a:srgbClr val="F6E00C"/>
                </a:gs>
                <a:gs pos="50000">
                  <a:srgbClr val="000000"/>
                </a:gs>
                <a:gs pos="100000">
                  <a:srgbClr val="F6E00C"/>
                </a:gs>
              </a:gsLst>
              <a:lin ang="5400000" scaled="1"/>
            </a:gradFill>
            <a:ln w="9525">
              <a:noFill/>
              <a:miter lim="800000"/>
            </a:ln>
            <a:effectLst/>
          </p:spPr>
          <p:txBody>
            <a:bodyPr wrap="none" anchor="ctr">
              <a:spAutoFit/>
            </a:bodyPr>
            <a:lstStyle/>
            <a:p>
              <a:endParaRPr lang="zh-CN" altLang="en-US"/>
            </a:p>
          </p:txBody>
        </p:sp>
      </p:grpSp>
      <p:graphicFrame>
        <p:nvGraphicFramePr>
          <p:cNvPr id="80" name="Object 37"/>
          <p:cNvGraphicFramePr>
            <a:graphicFrameLocks noChangeAspect="1"/>
          </p:cNvGraphicFramePr>
          <p:nvPr/>
        </p:nvGraphicFramePr>
        <p:xfrm>
          <a:off x="6324600" y="4386263"/>
          <a:ext cx="1219200" cy="1143000"/>
        </p:xfrm>
        <a:graphic>
          <a:graphicData uri="http://schemas.openxmlformats.org/presentationml/2006/ole">
            <mc:AlternateContent xmlns:mc="http://schemas.openxmlformats.org/markup-compatibility/2006">
              <mc:Choice xmlns:v="urn:schemas-microsoft-com:vml" Requires="v">
                <p:oleObj spid="_x0000_s5608" name="Equation" r:id="rId38" imgW="748665" imgH="723900" progId="Equation.3">
                  <p:embed/>
                </p:oleObj>
              </mc:Choice>
              <mc:Fallback>
                <p:oleObj name="Equation" r:id="rId38" imgW="748665" imgH="723900" progId="Equation.3">
                  <p:embed/>
                  <p:pic>
                    <p:nvPicPr>
                      <p:cNvPr id="0" name="Picture 24"/>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6324600" y="4386263"/>
                        <a:ext cx="121920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1" name="Group 50"/>
          <p:cNvGrpSpPr/>
          <p:nvPr/>
        </p:nvGrpSpPr>
        <p:grpSpPr bwMode="auto">
          <a:xfrm>
            <a:off x="1066800" y="4691063"/>
            <a:ext cx="5268913" cy="596900"/>
            <a:chOff x="617" y="3600"/>
            <a:chExt cx="3319" cy="376"/>
          </a:xfrm>
        </p:grpSpPr>
        <p:graphicFrame>
          <p:nvGraphicFramePr>
            <p:cNvPr id="82" name="Object 51"/>
            <p:cNvGraphicFramePr>
              <a:graphicFrameLocks noChangeAspect="1"/>
            </p:cNvGraphicFramePr>
            <p:nvPr/>
          </p:nvGraphicFramePr>
          <p:xfrm>
            <a:off x="1584" y="3600"/>
            <a:ext cx="2352" cy="376"/>
          </p:xfrm>
          <a:graphic>
            <a:graphicData uri="http://schemas.openxmlformats.org/presentationml/2006/ole">
              <mc:AlternateContent xmlns:mc="http://schemas.openxmlformats.org/markup-compatibility/2006">
                <mc:Choice xmlns:v="urn:schemas-microsoft-com:vml" Requires="v">
                  <p:oleObj spid="_x0000_s5609" name="公式" r:id="rId40" imgW="2019300" imgH="317500" progId="Equation.3">
                    <p:embed/>
                  </p:oleObj>
                </mc:Choice>
                <mc:Fallback>
                  <p:oleObj name="公式" r:id="rId40" imgW="2019300" imgH="317500" progId="Equation.3">
                    <p:embed/>
                    <p:pic>
                      <p:nvPicPr>
                        <p:cNvPr id="0" name="Picture 25"/>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584" y="3600"/>
                          <a:ext cx="2352" cy="3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 name="Text Box 52"/>
            <p:cNvSpPr txBox="1">
              <a:spLocks noChangeArrowheads="1"/>
            </p:cNvSpPr>
            <p:nvPr/>
          </p:nvSpPr>
          <p:spPr bwMode="auto">
            <a:xfrm>
              <a:off x="617" y="3600"/>
              <a:ext cx="1687" cy="327"/>
            </a:xfrm>
            <a:prstGeom prst="rect">
              <a:avLst/>
            </a:prstGeom>
            <a:noFill/>
            <a:ln w="9525">
              <a:noFill/>
              <a:miter lim="800000"/>
            </a:ln>
            <a:effectLst/>
          </p:spPr>
          <p:txBody>
            <a:bodyPr>
              <a:spAutoFit/>
            </a:bodyPr>
            <a:lstStyle/>
            <a:p>
              <a:pPr>
                <a:spcBef>
                  <a:spcPct val="50000"/>
                </a:spcBef>
              </a:pPr>
              <a:r>
                <a:rPr lang="zh-CN" altLang="en-US" sz="2800" dirty="0">
                  <a:solidFill>
                    <a:srgbClr val="1C1C1C"/>
                  </a:solidFill>
                  <a:latin typeface="黑体" panose="02010609060101010101" pitchFamily="49" charset="-122"/>
                  <a:ea typeface="黑体" panose="02010609060101010101" pitchFamily="49" charset="-122"/>
                </a:rPr>
                <a:t>波程差</a:t>
              </a:r>
            </a:p>
          </p:txBody>
        </p:sp>
      </p:grpSp>
      <p:graphicFrame>
        <p:nvGraphicFramePr>
          <p:cNvPr id="84" name="Object 53"/>
          <p:cNvGraphicFramePr>
            <a:graphicFrameLocks noChangeAspect="1"/>
          </p:cNvGraphicFramePr>
          <p:nvPr/>
        </p:nvGraphicFramePr>
        <p:xfrm>
          <a:off x="2895600" y="3929063"/>
          <a:ext cx="4114800" cy="658812"/>
        </p:xfrm>
        <a:graphic>
          <a:graphicData uri="http://schemas.openxmlformats.org/presentationml/2006/ole">
            <mc:AlternateContent xmlns:mc="http://schemas.openxmlformats.org/markup-compatibility/2006">
              <mc:Choice xmlns:v="urn:schemas-microsoft-com:vml" Requires="v">
                <p:oleObj spid="_x0000_s5610" name="Equation" r:id="rId42" imgW="1205865" imgH="215900" progId="Equation.3">
                  <p:embed/>
                </p:oleObj>
              </mc:Choice>
              <mc:Fallback>
                <p:oleObj name="Equation" r:id="rId42" imgW="1205865" imgH="215900" progId="Equation.3">
                  <p:embed/>
                  <p:pic>
                    <p:nvPicPr>
                      <p:cNvPr id="0" name="Picture 26"/>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2895600" y="3929063"/>
                        <a:ext cx="4114800" cy="658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 name="矩形 84"/>
          <p:cNvSpPr/>
          <p:nvPr/>
        </p:nvSpPr>
        <p:spPr>
          <a:xfrm>
            <a:off x="381000" y="4015443"/>
            <a:ext cx="1980029" cy="523220"/>
          </a:xfrm>
          <a:prstGeom prst="rect">
            <a:avLst/>
          </a:prstGeom>
        </p:spPr>
        <p:txBody>
          <a:bodyPr wrap="none">
            <a:spAutoFit/>
          </a:bodyPr>
          <a:lstStyle/>
          <a:p>
            <a:pPr lvl="0">
              <a:spcBef>
                <a:spcPct val="50000"/>
              </a:spcBef>
            </a:pPr>
            <a:r>
              <a:rPr lang="en-US" altLang="zh-CN" sz="2800" dirty="0">
                <a:solidFill>
                  <a:srgbClr val="0070C0"/>
                </a:solidFill>
                <a:latin typeface="黑体" panose="02010609060101010101" pitchFamily="49" charset="-122"/>
                <a:ea typeface="黑体" panose="02010609060101010101" pitchFamily="49" charset="-122"/>
              </a:rPr>
              <a:t>2 </a:t>
            </a:r>
            <a:r>
              <a:rPr lang="zh-CN" altLang="en-US" sz="2800" dirty="0">
                <a:solidFill>
                  <a:srgbClr val="0070C0"/>
                </a:solidFill>
                <a:latin typeface="黑体" panose="02010609060101010101" pitchFamily="49" charset="-122"/>
                <a:ea typeface="黑体" panose="02010609060101010101" pitchFamily="49" charset="-122"/>
              </a:rPr>
              <a:t>干涉条件</a:t>
            </a:r>
          </a:p>
        </p:txBody>
      </p:sp>
      <p:sp>
        <p:nvSpPr>
          <p:cNvPr id="77" name="Text Box 38"/>
          <p:cNvSpPr txBox="1">
            <a:spLocks noChangeArrowheads="1"/>
          </p:cNvSpPr>
          <p:nvPr/>
        </p:nvSpPr>
        <p:spPr bwMode="auto">
          <a:xfrm>
            <a:off x="457200" y="228600"/>
            <a:ext cx="4273550" cy="584775"/>
          </a:xfrm>
          <a:prstGeom prst="rect">
            <a:avLst/>
          </a:prstGeom>
          <a:noFill/>
          <a:ln w="9525">
            <a:noFill/>
            <a:miter lim="800000"/>
          </a:ln>
          <a:effectLst/>
        </p:spPr>
        <p:txBody>
          <a:bodyPr wrap="square">
            <a:spAutoFit/>
          </a:bodyPr>
          <a:lstStyle/>
          <a:p>
            <a:r>
              <a:rPr lang="en-US" altLang="zh-CN" sz="3200" dirty="0">
                <a:solidFill>
                  <a:srgbClr val="0070C0"/>
                </a:solidFill>
                <a:latin typeface="黑体" panose="02010609060101010101" pitchFamily="49" charset="-122"/>
                <a:ea typeface="黑体" panose="02010609060101010101" pitchFamily="49" charset="-122"/>
              </a:rPr>
              <a:t> </a:t>
            </a:r>
            <a:r>
              <a:rPr lang="zh-CN" altLang="en-US" sz="3200" b="1" dirty="0">
                <a:solidFill>
                  <a:srgbClr val="00B050"/>
                </a:solidFill>
                <a:latin typeface="黑体" panose="02010609060101010101" pitchFamily="49" charset="-122"/>
                <a:ea typeface="黑体" panose="02010609060101010101" pitchFamily="49" charset="-122"/>
              </a:rPr>
              <a:t>一 杨氏双缝干涉实验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blinds(horizontal)">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blinds(horizontal)">
                                      <p:cBhvr>
                                        <p:cTn id="17" dur="500"/>
                                        <p:tgtEl>
                                          <p:spTgt spid="8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blinds(vertical)">
                                      <p:cBhvr>
                                        <p:cTn id="22" dur="50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381000" y="2111375"/>
            <a:ext cx="1225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defPPr>
              <a:defRPr lang="zh-CN"/>
            </a:defPPr>
            <a:lvl1pPr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3200">
                <a:latin typeface="宋体" panose="02010600030101010101" pitchFamily="2" charset="-122"/>
              </a:rPr>
              <a:t>电场</a:t>
            </a:r>
          </a:p>
        </p:txBody>
      </p:sp>
      <p:sp>
        <p:nvSpPr>
          <p:cNvPr id="3" name="Rectangle 4"/>
          <p:cNvSpPr>
            <a:spLocks noChangeArrowheads="1"/>
          </p:cNvSpPr>
          <p:nvPr/>
        </p:nvSpPr>
        <p:spPr bwMode="auto">
          <a:xfrm>
            <a:off x="2743200" y="2111375"/>
            <a:ext cx="2057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defPPr>
              <a:defRPr lang="zh-CN"/>
            </a:defPPr>
            <a:lvl1pPr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3200">
                <a:latin typeface="宋体" panose="02010600030101010101" pitchFamily="2" charset="-122"/>
              </a:rPr>
              <a:t>静电场</a:t>
            </a:r>
          </a:p>
        </p:txBody>
      </p:sp>
      <p:sp>
        <p:nvSpPr>
          <p:cNvPr id="4" name="Rectangle 5"/>
          <p:cNvSpPr>
            <a:spLocks noChangeArrowheads="1"/>
          </p:cNvSpPr>
          <p:nvPr/>
        </p:nvSpPr>
        <p:spPr bwMode="auto">
          <a:xfrm>
            <a:off x="4953000" y="2111375"/>
            <a:ext cx="2286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defPPr>
              <a:defRPr lang="zh-CN"/>
            </a:defPPr>
            <a:lvl1pPr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zh-CN" altLang="en-US" sz="3200" b="1" i="0" u="none" strike="noStrike" kern="1200" cap="none" spc="0" normalizeH="0" baseline="0" noProof="0">
                <a:ln>
                  <a:noFill/>
                </a:ln>
                <a:solidFill>
                  <a:srgbClr val="3333CC"/>
                </a:solidFill>
                <a:effectLst/>
                <a:uLnTx/>
                <a:uFillTx/>
                <a:latin typeface="宋体" panose="02010600030101010101" pitchFamily="2" charset="-122"/>
                <a:ea typeface="宋体" panose="02010600030101010101" pitchFamily="2" charset="-122"/>
                <a:cs typeface="+mn-cs"/>
              </a:rPr>
              <a:t>感生电场</a:t>
            </a:r>
          </a:p>
        </p:txBody>
      </p:sp>
      <p:grpSp>
        <p:nvGrpSpPr>
          <p:cNvPr id="5" name="Group 6"/>
          <p:cNvGrpSpPr/>
          <p:nvPr/>
        </p:nvGrpSpPr>
        <p:grpSpPr bwMode="auto">
          <a:xfrm>
            <a:off x="609600" y="2873375"/>
            <a:ext cx="4191000" cy="579437"/>
            <a:chOff x="0" y="0"/>
            <a:chExt cx="2640" cy="365"/>
          </a:xfrm>
        </p:grpSpPr>
        <p:sp>
          <p:nvSpPr>
            <p:cNvPr id="19" name="Rectangle 7"/>
            <p:cNvSpPr>
              <a:spLocks noChangeArrowheads="1"/>
            </p:cNvSpPr>
            <p:nvPr/>
          </p:nvSpPr>
          <p:spPr bwMode="auto">
            <a:xfrm>
              <a:off x="1248" y="0"/>
              <a:ext cx="139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defPPr>
                <a:defRPr lang="zh-CN"/>
              </a:defPPr>
              <a:lvl1pPr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zh-CN" altLang="en-US" sz="3200" b="1" i="0" u="none" strike="noStrike" kern="1200" cap="none" spc="0" normalizeH="0" baseline="0" noProof="0">
                  <a:ln>
                    <a:noFill/>
                  </a:ln>
                  <a:solidFill>
                    <a:srgbClr val="CC3300"/>
                  </a:solidFill>
                  <a:effectLst/>
                  <a:uLnTx/>
                  <a:uFillTx/>
                  <a:latin typeface="宋体" panose="02010600030101010101" pitchFamily="2" charset="-122"/>
                  <a:ea typeface="宋体" panose="02010600030101010101" pitchFamily="2" charset="-122"/>
                  <a:cs typeface="+mn-cs"/>
                </a:rPr>
                <a:t>静止电荷</a:t>
              </a:r>
            </a:p>
          </p:txBody>
        </p:sp>
        <p:sp>
          <p:nvSpPr>
            <p:cNvPr id="20" name="Rectangle 8"/>
            <p:cNvSpPr>
              <a:spLocks noChangeArrowheads="1"/>
            </p:cNvSpPr>
            <p:nvPr/>
          </p:nvSpPr>
          <p:spPr bwMode="auto">
            <a:xfrm>
              <a:off x="0" y="0"/>
              <a:ext cx="120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defPPr>
                <a:defRPr lang="zh-CN"/>
              </a:defPPr>
              <a:lvl1pPr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zh-CN" altLang="en-US" sz="3200" b="1" i="0" u="none" strike="noStrike" kern="1200" cap="none" spc="0" normalizeH="0" baseline="0" noProof="0">
                  <a:ln>
                    <a:noFill/>
                  </a:ln>
                  <a:solidFill>
                    <a:srgbClr val="3333CC"/>
                  </a:solidFill>
                  <a:effectLst/>
                  <a:uLnTx/>
                  <a:uFillTx/>
                  <a:latin typeface="宋体" panose="02010600030101010101" pitchFamily="2" charset="-122"/>
                  <a:ea typeface="宋体" panose="02010600030101010101" pitchFamily="2" charset="-122"/>
                  <a:cs typeface="+mn-cs"/>
                </a:rPr>
                <a:t>空间存在</a:t>
              </a:r>
            </a:p>
          </p:txBody>
        </p:sp>
      </p:grpSp>
      <p:sp>
        <p:nvSpPr>
          <p:cNvPr id="6" name="Rectangle 9"/>
          <p:cNvSpPr>
            <a:spLocks noChangeArrowheads="1"/>
          </p:cNvSpPr>
          <p:nvPr/>
        </p:nvSpPr>
        <p:spPr bwMode="auto">
          <a:xfrm>
            <a:off x="381000" y="3711575"/>
            <a:ext cx="11541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defPPr>
              <a:defRPr lang="zh-CN"/>
            </a:defPPr>
            <a:lvl1pPr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3200">
                <a:latin typeface="宋体" panose="02010600030101010101" pitchFamily="2" charset="-122"/>
              </a:rPr>
              <a:t>磁场</a:t>
            </a:r>
          </a:p>
        </p:txBody>
      </p:sp>
      <p:sp>
        <p:nvSpPr>
          <p:cNvPr id="7" name="Rectangle 10"/>
          <p:cNvSpPr>
            <a:spLocks noChangeArrowheads="1"/>
          </p:cNvSpPr>
          <p:nvPr/>
        </p:nvSpPr>
        <p:spPr bwMode="auto">
          <a:xfrm>
            <a:off x="2590800" y="3711575"/>
            <a:ext cx="1828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defPPr>
              <a:defRPr lang="zh-CN"/>
            </a:defPPr>
            <a:lvl1pPr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3200">
                <a:latin typeface="宋体" panose="02010600030101010101" pitchFamily="2" charset="-122"/>
              </a:rPr>
              <a:t>稳恒磁场</a:t>
            </a:r>
          </a:p>
        </p:txBody>
      </p:sp>
      <p:grpSp>
        <p:nvGrpSpPr>
          <p:cNvPr id="8" name="Group 11"/>
          <p:cNvGrpSpPr/>
          <p:nvPr/>
        </p:nvGrpSpPr>
        <p:grpSpPr bwMode="auto">
          <a:xfrm>
            <a:off x="533400" y="4397375"/>
            <a:ext cx="4038600" cy="579437"/>
            <a:chOff x="0" y="0"/>
            <a:chExt cx="2544" cy="365"/>
          </a:xfrm>
        </p:grpSpPr>
        <p:sp>
          <p:nvSpPr>
            <p:cNvPr id="17" name="Rectangle 12"/>
            <p:cNvSpPr>
              <a:spLocks noChangeArrowheads="1"/>
            </p:cNvSpPr>
            <p:nvPr/>
          </p:nvSpPr>
          <p:spPr bwMode="auto">
            <a:xfrm>
              <a:off x="0" y="0"/>
              <a:ext cx="124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defPPr>
                <a:defRPr lang="zh-CN"/>
              </a:defPPr>
              <a:lvl1pPr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zh-CN" altLang="en-US" sz="3200" b="1" i="0" u="none" strike="noStrike" kern="1200" cap="none" spc="0" normalizeH="0" baseline="0" noProof="0">
                  <a:ln>
                    <a:noFill/>
                  </a:ln>
                  <a:solidFill>
                    <a:srgbClr val="3333CC"/>
                  </a:solidFill>
                  <a:effectLst/>
                  <a:uLnTx/>
                  <a:uFillTx/>
                  <a:latin typeface="宋体" panose="02010600030101010101" pitchFamily="2" charset="-122"/>
                  <a:ea typeface="宋体" panose="02010600030101010101" pitchFamily="2" charset="-122"/>
                  <a:cs typeface="+mn-cs"/>
                </a:rPr>
                <a:t>空间存在</a:t>
              </a:r>
            </a:p>
          </p:txBody>
        </p:sp>
        <p:sp>
          <p:nvSpPr>
            <p:cNvPr id="18" name="Rectangle 13"/>
            <p:cNvSpPr>
              <a:spLocks noChangeArrowheads="1"/>
            </p:cNvSpPr>
            <p:nvPr/>
          </p:nvSpPr>
          <p:spPr bwMode="auto">
            <a:xfrm>
              <a:off x="1296" y="0"/>
              <a:ext cx="124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defPPr>
                <a:defRPr lang="zh-CN"/>
              </a:defPPr>
              <a:lvl1pPr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zh-CN" altLang="en-US" sz="3200" b="1" i="0" u="none" strike="noStrike" kern="1200" cap="none" spc="0" normalizeH="0" baseline="0" noProof="0">
                  <a:ln>
                    <a:noFill/>
                  </a:ln>
                  <a:solidFill>
                    <a:srgbClr val="CC0000"/>
                  </a:solidFill>
                  <a:effectLst/>
                  <a:uLnTx/>
                  <a:uFillTx/>
                  <a:latin typeface="宋体" panose="02010600030101010101" pitchFamily="2" charset="-122"/>
                  <a:ea typeface="宋体" panose="02010600030101010101" pitchFamily="2" charset="-122"/>
                  <a:cs typeface="+mn-cs"/>
                </a:rPr>
                <a:t>稳恒电流</a:t>
              </a:r>
            </a:p>
          </p:txBody>
        </p:sp>
      </p:grpSp>
      <p:sp>
        <p:nvSpPr>
          <p:cNvPr id="9" name="Rectangle 14"/>
          <p:cNvSpPr>
            <a:spLocks noChangeArrowheads="1"/>
          </p:cNvSpPr>
          <p:nvPr/>
        </p:nvSpPr>
        <p:spPr bwMode="auto">
          <a:xfrm>
            <a:off x="4953000" y="3711575"/>
            <a:ext cx="2438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defPPr>
              <a:defRPr lang="zh-CN"/>
            </a:defPPr>
            <a:lvl1pPr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zh-CN" altLang="en-US" sz="3200" b="1" i="0" u="none" strike="noStrike" kern="1200" cap="none" spc="0" normalizeH="0" baseline="0" noProof="0">
                <a:ln>
                  <a:noFill/>
                </a:ln>
                <a:solidFill>
                  <a:srgbClr val="3333CC"/>
                </a:solidFill>
                <a:effectLst/>
                <a:uLnTx/>
                <a:uFillTx/>
                <a:latin typeface="宋体" panose="02010600030101010101" pitchFamily="2" charset="-122"/>
                <a:ea typeface="宋体" panose="02010600030101010101" pitchFamily="2" charset="-122"/>
                <a:cs typeface="+mn-cs"/>
              </a:rPr>
              <a:t>感生磁场？</a:t>
            </a:r>
          </a:p>
        </p:txBody>
      </p:sp>
      <p:pic>
        <p:nvPicPr>
          <p:cNvPr id="10" name="图片 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8800" y="2644775"/>
            <a:ext cx="685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16"/>
          <p:cNvGrpSpPr/>
          <p:nvPr/>
        </p:nvGrpSpPr>
        <p:grpSpPr bwMode="auto">
          <a:xfrm>
            <a:off x="5562600" y="4244975"/>
            <a:ext cx="1600200" cy="1219200"/>
            <a:chOff x="0" y="0"/>
            <a:chExt cx="1008" cy="768"/>
          </a:xfrm>
        </p:grpSpPr>
        <p:pic>
          <p:nvPicPr>
            <p:cNvPr id="15" name="图片 1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480"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 Box 18"/>
            <p:cNvSpPr txBox="1">
              <a:spLocks noChangeArrowheads="1"/>
            </p:cNvSpPr>
            <p:nvPr/>
          </p:nvSpPr>
          <p:spPr bwMode="auto">
            <a:xfrm>
              <a:off x="528" y="240"/>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p>
          </p:txBody>
        </p:sp>
      </p:grpSp>
      <p:sp>
        <p:nvSpPr>
          <p:cNvPr id="12" name="Text Box 19"/>
          <p:cNvSpPr txBox="1">
            <a:spLocks noChangeArrowheads="1"/>
          </p:cNvSpPr>
          <p:nvPr/>
        </p:nvSpPr>
        <p:spPr bwMode="auto">
          <a:xfrm>
            <a:off x="942975" y="1143000"/>
            <a:ext cx="5657850"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3333CC"/>
                </a:solidFill>
                <a:effectLst/>
                <a:uLnTx/>
                <a:uFillTx/>
                <a:latin typeface="宋体" panose="02010600030101010101" pitchFamily="2" charset="-122"/>
                <a:ea typeface="宋体" panose="02010600030101010101" pitchFamily="2" charset="-122"/>
                <a:cs typeface="+mn-cs"/>
              </a:rPr>
              <a:t>Maxwell</a:t>
            </a:r>
            <a:r>
              <a:rPr kumimoji="0" lang="zh-CN" altLang="en-US" sz="3200" b="1" i="0" u="none" strike="noStrike" kern="1200" cap="none" spc="0" normalizeH="0" baseline="0" noProof="0">
                <a:ln>
                  <a:noFill/>
                </a:ln>
                <a:solidFill>
                  <a:srgbClr val="3333CC"/>
                </a:solidFill>
                <a:effectLst/>
                <a:uLnTx/>
                <a:uFillTx/>
                <a:latin typeface="宋体" panose="02010600030101010101" pitchFamily="2" charset="-122"/>
                <a:ea typeface="宋体" panose="02010600030101010101" pitchFamily="2" charset="-122"/>
                <a:cs typeface="+mn-cs"/>
              </a:rPr>
              <a:t> </a:t>
            </a:r>
            <a:r>
              <a:rPr kumimoji="0" lang="en-US" altLang="zh-CN" sz="3200" b="1" i="0" u="none" strike="noStrike" kern="1200" cap="none" spc="0" normalizeH="0" baseline="0" noProof="0">
                <a:ln>
                  <a:noFill/>
                </a:ln>
                <a:solidFill>
                  <a:srgbClr val="3333CC"/>
                </a:solidFill>
                <a:effectLst/>
                <a:uLnTx/>
                <a:uFillTx/>
                <a:latin typeface="宋体" panose="02010600030101010101" pitchFamily="2" charset="-122"/>
                <a:ea typeface="宋体" panose="02010600030101010101" pitchFamily="2" charset="-122"/>
                <a:cs typeface="+mn-cs"/>
              </a:rPr>
              <a:t>(1865)  </a:t>
            </a:r>
            <a:r>
              <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有创新的总结</a:t>
            </a:r>
          </a:p>
        </p:txBody>
      </p:sp>
      <p:sp>
        <p:nvSpPr>
          <p:cNvPr id="13" name="Rectangle 2"/>
          <p:cNvSpPr>
            <a:spLocks noChangeArrowheads="1"/>
          </p:cNvSpPr>
          <p:nvPr/>
        </p:nvSpPr>
        <p:spPr bwMode="auto">
          <a:xfrm>
            <a:off x="660400" y="304800"/>
            <a:ext cx="58420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defPPr>
              <a:defRPr lang="zh-CN"/>
            </a:defPPr>
            <a:lvl1pPr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3200">
                <a:latin typeface="宋体" panose="02010600030101010101" pitchFamily="2" charset="-122"/>
              </a:rPr>
              <a:t>电磁学理论建立持续</a:t>
            </a:r>
            <a:r>
              <a:rPr lang="en-US" altLang="zh-CN" sz="3200">
                <a:latin typeface="宋体" panose="02010600030101010101" pitchFamily="2" charset="-122"/>
              </a:rPr>
              <a:t>100</a:t>
            </a:r>
            <a:r>
              <a:rPr lang="zh-CN" altLang="en-US" sz="3200">
                <a:latin typeface="宋体" panose="02010600030101010101" pitchFamily="2" charset="-122"/>
              </a:rPr>
              <a:t>年左右</a:t>
            </a:r>
            <a:endParaRPr lang="en-US" altLang="zh-CN" sz="3200">
              <a:latin typeface="宋体" panose="02010600030101010101" pitchFamily="2" charset="-122"/>
            </a:endParaRPr>
          </a:p>
        </p:txBody>
      </p:sp>
      <p:sp>
        <p:nvSpPr>
          <p:cNvPr id="14" name="TextBox 1"/>
          <p:cNvSpPr txBox="1">
            <a:spLocks noChangeArrowheads="1"/>
          </p:cNvSpPr>
          <p:nvPr/>
        </p:nvSpPr>
        <p:spPr bwMode="auto">
          <a:xfrm>
            <a:off x="814388" y="5751512"/>
            <a:ext cx="67770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弥补已有理论的缺陷过程发现新规律</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2"/>
          <p:cNvGrpSpPr/>
          <p:nvPr/>
        </p:nvGrpSpPr>
        <p:grpSpPr bwMode="auto">
          <a:xfrm>
            <a:off x="1371600" y="3879849"/>
            <a:ext cx="6324600" cy="1239838"/>
            <a:chOff x="1344" y="2448"/>
            <a:chExt cx="3984" cy="781"/>
          </a:xfrm>
        </p:grpSpPr>
        <p:sp>
          <p:nvSpPr>
            <p:cNvPr id="70659" name="Rectangle 3"/>
            <p:cNvSpPr>
              <a:spLocks noChangeArrowheads="1"/>
            </p:cNvSpPr>
            <p:nvPr/>
          </p:nvSpPr>
          <p:spPr bwMode="auto">
            <a:xfrm>
              <a:off x="1344" y="2448"/>
              <a:ext cx="3984" cy="768"/>
            </a:xfrm>
            <a:prstGeom prst="rect">
              <a:avLst/>
            </a:prstGeom>
            <a:gradFill rotWithShape="0">
              <a:gsLst>
                <a:gs pos="0">
                  <a:srgbClr val="EDFAD2"/>
                </a:gs>
                <a:gs pos="50000">
                  <a:srgbClr val="FFFFFF"/>
                </a:gs>
                <a:gs pos="100000">
                  <a:srgbClr val="EDFAD2"/>
                </a:gs>
              </a:gsLst>
              <a:lin ang="5400000" scaled="1"/>
            </a:gradFill>
            <a:ln w="9525">
              <a:solidFill>
                <a:srgbClr val="008080"/>
              </a:solidFill>
              <a:miter lim="800000"/>
            </a:ln>
            <a:effectLst/>
          </p:spPr>
          <p:txBody>
            <a:bodyPr wrap="none" anchor="ctr"/>
            <a:lstStyle/>
            <a:p>
              <a:pPr algn="ctr"/>
              <a:endParaRPr kumimoji="1" lang="zh-CN" altLang="zh-CN" sz="2400">
                <a:solidFill>
                  <a:schemeClr val="accent1"/>
                </a:solidFill>
                <a:latin typeface="黑体" panose="02010609060101010101" pitchFamily="49" charset="-122"/>
                <a:ea typeface="黑体" panose="02010609060101010101" pitchFamily="49" charset="-122"/>
              </a:endParaRPr>
            </a:p>
          </p:txBody>
        </p:sp>
        <p:graphicFrame>
          <p:nvGraphicFramePr>
            <p:cNvPr id="70662" name="Object 6"/>
            <p:cNvGraphicFramePr>
              <a:graphicFrameLocks noChangeAspect="1"/>
            </p:cNvGraphicFramePr>
            <p:nvPr/>
          </p:nvGraphicFramePr>
          <p:xfrm>
            <a:off x="4128" y="2688"/>
            <a:ext cx="1008" cy="349"/>
          </p:xfrm>
          <a:graphic>
            <a:graphicData uri="http://schemas.openxmlformats.org/presentationml/2006/ole">
              <mc:AlternateContent xmlns:mc="http://schemas.openxmlformats.org/markup-compatibility/2006">
                <mc:Choice xmlns:v="urn:schemas-microsoft-com:vml" Requires="v">
                  <p:oleObj spid="_x0000_s6286" name="Equation" r:id="rId3" imgW="837565" imgH="304800" progId="Equation.3">
                    <p:embed/>
                  </p:oleObj>
                </mc:Choice>
                <mc:Fallback>
                  <p:oleObj name="Equation" r:id="rId3" imgW="837565" imgH="304800" progId="Equation.3">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 y="2688"/>
                          <a:ext cx="1008" cy="3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663" name="Text Box 7"/>
            <p:cNvSpPr txBox="1">
              <a:spLocks noChangeArrowheads="1"/>
            </p:cNvSpPr>
            <p:nvPr/>
          </p:nvSpPr>
          <p:spPr bwMode="auto">
            <a:xfrm>
              <a:off x="1440" y="2697"/>
              <a:ext cx="2228" cy="327"/>
            </a:xfrm>
            <a:prstGeom prst="rect">
              <a:avLst/>
            </a:prstGeom>
            <a:noFill/>
            <a:ln w="9525">
              <a:noFill/>
              <a:miter lim="800000"/>
            </a:ln>
            <a:effectLst/>
          </p:spPr>
          <p:txBody>
            <a:bodyPr>
              <a:spAutoFit/>
            </a:bodyPr>
            <a:lstStyle/>
            <a:p>
              <a:pPr>
                <a:spcBef>
                  <a:spcPct val="50000"/>
                </a:spcBef>
              </a:pPr>
              <a:r>
                <a:rPr lang="zh-CN" altLang="en-US" sz="2800" dirty="0">
                  <a:solidFill>
                    <a:srgbClr val="000000"/>
                  </a:solidFill>
                  <a:latin typeface="黑体" panose="02010609060101010101" pitchFamily="49" charset="-122"/>
                  <a:ea typeface="黑体" panose="02010609060101010101" pitchFamily="49" charset="-122"/>
                </a:rPr>
                <a:t>条纹间距 </a:t>
              </a:r>
            </a:p>
          </p:txBody>
        </p:sp>
        <p:graphicFrame>
          <p:nvGraphicFramePr>
            <p:cNvPr id="70664" name="Object 8"/>
            <p:cNvGraphicFramePr>
              <a:graphicFrameLocks noChangeAspect="1"/>
            </p:cNvGraphicFramePr>
            <p:nvPr/>
          </p:nvGraphicFramePr>
          <p:xfrm>
            <a:off x="2622" y="2496"/>
            <a:ext cx="1266" cy="733"/>
          </p:xfrm>
          <a:graphic>
            <a:graphicData uri="http://schemas.openxmlformats.org/presentationml/2006/ole">
              <mc:AlternateContent xmlns:mc="http://schemas.openxmlformats.org/markup-compatibility/2006">
                <mc:Choice xmlns:v="urn:schemas-microsoft-com:vml" Requires="v">
                  <p:oleObj spid="_x0000_s6287" name="Equation" r:id="rId5" imgW="622300" imgH="393700" progId="Equation.3">
                    <p:embed/>
                  </p:oleObj>
                </mc:Choice>
                <mc:Fallback>
                  <p:oleObj name="Equation" r:id="rId5" imgW="622300" imgH="393700" progId="Equation.3">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2" y="2496"/>
                          <a:ext cx="1266" cy="7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0665" name="Rectangle 9"/>
          <p:cNvSpPr>
            <a:spLocks noChangeArrowheads="1"/>
          </p:cNvSpPr>
          <p:nvPr/>
        </p:nvSpPr>
        <p:spPr bwMode="auto">
          <a:xfrm>
            <a:off x="955675" y="5805487"/>
            <a:ext cx="5368925" cy="519113"/>
          </a:xfrm>
          <a:prstGeom prst="rect">
            <a:avLst/>
          </a:prstGeom>
          <a:noFill/>
          <a:ln w="9525">
            <a:noFill/>
            <a:miter lim="800000"/>
          </a:ln>
          <a:effectLst/>
        </p:spPr>
        <p:txBody>
          <a:bodyPr wrap="square">
            <a:spAutoFit/>
          </a:bodyPr>
          <a:lstStyle/>
          <a:p>
            <a:r>
              <a:rPr lang="en-US" altLang="zh-CN" sz="2800" dirty="0">
                <a:solidFill>
                  <a:srgbClr val="0000FF"/>
                </a:solidFill>
                <a:latin typeface="黑体" panose="02010609060101010101" pitchFamily="49" charset="-122"/>
                <a:ea typeface="黑体" panose="02010609060101010101" pitchFamily="49" charset="-122"/>
              </a:rPr>
              <a:t>1</a:t>
            </a:r>
            <a:r>
              <a:rPr lang="zh-CN" altLang="en-US" sz="2800" dirty="0">
                <a:solidFill>
                  <a:srgbClr val="0000FF"/>
                </a:solidFill>
                <a:latin typeface="黑体" panose="02010609060101010101" pitchFamily="49" charset="-122"/>
                <a:ea typeface="黑体" panose="02010609060101010101" pitchFamily="49" charset="-122"/>
              </a:rPr>
              <a:t>）白光</a:t>
            </a:r>
            <a:r>
              <a:rPr lang="zh-CN" altLang="en-US" sz="2800" dirty="0">
                <a:solidFill>
                  <a:srgbClr val="000000"/>
                </a:solidFill>
                <a:latin typeface="黑体" panose="02010609060101010101" pitchFamily="49" charset="-122"/>
                <a:ea typeface="黑体" panose="02010609060101010101" pitchFamily="49" charset="-122"/>
              </a:rPr>
              <a:t>照射时，出现</a:t>
            </a:r>
            <a:r>
              <a:rPr lang="zh-CN" altLang="en-US" sz="2800" dirty="0">
                <a:solidFill>
                  <a:srgbClr val="FF0000"/>
                </a:solidFill>
                <a:latin typeface="黑体" panose="02010609060101010101" pitchFamily="49" charset="-122"/>
                <a:ea typeface="黑体" panose="02010609060101010101" pitchFamily="49" charset="-122"/>
              </a:rPr>
              <a:t>彩色</a:t>
            </a:r>
            <a:r>
              <a:rPr lang="zh-CN" altLang="en-US" sz="2800" dirty="0">
                <a:solidFill>
                  <a:srgbClr val="000000"/>
                </a:solidFill>
                <a:latin typeface="黑体" panose="02010609060101010101" pitchFamily="49" charset="-122"/>
                <a:ea typeface="黑体" panose="02010609060101010101" pitchFamily="49" charset="-122"/>
              </a:rPr>
              <a:t>条纹。</a:t>
            </a:r>
          </a:p>
        </p:txBody>
      </p:sp>
      <p:sp>
        <p:nvSpPr>
          <p:cNvPr id="70667" name="Text Box 11"/>
          <p:cNvSpPr txBox="1">
            <a:spLocks noChangeArrowheads="1"/>
          </p:cNvSpPr>
          <p:nvPr/>
        </p:nvSpPr>
        <p:spPr bwMode="auto">
          <a:xfrm>
            <a:off x="76200" y="1319867"/>
            <a:ext cx="4800600" cy="523220"/>
          </a:xfrm>
          <a:prstGeom prst="rect">
            <a:avLst/>
          </a:prstGeom>
          <a:noFill/>
          <a:ln w="9525">
            <a:noFill/>
            <a:miter lim="800000"/>
          </a:ln>
          <a:effectLst/>
        </p:spPr>
        <p:txBody>
          <a:bodyPr>
            <a:spAutoFit/>
          </a:bodyPr>
          <a:lstStyle/>
          <a:p>
            <a:pPr>
              <a:buClr>
                <a:schemeClr val="accent2"/>
              </a:buClr>
              <a:buFont typeface="Wingdings" panose="05000000000000000000" pitchFamily="2" charset="2"/>
              <a:buNone/>
            </a:pPr>
            <a:r>
              <a:rPr lang="en-US" altLang="zh-CN" sz="2800" dirty="0">
                <a:solidFill>
                  <a:srgbClr val="C00000"/>
                </a:solidFill>
                <a:latin typeface="黑体" panose="02010609060101010101" pitchFamily="49" charset="-122"/>
                <a:ea typeface="黑体" panose="02010609060101010101" pitchFamily="49" charset="-122"/>
              </a:rPr>
              <a:t> </a:t>
            </a:r>
            <a:r>
              <a:rPr lang="zh-CN" altLang="en-US" sz="2800" dirty="0">
                <a:solidFill>
                  <a:srgbClr val="FF0000"/>
                </a:solidFill>
                <a:latin typeface="黑体" panose="02010609060101010101" pitchFamily="49" charset="-122"/>
                <a:ea typeface="黑体" panose="02010609060101010101" pitchFamily="49" charset="-122"/>
              </a:rPr>
              <a:t>明暗条纹的位置</a:t>
            </a:r>
          </a:p>
        </p:txBody>
      </p:sp>
      <p:grpSp>
        <p:nvGrpSpPr>
          <p:cNvPr id="3" name="Group 12"/>
          <p:cNvGrpSpPr/>
          <p:nvPr/>
        </p:nvGrpSpPr>
        <p:grpSpPr bwMode="auto">
          <a:xfrm>
            <a:off x="2103438" y="2757487"/>
            <a:ext cx="4983162" cy="1108075"/>
            <a:chOff x="1229" y="1344"/>
            <a:chExt cx="3139" cy="698"/>
          </a:xfrm>
        </p:grpSpPr>
        <p:graphicFrame>
          <p:nvGraphicFramePr>
            <p:cNvPr id="70669" name="Object 13"/>
            <p:cNvGraphicFramePr>
              <a:graphicFrameLocks noChangeAspect="1"/>
            </p:cNvGraphicFramePr>
            <p:nvPr/>
          </p:nvGraphicFramePr>
          <p:xfrm>
            <a:off x="1229" y="1344"/>
            <a:ext cx="1747" cy="698"/>
          </p:xfrm>
          <a:graphic>
            <a:graphicData uri="http://schemas.openxmlformats.org/presentationml/2006/ole">
              <mc:AlternateContent xmlns:mc="http://schemas.openxmlformats.org/markup-compatibility/2006">
                <mc:Choice xmlns:v="urn:schemas-microsoft-com:vml" Requires="v">
                  <p:oleObj spid="_x0000_s6288" name="Equation" r:id="rId7" imgW="901065" imgH="393700" progId="Equation.3">
                    <p:embed/>
                  </p:oleObj>
                </mc:Choice>
                <mc:Fallback>
                  <p:oleObj name="Equation" r:id="rId7" imgW="901065" imgH="393700" progId="Equation.3">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9" y="1344"/>
                          <a:ext cx="1747" cy="6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670" name="Text Box 14"/>
            <p:cNvSpPr txBox="1">
              <a:spLocks noChangeArrowheads="1"/>
            </p:cNvSpPr>
            <p:nvPr/>
          </p:nvSpPr>
          <p:spPr bwMode="auto">
            <a:xfrm>
              <a:off x="3261" y="1496"/>
              <a:ext cx="1107" cy="328"/>
            </a:xfrm>
            <a:prstGeom prst="rect">
              <a:avLst/>
            </a:prstGeom>
            <a:noFill/>
            <a:ln w="9525">
              <a:noFill/>
              <a:miter lim="800000"/>
            </a:ln>
            <a:effectLst/>
          </p:spPr>
          <p:txBody>
            <a:bodyPr>
              <a:spAutoFit/>
            </a:bodyPr>
            <a:lstStyle/>
            <a:p>
              <a:pPr>
                <a:spcBef>
                  <a:spcPct val="50000"/>
                </a:spcBef>
              </a:pPr>
              <a:r>
                <a:rPr lang="zh-CN" altLang="en-US" sz="2800" dirty="0">
                  <a:solidFill>
                    <a:srgbClr val="0000FF"/>
                  </a:solidFill>
                  <a:latin typeface="黑体" panose="02010609060101010101" pitchFamily="49" charset="-122"/>
                  <a:ea typeface="黑体" panose="02010609060101010101" pitchFamily="49" charset="-122"/>
                </a:rPr>
                <a:t>暗纹</a:t>
              </a:r>
            </a:p>
          </p:txBody>
        </p:sp>
      </p:grpSp>
      <p:grpSp>
        <p:nvGrpSpPr>
          <p:cNvPr id="4" name="Group 15"/>
          <p:cNvGrpSpPr/>
          <p:nvPr/>
        </p:nvGrpSpPr>
        <p:grpSpPr bwMode="auto">
          <a:xfrm>
            <a:off x="990600" y="2379662"/>
            <a:ext cx="981075" cy="947738"/>
            <a:chOff x="528" y="1106"/>
            <a:chExt cx="618" cy="597"/>
          </a:xfrm>
        </p:grpSpPr>
        <p:graphicFrame>
          <p:nvGraphicFramePr>
            <p:cNvPr id="70672" name="Object 16"/>
            <p:cNvGraphicFramePr>
              <a:graphicFrameLocks noChangeAspect="1"/>
            </p:cNvGraphicFramePr>
            <p:nvPr/>
          </p:nvGraphicFramePr>
          <p:xfrm>
            <a:off x="528" y="1297"/>
            <a:ext cx="432" cy="241"/>
          </p:xfrm>
          <a:graphic>
            <a:graphicData uri="http://schemas.openxmlformats.org/presentationml/2006/ole">
              <mc:AlternateContent xmlns:mc="http://schemas.openxmlformats.org/markup-compatibility/2006">
                <mc:Choice xmlns:v="urn:schemas-microsoft-com:vml" Requires="v">
                  <p:oleObj spid="_x0000_s6289" name="公式" r:id="rId9" imgW="368300" imgH="190500" progId="Equation.3">
                    <p:embed/>
                  </p:oleObj>
                </mc:Choice>
                <mc:Fallback>
                  <p:oleObj name="公式" r:id="rId9" imgW="368300" imgH="190500" progId="Equation.3">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 y="1297"/>
                          <a:ext cx="432" cy="2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673" name="AutoShape 17"/>
            <p:cNvSpPr/>
            <p:nvPr/>
          </p:nvSpPr>
          <p:spPr bwMode="auto">
            <a:xfrm>
              <a:off x="990" y="1106"/>
              <a:ext cx="156" cy="597"/>
            </a:xfrm>
            <a:prstGeom prst="leftBrace">
              <a:avLst>
                <a:gd name="adj1" fmla="val 31891"/>
                <a:gd name="adj2" fmla="val 50000"/>
              </a:avLst>
            </a:prstGeom>
            <a:noFill/>
            <a:ln w="28575">
              <a:solidFill>
                <a:srgbClr val="FF3300"/>
              </a:solidFill>
              <a:round/>
            </a:ln>
            <a:effectLst/>
          </p:spPr>
          <p:txBody>
            <a:bodyPr wrap="none" anchor="ctr"/>
            <a:lstStyle/>
            <a:p>
              <a:endParaRPr lang="zh-CN" altLang="en-US"/>
            </a:p>
          </p:txBody>
        </p:sp>
      </p:grpSp>
      <p:grpSp>
        <p:nvGrpSpPr>
          <p:cNvPr id="5" name="Group 18"/>
          <p:cNvGrpSpPr/>
          <p:nvPr/>
        </p:nvGrpSpPr>
        <p:grpSpPr bwMode="auto">
          <a:xfrm>
            <a:off x="2262188" y="1709737"/>
            <a:ext cx="5260975" cy="1171575"/>
            <a:chOff x="1329" y="684"/>
            <a:chExt cx="3314" cy="738"/>
          </a:xfrm>
        </p:grpSpPr>
        <p:graphicFrame>
          <p:nvGraphicFramePr>
            <p:cNvPr id="70675" name="Object 19"/>
            <p:cNvGraphicFramePr>
              <a:graphicFrameLocks noChangeAspect="1"/>
            </p:cNvGraphicFramePr>
            <p:nvPr/>
          </p:nvGraphicFramePr>
          <p:xfrm>
            <a:off x="1329" y="684"/>
            <a:ext cx="1085" cy="738"/>
          </p:xfrm>
          <a:graphic>
            <a:graphicData uri="http://schemas.openxmlformats.org/presentationml/2006/ole">
              <mc:AlternateContent xmlns:mc="http://schemas.openxmlformats.org/markup-compatibility/2006">
                <mc:Choice xmlns:v="urn:schemas-microsoft-com:vml" Requires="v">
                  <p:oleObj spid="_x0000_s6290" name="Equation" r:id="rId11" imgW="508000" imgH="393700" progId="Equation.3">
                    <p:embed/>
                  </p:oleObj>
                </mc:Choice>
                <mc:Fallback>
                  <p:oleObj name="Equation" r:id="rId11" imgW="508000" imgH="393700" progId="Equation.3">
                    <p:embed/>
                    <p:pic>
                      <p:nvPicPr>
                        <p:cNvPr id="0"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29" y="684"/>
                          <a:ext cx="1085" cy="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676" name="Text Box 20"/>
            <p:cNvSpPr txBox="1">
              <a:spLocks noChangeArrowheads="1"/>
            </p:cNvSpPr>
            <p:nvPr/>
          </p:nvSpPr>
          <p:spPr bwMode="auto">
            <a:xfrm>
              <a:off x="3263" y="966"/>
              <a:ext cx="1380" cy="327"/>
            </a:xfrm>
            <a:prstGeom prst="rect">
              <a:avLst/>
            </a:prstGeom>
            <a:noFill/>
            <a:ln w="9525">
              <a:noFill/>
              <a:miter lim="800000"/>
            </a:ln>
            <a:effectLst/>
          </p:spPr>
          <p:txBody>
            <a:bodyPr>
              <a:spAutoFit/>
            </a:bodyPr>
            <a:lstStyle/>
            <a:p>
              <a:pPr>
                <a:spcBef>
                  <a:spcPct val="50000"/>
                </a:spcBef>
              </a:pPr>
              <a:r>
                <a:rPr lang="zh-CN" altLang="en-US" sz="2800" dirty="0">
                  <a:solidFill>
                    <a:srgbClr val="FF0000"/>
                  </a:solidFill>
                  <a:latin typeface="黑体" panose="02010609060101010101" pitchFamily="49" charset="-122"/>
                  <a:ea typeface="黑体" panose="02010609060101010101" pitchFamily="49" charset="-122"/>
                </a:rPr>
                <a:t>明纹</a:t>
              </a:r>
              <a:endParaRPr lang="zh-CN" altLang="en-US" sz="2400" dirty="0">
                <a:solidFill>
                  <a:srgbClr val="FF0000"/>
                </a:solidFill>
                <a:latin typeface="黑体" panose="02010609060101010101" pitchFamily="49" charset="-122"/>
                <a:ea typeface="黑体" panose="02010609060101010101" pitchFamily="49" charset="-122"/>
              </a:endParaRPr>
            </a:p>
          </p:txBody>
        </p:sp>
      </p:grpSp>
      <p:graphicFrame>
        <p:nvGraphicFramePr>
          <p:cNvPr id="70677" name="Object 21"/>
          <p:cNvGraphicFramePr>
            <a:graphicFrameLocks noChangeAspect="1"/>
          </p:cNvGraphicFramePr>
          <p:nvPr/>
        </p:nvGraphicFramePr>
        <p:xfrm>
          <a:off x="5646738" y="2551112"/>
          <a:ext cx="3268662" cy="539750"/>
        </p:xfrm>
        <a:graphic>
          <a:graphicData uri="http://schemas.openxmlformats.org/presentationml/2006/ole">
            <mc:AlternateContent xmlns:mc="http://schemas.openxmlformats.org/markup-compatibility/2006">
              <mc:Choice xmlns:v="urn:schemas-microsoft-com:vml" Requires="v">
                <p:oleObj spid="_x0000_s6291" name="公式" r:id="rId13" imgW="1536065" imgH="317500" progId="Equation.3">
                  <p:embed/>
                </p:oleObj>
              </mc:Choice>
              <mc:Fallback>
                <p:oleObj name="公式" r:id="rId13" imgW="1536065" imgH="317500" progId="Equation.3">
                  <p:embed/>
                  <p:pic>
                    <p:nvPicPr>
                      <p:cNvPr id="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46738" y="2551112"/>
                        <a:ext cx="3268662"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矩形 18"/>
          <p:cNvSpPr/>
          <p:nvPr/>
        </p:nvSpPr>
        <p:spPr>
          <a:xfrm>
            <a:off x="762000" y="5195887"/>
            <a:ext cx="1261884" cy="523220"/>
          </a:xfrm>
          <a:prstGeom prst="rect">
            <a:avLst/>
          </a:prstGeom>
        </p:spPr>
        <p:txBody>
          <a:bodyPr wrap="none">
            <a:spAutoFit/>
          </a:bodyPr>
          <a:lstStyle/>
          <a:p>
            <a:r>
              <a:rPr lang="zh-CN" altLang="en-US" sz="2800" dirty="0">
                <a:solidFill>
                  <a:srgbClr val="FF0000"/>
                </a:solidFill>
                <a:latin typeface="黑体" panose="02010609060101010101" pitchFamily="49" charset="-122"/>
                <a:ea typeface="黑体" panose="02010609060101010101" pitchFamily="49" charset="-122"/>
              </a:rPr>
              <a:t>讨论：</a:t>
            </a:r>
          </a:p>
        </p:txBody>
      </p:sp>
      <p:sp>
        <p:nvSpPr>
          <p:cNvPr id="20" name="Text Box 38"/>
          <p:cNvSpPr txBox="1">
            <a:spLocks noChangeArrowheads="1"/>
          </p:cNvSpPr>
          <p:nvPr/>
        </p:nvSpPr>
        <p:spPr bwMode="auto">
          <a:xfrm>
            <a:off x="457200" y="228600"/>
            <a:ext cx="4273550" cy="584775"/>
          </a:xfrm>
          <a:prstGeom prst="rect">
            <a:avLst/>
          </a:prstGeom>
          <a:noFill/>
          <a:ln w="9525">
            <a:noFill/>
            <a:miter lim="800000"/>
          </a:ln>
          <a:effectLst/>
        </p:spPr>
        <p:txBody>
          <a:bodyPr wrap="square">
            <a:spAutoFit/>
          </a:bodyPr>
          <a:lstStyle/>
          <a:p>
            <a:r>
              <a:rPr lang="en-US" altLang="zh-CN" sz="3200" dirty="0">
                <a:solidFill>
                  <a:srgbClr val="0070C0"/>
                </a:solidFill>
                <a:latin typeface="黑体" panose="02010609060101010101" pitchFamily="49" charset="-122"/>
                <a:ea typeface="黑体" panose="02010609060101010101" pitchFamily="49" charset="-122"/>
              </a:rPr>
              <a:t> </a:t>
            </a:r>
            <a:r>
              <a:rPr lang="zh-CN" altLang="en-US" sz="3200" b="1" dirty="0">
                <a:solidFill>
                  <a:srgbClr val="00B050"/>
                </a:solidFill>
                <a:latin typeface="黑体" panose="02010609060101010101" pitchFamily="49" charset="-122"/>
                <a:ea typeface="黑体" panose="02010609060101010101" pitchFamily="49" charset="-122"/>
              </a:rPr>
              <a:t>一 杨氏双缝干涉实验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0677"/>
                                        </p:tgtEl>
                                        <p:attrNameLst>
                                          <p:attrName>style.visibility</p:attrName>
                                        </p:attrNameLst>
                                      </p:cBhvr>
                                      <p:to>
                                        <p:strVal val="visible"/>
                                      </p:to>
                                    </p:set>
                                    <p:animEffect transition="in" filter="blinds(horizontal)">
                                      <p:cBhvr>
                                        <p:cTn id="17" dur="500"/>
                                        <p:tgtEl>
                                          <p:spTgt spid="7067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0665"/>
                                        </p:tgtEl>
                                        <p:attrNameLst>
                                          <p:attrName>style.visibility</p:attrName>
                                        </p:attrNameLst>
                                      </p:cBhvr>
                                      <p:to>
                                        <p:strVal val="visible"/>
                                      </p:to>
                                    </p:set>
                                    <p:animEffect transition="in" filter="blinds(horizontal)">
                                      <p:cBhvr>
                                        <p:cTn id="32" dur="500"/>
                                        <p:tgtEl>
                                          <p:spTgt spid="70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5" grpId="0" autoUpdateAnimBg="0"/>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457200" y="1052512"/>
            <a:ext cx="8305800" cy="623888"/>
            <a:chOff x="336" y="471"/>
            <a:chExt cx="5232" cy="393"/>
          </a:xfrm>
        </p:grpSpPr>
        <p:sp>
          <p:nvSpPr>
            <p:cNvPr id="71683" name="Text Box 3"/>
            <p:cNvSpPr txBox="1">
              <a:spLocks noChangeArrowheads="1"/>
            </p:cNvSpPr>
            <p:nvPr/>
          </p:nvSpPr>
          <p:spPr bwMode="auto">
            <a:xfrm>
              <a:off x="336" y="483"/>
              <a:ext cx="5232" cy="330"/>
            </a:xfrm>
            <a:prstGeom prst="rect">
              <a:avLst/>
            </a:prstGeom>
            <a:gradFill rotWithShape="0">
              <a:gsLst>
                <a:gs pos="0">
                  <a:srgbClr val="EDFAD2"/>
                </a:gs>
                <a:gs pos="50000">
                  <a:srgbClr val="FFFFFF"/>
                </a:gs>
                <a:gs pos="100000">
                  <a:srgbClr val="EDFAD2"/>
                </a:gs>
              </a:gsLst>
              <a:lin ang="5400000" scaled="1"/>
            </a:gradFill>
            <a:ln w="9525">
              <a:noFill/>
              <a:miter lim="800000"/>
            </a:ln>
            <a:effectLst/>
          </p:spPr>
          <p:txBody>
            <a:bodyPr>
              <a:spAutoFit/>
            </a:bodyPr>
            <a:lstStyle/>
            <a:p>
              <a:pPr>
                <a:spcBef>
                  <a:spcPct val="50000"/>
                </a:spcBef>
              </a:pPr>
              <a:r>
                <a:rPr lang="en-US" altLang="zh-CN" sz="2800" dirty="0">
                  <a:solidFill>
                    <a:srgbClr val="000000"/>
                  </a:solidFill>
                  <a:latin typeface="黑体" panose="02010609060101010101" pitchFamily="49" charset="-122"/>
                  <a:ea typeface="黑体" panose="02010609060101010101" pitchFamily="49" charset="-122"/>
                </a:rPr>
                <a:t>        </a:t>
              </a:r>
              <a:r>
                <a:rPr lang="zh-CN" altLang="en-US" sz="2800" dirty="0">
                  <a:solidFill>
                    <a:srgbClr val="000000"/>
                  </a:solidFill>
                  <a:latin typeface="黑体" panose="02010609060101010101" pitchFamily="49" charset="-122"/>
                  <a:ea typeface="黑体" panose="02010609060101010101" pitchFamily="49" charset="-122"/>
                </a:rPr>
                <a:t>一定时，若  变化，则    将怎样变化</a:t>
              </a:r>
              <a:r>
                <a:rPr lang="zh-CN" altLang="en-US" sz="2800" dirty="0">
                  <a:solidFill>
                    <a:srgbClr val="CC0000"/>
                  </a:solidFill>
                  <a:latin typeface="黑体" panose="02010609060101010101" pitchFamily="49" charset="-122"/>
                  <a:ea typeface="黑体" panose="02010609060101010101" pitchFamily="49" charset="-122"/>
                </a:rPr>
                <a:t>？</a:t>
              </a:r>
            </a:p>
          </p:txBody>
        </p:sp>
        <p:graphicFrame>
          <p:nvGraphicFramePr>
            <p:cNvPr id="71684" name="Object 4"/>
            <p:cNvGraphicFramePr>
              <a:graphicFrameLocks noChangeAspect="1"/>
            </p:cNvGraphicFramePr>
            <p:nvPr/>
          </p:nvGraphicFramePr>
          <p:xfrm>
            <a:off x="672" y="471"/>
            <a:ext cx="624" cy="393"/>
          </p:xfrm>
          <a:graphic>
            <a:graphicData uri="http://schemas.openxmlformats.org/presentationml/2006/ole">
              <mc:AlternateContent xmlns:mc="http://schemas.openxmlformats.org/markup-compatibility/2006">
                <mc:Choice xmlns:v="urn:schemas-microsoft-com:vml" Requires="v">
                  <p:oleObj spid="_x0000_s7258" name="Equation" r:id="rId4" imgW="342900" imgH="215900" progId="Equation.3">
                    <p:embed/>
                  </p:oleObj>
                </mc:Choice>
                <mc:Fallback>
                  <p:oleObj name="Equation" r:id="rId4" imgW="342900" imgH="21590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 y="471"/>
                          <a:ext cx="624" cy="3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85" name="Object 5"/>
            <p:cNvGraphicFramePr>
              <a:graphicFrameLocks noChangeAspect="1"/>
            </p:cNvGraphicFramePr>
            <p:nvPr/>
          </p:nvGraphicFramePr>
          <p:xfrm>
            <a:off x="2400" y="528"/>
            <a:ext cx="239" cy="288"/>
          </p:xfrm>
          <a:graphic>
            <a:graphicData uri="http://schemas.openxmlformats.org/presentationml/2006/ole">
              <mc:AlternateContent xmlns:mc="http://schemas.openxmlformats.org/markup-compatibility/2006">
                <mc:Choice xmlns:v="urn:schemas-microsoft-com:vml" Requires="v">
                  <p:oleObj spid="_x0000_s7259" name="公式" r:id="rId6" imgW="190500" imgH="241300" progId="Equation.3">
                    <p:embed/>
                  </p:oleObj>
                </mc:Choice>
                <mc:Fallback>
                  <p:oleObj name="公式" r:id="rId6" imgW="190500" imgH="241300" progId="Equation.3">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0" y="528"/>
                          <a:ext cx="239"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86" name="Object 6"/>
            <p:cNvGraphicFramePr>
              <a:graphicFrameLocks noChangeAspect="1"/>
            </p:cNvGraphicFramePr>
            <p:nvPr/>
          </p:nvGraphicFramePr>
          <p:xfrm>
            <a:off x="3600" y="480"/>
            <a:ext cx="387" cy="295"/>
          </p:xfrm>
          <a:graphic>
            <a:graphicData uri="http://schemas.openxmlformats.org/presentationml/2006/ole">
              <mc:AlternateContent xmlns:mc="http://schemas.openxmlformats.org/markup-compatibility/2006">
                <mc:Choice xmlns:v="urn:schemas-microsoft-com:vml" Requires="v">
                  <p:oleObj spid="_x0000_s7260" name="公式" r:id="rId8" imgW="317500" imgH="241300" progId="Equation.3">
                    <p:embed/>
                  </p:oleObj>
                </mc:Choice>
                <mc:Fallback>
                  <p:oleObj name="公式" r:id="rId8" imgW="317500" imgH="241300" progId="Equation.3">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00" y="480"/>
                          <a:ext cx="387" cy="2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687" name="Text Box 7"/>
            <p:cNvSpPr txBox="1">
              <a:spLocks noChangeArrowheads="1"/>
            </p:cNvSpPr>
            <p:nvPr/>
          </p:nvSpPr>
          <p:spPr bwMode="auto">
            <a:xfrm>
              <a:off x="336" y="528"/>
              <a:ext cx="576" cy="327"/>
            </a:xfrm>
            <a:prstGeom prst="rect">
              <a:avLst/>
            </a:prstGeom>
            <a:noFill/>
            <a:ln w="9525">
              <a:noFill/>
              <a:miter lim="800000"/>
            </a:ln>
            <a:effectLst/>
          </p:spPr>
          <p:txBody>
            <a:bodyPr>
              <a:spAutoFit/>
            </a:bodyPr>
            <a:lstStyle/>
            <a:p>
              <a:pPr>
                <a:spcBef>
                  <a:spcPct val="50000"/>
                </a:spcBef>
              </a:pPr>
              <a:r>
                <a:rPr lang="en-US" altLang="zh-CN" sz="2800" b="1" dirty="0">
                  <a:solidFill>
                    <a:srgbClr val="CC0000"/>
                  </a:solidFill>
                  <a:latin typeface="Times New Roman" panose="02020603050405020304" pitchFamily="18" charset="0"/>
                </a:rPr>
                <a:t>2</a:t>
              </a:r>
              <a:r>
                <a:rPr lang="zh-CN" altLang="en-US" sz="2800" b="1" dirty="0">
                  <a:solidFill>
                    <a:srgbClr val="CC0000"/>
                  </a:solidFill>
                  <a:latin typeface="Times New Roman" panose="02020603050405020304" pitchFamily="18" charset="0"/>
                </a:rPr>
                <a:t>）</a:t>
              </a:r>
            </a:p>
          </p:txBody>
        </p:sp>
      </p:grpSp>
      <p:sp>
        <p:nvSpPr>
          <p:cNvPr id="9" name="Text Box 38"/>
          <p:cNvSpPr txBox="1">
            <a:spLocks noChangeArrowheads="1"/>
          </p:cNvSpPr>
          <p:nvPr/>
        </p:nvSpPr>
        <p:spPr bwMode="auto">
          <a:xfrm>
            <a:off x="457200" y="228600"/>
            <a:ext cx="4273550" cy="584775"/>
          </a:xfrm>
          <a:prstGeom prst="rect">
            <a:avLst/>
          </a:prstGeom>
          <a:noFill/>
          <a:ln w="9525">
            <a:noFill/>
            <a:miter lim="800000"/>
          </a:ln>
          <a:effectLst/>
        </p:spPr>
        <p:txBody>
          <a:bodyPr wrap="square">
            <a:spAutoFit/>
          </a:bodyPr>
          <a:lstStyle/>
          <a:p>
            <a:r>
              <a:rPr lang="en-US" altLang="zh-CN" sz="3200" dirty="0">
                <a:solidFill>
                  <a:srgbClr val="0070C0"/>
                </a:solidFill>
                <a:latin typeface="黑体" panose="02010609060101010101" pitchFamily="49" charset="-122"/>
                <a:ea typeface="黑体" panose="02010609060101010101" pitchFamily="49" charset="-122"/>
              </a:rPr>
              <a:t> </a:t>
            </a:r>
            <a:r>
              <a:rPr lang="zh-CN" altLang="en-US" sz="3200" b="1" dirty="0">
                <a:solidFill>
                  <a:srgbClr val="00B050"/>
                </a:solidFill>
                <a:latin typeface="黑体" panose="02010609060101010101" pitchFamily="49" charset="-122"/>
                <a:ea typeface="黑体" panose="02010609060101010101" pitchFamily="49" charset="-122"/>
              </a:rPr>
              <a:t>一 杨氏双缝干涉实验</a:t>
            </a:r>
          </a:p>
        </p:txBody>
      </p:sp>
    </p:spTree>
    <p:controls>
      <mc:AlternateContent xmlns:mc="http://schemas.openxmlformats.org/markup-compatibility/2006">
        <mc:Choice xmlns:v="urn:schemas-microsoft-com:vml" Requires="v">
          <p:control spid="7261" r:id="rId2" imgW="8229600" imgH="4572000"/>
        </mc:Choice>
        <mc:Fallback>
          <p:control r:id="rId2" imgW="8229600" imgH="4572000">
            <p:pic>
              <p:nvPicPr>
                <p:cNvPr id="3" name="Host Control  7242"/>
                <p:cNvPicPr preferRelativeResize="0">
                  <a:picLocks noChangeArrowheads="1" noChangeShapeType="1"/>
                </p:cNvPicPr>
                <p:nvPr/>
              </p:nvPicPr>
              <p:blipFill>
                <a:blip r:embed="rId10"/>
                <a:srcRect/>
                <a:stretch>
                  <a:fillRect/>
                </a:stretch>
              </p:blipFill>
              <p:spPr bwMode="auto">
                <a:xfrm>
                  <a:off x="457200" y="2057400"/>
                  <a:ext cx="8229600" cy="45720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bwMode="auto">
          <a:xfrm>
            <a:off x="381000" y="1192212"/>
            <a:ext cx="8229600" cy="560388"/>
            <a:chOff x="240" y="563"/>
            <a:chExt cx="5184" cy="353"/>
          </a:xfrm>
        </p:grpSpPr>
        <p:sp>
          <p:nvSpPr>
            <p:cNvPr id="72708" name="Text Box 4"/>
            <p:cNvSpPr txBox="1">
              <a:spLocks noChangeArrowheads="1"/>
            </p:cNvSpPr>
            <p:nvPr/>
          </p:nvSpPr>
          <p:spPr bwMode="auto">
            <a:xfrm>
              <a:off x="240" y="579"/>
              <a:ext cx="5184" cy="330"/>
            </a:xfrm>
            <a:prstGeom prst="rect">
              <a:avLst/>
            </a:prstGeom>
            <a:gradFill rotWithShape="0">
              <a:gsLst>
                <a:gs pos="0">
                  <a:srgbClr val="EDFAD2"/>
                </a:gs>
                <a:gs pos="50000">
                  <a:srgbClr val="FFFFFF"/>
                </a:gs>
                <a:gs pos="100000">
                  <a:srgbClr val="EDFAD2"/>
                </a:gs>
              </a:gsLst>
              <a:lin ang="5400000" scaled="1"/>
            </a:gradFill>
            <a:ln w="9525">
              <a:noFill/>
              <a:miter lim="800000"/>
            </a:ln>
            <a:effectLst/>
          </p:spPr>
          <p:txBody>
            <a:bodyPr>
              <a:spAutoFit/>
            </a:bodyPr>
            <a:lstStyle/>
            <a:p>
              <a:r>
                <a:rPr lang="en-US" altLang="zh-CN" sz="2800" dirty="0">
                  <a:solidFill>
                    <a:srgbClr val="CC0000"/>
                  </a:solidFill>
                  <a:latin typeface="黑体" panose="02010609060101010101" pitchFamily="49" charset="-122"/>
                  <a:ea typeface="黑体" panose="02010609060101010101" pitchFamily="49" charset="-122"/>
                </a:rPr>
                <a:t>3</a:t>
              </a:r>
              <a:r>
                <a:rPr lang="zh-CN" altLang="en-US" sz="2800" dirty="0">
                  <a:solidFill>
                    <a:srgbClr val="CC0000"/>
                  </a:solidFill>
                  <a:latin typeface="黑体" panose="02010609060101010101" pitchFamily="49" charset="-122"/>
                  <a:ea typeface="黑体" panose="02010609060101010101" pitchFamily="49" charset="-122"/>
                </a:rPr>
                <a:t>）</a:t>
              </a:r>
              <a:r>
                <a:rPr lang="zh-CN" altLang="en-US" sz="2800" dirty="0">
                  <a:solidFill>
                    <a:srgbClr val="1C1C1C"/>
                  </a:solidFill>
                  <a:latin typeface="黑体" panose="02010609060101010101" pitchFamily="49" charset="-122"/>
                  <a:ea typeface="黑体" panose="02010609060101010101" pitchFamily="49" charset="-122"/>
                </a:rPr>
                <a:t>               </a:t>
              </a:r>
              <a:r>
                <a:rPr lang="zh-CN" altLang="en-US" sz="2800" dirty="0">
                  <a:solidFill>
                    <a:srgbClr val="000000"/>
                  </a:solidFill>
                  <a:latin typeface="黑体" panose="02010609060101010101" pitchFamily="49" charset="-122"/>
                  <a:ea typeface="黑体" panose="02010609060101010101" pitchFamily="49" charset="-122"/>
                </a:rPr>
                <a:t>条纹间距   与   的关系如何</a:t>
              </a:r>
              <a:r>
                <a:rPr lang="zh-CN" altLang="en-US" sz="2800" dirty="0">
                  <a:solidFill>
                    <a:srgbClr val="CC0000"/>
                  </a:solidFill>
                  <a:latin typeface="黑体" panose="02010609060101010101" pitchFamily="49" charset="-122"/>
                  <a:ea typeface="黑体" panose="02010609060101010101" pitchFamily="49" charset="-122"/>
                </a:rPr>
                <a:t>？</a:t>
              </a:r>
            </a:p>
          </p:txBody>
        </p:sp>
        <p:graphicFrame>
          <p:nvGraphicFramePr>
            <p:cNvPr id="72709" name="Object 5"/>
            <p:cNvGraphicFramePr>
              <a:graphicFrameLocks noChangeAspect="1"/>
            </p:cNvGraphicFramePr>
            <p:nvPr/>
          </p:nvGraphicFramePr>
          <p:xfrm>
            <a:off x="3142" y="576"/>
            <a:ext cx="458" cy="336"/>
          </p:xfrm>
          <a:graphic>
            <a:graphicData uri="http://schemas.openxmlformats.org/presentationml/2006/ole">
              <mc:AlternateContent xmlns:mc="http://schemas.openxmlformats.org/markup-compatibility/2006">
                <mc:Choice xmlns:v="urn:schemas-microsoft-com:vml" Requires="v">
                  <p:oleObj spid="_x0000_s8282" name="Equation" r:id="rId4" imgW="215900" imgH="177800" progId="Equation.3">
                    <p:embed/>
                  </p:oleObj>
                </mc:Choice>
                <mc:Fallback>
                  <p:oleObj name="Equation" r:id="rId4" imgW="215900" imgH="17780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2" y="576"/>
                          <a:ext cx="458"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2710" name="Object 6"/>
            <p:cNvGraphicFramePr>
              <a:graphicFrameLocks noChangeAspect="1"/>
            </p:cNvGraphicFramePr>
            <p:nvPr/>
          </p:nvGraphicFramePr>
          <p:xfrm>
            <a:off x="3792" y="563"/>
            <a:ext cx="271" cy="343"/>
          </p:xfrm>
          <a:graphic>
            <a:graphicData uri="http://schemas.openxmlformats.org/presentationml/2006/ole">
              <mc:AlternateContent xmlns:mc="http://schemas.openxmlformats.org/markup-compatibility/2006">
                <mc:Choice xmlns:v="urn:schemas-microsoft-com:vml" Requires="v">
                  <p:oleObj spid="_x0000_s8283" name="Equation" r:id="rId6" imgW="139700" imgH="177800" progId="Equation.3">
                    <p:embed/>
                  </p:oleObj>
                </mc:Choice>
                <mc:Fallback>
                  <p:oleObj name="Equation" r:id="rId6" imgW="139700" imgH="177800" progId="Equation.3">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2" y="563"/>
                          <a:ext cx="271" cy="3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711" name="Text Box 7"/>
            <p:cNvSpPr txBox="1">
              <a:spLocks noChangeArrowheads="1"/>
            </p:cNvSpPr>
            <p:nvPr/>
          </p:nvSpPr>
          <p:spPr bwMode="auto">
            <a:xfrm>
              <a:off x="720" y="585"/>
              <a:ext cx="1680" cy="330"/>
            </a:xfrm>
            <a:prstGeom prst="rect">
              <a:avLst/>
            </a:prstGeom>
            <a:noFill/>
            <a:ln w="9525">
              <a:noFill/>
              <a:miter lim="800000"/>
            </a:ln>
            <a:effectLst/>
          </p:spPr>
          <p:txBody>
            <a:bodyPr>
              <a:spAutoFit/>
            </a:bodyPr>
            <a:lstStyle/>
            <a:p>
              <a:pPr>
                <a:spcBef>
                  <a:spcPct val="50000"/>
                </a:spcBef>
              </a:pPr>
              <a:r>
                <a:rPr lang="en-US" altLang="zh-CN" sz="2800" dirty="0">
                  <a:solidFill>
                    <a:srgbClr val="000000"/>
                  </a:solidFill>
                  <a:latin typeface="黑体" panose="02010609060101010101" pitchFamily="49" charset="-122"/>
                  <a:ea typeface="黑体" panose="02010609060101010101" pitchFamily="49" charset="-122"/>
                </a:rPr>
                <a:t>      </a:t>
              </a:r>
              <a:r>
                <a:rPr lang="zh-CN" altLang="en-US" sz="2800" dirty="0">
                  <a:solidFill>
                    <a:srgbClr val="000000"/>
                  </a:solidFill>
                  <a:latin typeface="黑体" panose="02010609060101010101" pitchFamily="49" charset="-122"/>
                  <a:ea typeface="黑体" panose="02010609060101010101" pitchFamily="49" charset="-122"/>
                </a:rPr>
                <a:t>一定时，</a:t>
              </a:r>
            </a:p>
          </p:txBody>
        </p:sp>
        <p:graphicFrame>
          <p:nvGraphicFramePr>
            <p:cNvPr id="72712" name="Object 8"/>
            <p:cNvGraphicFramePr>
              <a:graphicFrameLocks noChangeAspect="1"/>
            </p:cNvGraphicFramePr>
            <p:nvPr/>
          </p:nvGraphicFramePr>
          <p:xfrm>
            <a:off x="536" y="565"/>
            <a:ext cx="904" cy="351"/>
          </p:xfrm>
          <a:graphic>
            <a:graphicData uri="http://schemas.openxmlformats.org/presentationml/2006/ole">
              <mc:AlternateContent xmlns:mc="http://schemas.openxmlformats.org/markup-compatibility/2006">
                <mc:Choice xmlns:v="urn:schemas-microsoft-com:vml" Requires="v">
                  <p:oleObj spid="_x0000_s8284" name="Equation" r:id="rId8" imgW="393065" imgH="177800" progId="Equation.3">
                    <p:embed/>
                  </p:oleObj>
                </mc:Choice>
                <mc:Fallback>
                  <p:oleObj name="Equation" r:id="rId8" imgW="393065" imgH="177800" progId="Equation.3">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6" y="565"/>
                          <a:ext cx="904" cy="3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 name="Text Box 38"/>
          <p:cNvSpPr txBox="1">
            <a:spLocks noChangeArrowheads="1"/>
          </p:cNvSpPr>
          <p:nvPr/>
        </p:nvSpPr>
        <p:spPr bwMode="auto">
          <a:xfrm>
            <a:off x="457200" y="228600"/>
            <a:ext cx="4273550" cy="584775"/>
          </a:xfrm>
          <a:prstGeom prst="rect">
            <a:avLst/>
          </a:prstGeom>
          <a:noFill/>
          <a:ln w="9525">
            <a:noFill/>
            <a:miter lim="800000"/>
          </a:ln>
          <a:effectLst/>
        </p:spPr>
        <p:txBody>
          <a:bodyPr wrap="square">
            <a:spAutoFit/>
          </a:bodyPr>
          <a:lstStyle/>
          <a:p>
            <a:r>
              <a:rPr lang="en-US" altLang="zh-CN" sz="3200" dirty="0">
                <a:solidFill>
                  <a:srgbClr val="0070C0"/>
                </a:solidFill>
                <a:latin typeface="黑体" panose="02010609060101010101" pitchFamily="49" charset="-122"/>
                <a:ea typeface="黑体" panose="02010609060101010101" pitchFamily="49" charset="-122"/>
              </a:rPr>
              <a:t> </a:t>
            </a:r>
            <a:r>
              <a:rPr lang="zh-CN" altLang="en-US" sz="3200" b="1" dirty="0">
                <a:solidFill>
                  <a:srgbClr val="00B050"/>
                </a:solidFill>
                <a:latin typeface="黑体" panose="02010609060101010101" pitchFamily="49" charset="-122"/>
                <a:ea typeface="黑体" panose="02010609060101010101" pitchFamily="49" charset="-122"/>
              </a:rPr>
              <a:t>一 杨氏双缝干涉实验</a:t>
            </a:r>
          </a:p>
        </p:txBody>
      </p:sp>
    </p:spTree>
    <p:controls>
      <mc:AlternateContent xmlns:mc="http://schemas.openxmlformats.org/markup-compatibility/2006">
        <mc:Choice xmlns:v="urn:schemas-microsoft-com:vml" Requires="v">
          <p:control spid="8285" r:id="rId2" imgW="6249988" imgH="4800600"/>
        </mc:Choice>
        <mc:Fallback>
          <p:control r:id="rId2" imgW="6249988" imgH="4800600">
            <p:pic>
              <p:nvPicPr>
                <p:cNvPr id="3" name="Host Control  8266"/>
                <p:cNvPicPr preferRelativeResize="0">
                  <a:picLocks noChangeArrowheads="1" noChangeShapeType="1"/>
                </p:cNvPicPr>
                <p:nvPr/>
              </p:nvPicPr>
              <p:blipFill>
                <a:blip r:embed="rId10"/>
                <a:srcRect/>
                <a:stretch>
                  <a:fillRect/>
                </a:stretch>
              </p:blipFill>
              <p:spPr bwMode="auto">
                <a:xfrm>
                  <a:off x="1371600" y="1828800"/>
                  <a:ext cx="6249988" cy="4800600"/>
                </a:xfrm>
                <a:prstGeom prst="rect">
                  <a:avLst/>
                </a:prstGeom>
                <a:no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 y="990600"/>
            <a:ext cx="8839200" cy="2739211"/>
          </a:xfrm>
          <a:prstGeom prst="rect">
            <a:avLst/>
          </a:prstGeom>
          <a:noFill/>
        </p:spPr>
        <p:txBody>
          <a:bodyPr wrap="square" rtlCol="0">
            <a:spAutoFit/>
          </a:bodyPr>
          <a:lstStyle/>
          <a:p>
            <a:pPr>
              <a:lnSpc>
                <a:spcPct val="110000"/>
              </a:lnSpc>
            </a:pP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14.2.1</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如图所示，在杨氏双缝干涉实验中，若用薄玻璃片</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折射率</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n</a:t>
            </a:r>
            <a:r>
              <a:rPr lang="en-US" altLang="zh-CN" sz="2800" baseline="-25000" dirty="0">
                <a:latin typeface="Times New Roman" panose="02020603050405020304" pitchFamily="18" charset="0"/>
                <a:ea typeface="黑体" panose="02010609060101010101" pitchFamily="49" charset="-122"/>
                <a:cs typeface="Times New Roman" panose="02020603050405020304" pitchFamily="18" charset="0"/>
              </a:rPr>
              <a:t>1</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1.4)</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覆盖缝</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S</a:t>
            </a:r>
            <a:r>
              <a:rPr lang="en-US" altLang="zh-CN" sz="2800" baseline="-25000" dirty="0">
                <a:latin typeface="Times New Roman" panose="02020603050405020304" pitchFamily="18" charset="0"/>
                <a:ea typeface="黑体" panose="02010609060101010101" pitchFamily="49" charset="-122"/>
                <a:cs typeface="Times New Roman" panose="02020603050405020304" pitchFamily="18" charset="0"/>
              </a:rPr>
              <a:t>1</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，用同样厚度的玻璃片</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但折射率</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n</a:t>
            </a:r>
            <a:r>
              <a:rPr lang="en-US" altLang="zh-CN" sz="2800" baseline="-25000" dirty="0">
                <a:latin typeface="Times New Roman" panose="02020603050405020304" pitchFamily="18" charset="0"/>
                <a:ea typeface="黑体" panose="02010609060101010101" pitchFamily="49" charset="-122"/>
                <a:cs typeface="Times New Roman" panose="02020603050405020304" pitchFamily="18" charset="0"/>
              </a:rPr>
              <a:t>2</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1.7)</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覆盖缝</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S</a:t>
            </a:r>
            <a:r>
              <a:rPr lang="en-US" altLang="zh-CN" sz="2800" baseline="-25000" dirty="0">
                <a:latin typeface="Times New Roman" panose="02020603050405020304" pitchFamily="18" charset="0"/>
                <a:ea typeface="黑体" panose="02010609060101010101" pitchFamily="49" charset="-122"/>
                <a:cs typeface="Times New Roman" panose="02020603050405020304" pitchFamily="18" charset="0"/>
              </a:rPr>
              <a:t>2</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，将使原来未放玻璃时屏上的中央明条纹处</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O</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变为第五级明纹。设单色光波长</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λ</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480 nm</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，求玻璃片的厚度</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d</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可认为光线垂直穿过玻璃片</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a:t>
            </a:r>
          </a:p>
          <a:p>
            <a:endParaRPr lang="zh-CN" altLang="en-US" dirty="0"/>
          </a:p>
        </p:txBody>
      </p:sp>
      <p:pic>
        <p:nvPicPr>
          <p:cNvPr id="3" name="图片 2"/>
          <p:cNvPicPr/>
          <p:nvPr/>
        </p:nvPicPr>
        <p:blipFill>
          <a:blip r:embed="rId2" cstate="print">
            <a:extLst>
              <a:ext uri="{28A0092B-C50C-407E-A947-70E740481C1C}">
                <a14:useLocalDpi xmlns:a14="http://schemas.microsoft.com/office/drawing/2010/main" val="0"/>
              </a:ext>
            </a:extLst>
          </a:blip>
          <a:stretch>
            <a:fillRect/>
          </a:stretch>
        </p:blipFill>
        <p:spPr>
          <a:xfrm>
            <a:off x="2438400" y="3429000"/>
            <a:ext cx="4267200" cy="2886432"/>
          </a:xfrm>
          <a:prstGeom prst="rect">
            <a:avLst/>
          </a:prstGeom>
        </p:spPr>
      </p:pic>
      <p:sp>
        <p:nvSpPr>
          <p:cNvPr id="4" name="Text Box 38"/>
          <p:cNvSpPr txBox="1">
            <a:spLocks noChangeArrowheads="1"/>
          </p:cNvSpPr>
          <p:nvPr/>
        </p:nvSpPr>
        <p:spPr bwMode="auto">
          <a:xfrm>
            <a:off x="457200" y="228600"/>
            <a:ext cx="4273550" cy="584775"/>
          </a:xfrm>
          <a:prstGeom prst="rect">
            <a:avLst/>
          </a:prstGeom>
          <a:noFill/>
          <a:ln w="9525">
            <a:noFill/>
            <a:miter lim="800000"/>
          </a:ln>
          <a:effectLst/>
        </p:spPr>
        <p:txBody>
          <a:bodyPr wrap="square">
            <a:spAutoFit/>
          </a:bodyPr>
          <a:lstStyle/>
          <a:p>
            <a:r>
              <a:rPr lang="en-US" altLang="zh-CN" sz="3200" dirty="0">
                <a:solidFill>
                  <a:srgbClr val="0070C0"/>
                </a:solidFill>
                <a:latin typeface="黑体" panose="02010609060101010101" pitchFamily="49" charset="-122"/>
                <a:ea typeface="黑体" panose="02010609060101010101" pitchFamily="49" charset="-122"/>
              </a:rPr>
              <a:t> </a:t>
            </a:r>
            <a:r>
              <a:rPr lang="zh-CN" altLang="en-US" sz="3200" b="1" dirty="0">
                <a:solidFill>
                  <a:srgbClr val="00B050"/>
                </a:solidFill>
                <a:latin typeface="黑体" panose="02010609060101010101" pitchFamily="49" charset="-122"/>
                <a:ea typeface="黑体" panose="02010609060101010101" pitchFamily="49" charset="-122"/>
              </a:rPr>
              <a:t>一 杨氏双缝干涉实验</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00" y="1143000"/>
            <a:ext cx="8991600" cy="523220"/>
          </a:xfrm>
          <a:prstGeom prst="rect">
            <a:avLst/>
          </a:prstGeom>
        </p:spPr>
        <p:txBody>
          <a:bodyPr wrap="square">
            <a:spAutoFit/>
          </a:bodyPr>
          <a:lstStyle/>
          <a:p>
            <a:r>
              <a:rPr lang="zh-CN" altLang="zh-CN" sz="2800" b="1" dirty="0">
                <a:solidFill>
                  <a:srgbClr val="FF0000"/>
                </a:solidFill>
                <a:latin typeface="黑体" panose="02010609060101010101" pitchFamily="49" charset="-122"/>
                <a:ea typeface="黑体" panose="02010609060101010101" pitchFamily="49" charset="-122"/>
              </a:rPr>
              <a:t>解</a:t>
            </a:r>
            <a:r>
              <a:rPr lang="zh-CN" altLang="zh-CN" sz="2800" dirty="0">
                <a:solidFill>
                  <a:srgbClr val="FF0000"/>
                </a:solidFill>
                <a:latin typeface="黑体" panose="02010609060101010101" pitchFamily="49" charset="-122"/>
                <a:ea typeface="黑体" panose="02010609060101010101" pitchFamily="49" charset="-122"/>
              </a:rPr>
              <a:t>：</a:t>
            </a:r>
            <a:r>
              <a:rPr lang="zh-CN" altLang="zh-CN" sz="2800" dirty="0">
                <a:latin typeface="黑体" panose="02010609060101010101" pitchFamily="49" charset="-122"/>
                <a:ea typeface="黑体" panose="02010609060101010101" pitchFamily="49" charset="-122"/>
              </a:rPr>
              <a:t>覆盖玻璃后，在</a:t>
            </a:r>
            <a:r>
              <a:rPr lang="zh-CN" altLang="en-US" sz="2800" dirty="0">
                <a:latin typeface="黑体" panose="02010609060101010101" pitchFamily="49" charset="-122"/>
                <a:ea typeface="黑体" panose="02010609060101010101" pitchFamily="49" charset="-122"/>
              </a:rPr>
              <a:t>在屏上某处的光程差为：</a:t>
            </a: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nvGraphicFramePr>
        <p:xfrm>
          <a:off x="1311442" y="1828800"/>
          <a:ext cx="5698958" cy="533400"/>
        </p:xfrm>
        <a:graphic>
          <a:graphicData uri="http://schemas.openxmlformats.org/presentationml/2006/ole">
            <mc:AlternateContent xmlns:mc="http://schemas.openxmlformats.org/markup-compatibility/2006">
              <mc:Choice xmlns:v="urn:schemas-microsoft-com:vml" Requires="v">
                <p:oleObj spid="_x0000_s77900" r:id="rId3" imgW="1879600" imgH="203200" progId="Equation.DSMT4">
                  <p:embed/>
                </p:oleObj>
              </mc:Choice>
              <mc:Fallback>
                <p:oleObj r:id="rId3" imgW="1879600" imgH="2032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1442" y="1828800"/>
                        <a:ext cx="5698958" cy="533400"/>
                      </a:xfrm>
                      <a:prstGeom prst="rect">
                        <a:avLst/>
                      </a:prstGeom>
                      <a:noFill/>
                    </p:spPr>
                  </p:pic>
                </p:oleObj>
              </mc:Fallback>
            </mc:AlternateContent>
          </a:graphicData>
        </a:graphic>
      </p:graphicFrame>
      <p:sp>
        <p:nvSpPr>
          <p:cNvPr id="5" name="矩形 4"/>
          <p:cNvSpPr/>
          <p:nvPr/>
        </p:nvSpPr>
        <p:spPr>
          <a:xfrm>
            <a:off x="381000" y="2599530"/>
            <a:ext cx="7696200" cy="954107"/>
          </a:xfrm>
          <a:prstGeom prst="rect">
            <a:avLst/>
          </a:prstGeom>
        </p:spPr>
        <p:txBody>
          <a:bodyPr wrap="square">
            <a:spAutoFit/>
          </a:bodyPr>
          <a:lstStyle/>
          <a:p>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考虑到在原中央明纹处有</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r</a:t>
            </a:r>
            <a:r>
              <a:rPr lang="en-US" altLang="zh-CN" sz="2800" baseline="-25000" dirty="0">
                <a:latin typeface="Times New Roman" panose="02020603050405020304" pitchFamily="18" charset="0"/>
                <a:ea typeface="黑体" panose="02010609060101010101" pitchFamily="49" charset="-122"/>
                <a:cs typeface="Times New Roman" panose="02020603050405020304" pitchFamily="18" charset="0"/>
              </a:rPr>
              <a:t>1</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r</a:t>
            </a:r>
            <a:r>
              <a:rPr lang="en-US" altLang="zh-CN" sz="2800" baseline="-25000" dirty="0">
                <a:latin typeface="Times New Roman" panose="02020603050405020304" pitchFamily="18" charset="0"/>
                <a:ea typeface="黑体" panose="02010609060101010101" pitchFamily="49" charset="-122"/>
                <a:cs typeface="Times New Roman" panose="02020603050405020304" pitchFamily="18" charset="0"/>
              </a:rPr>
              <a:t>2</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，则覆盖玻璃后该处光程差满足的条件为： </a:t>
            </a:r>
          </a:p>
        </p:txBody>
      </p:sp>
      <p:sp>
        <p:nvSpPr>
          <p:cNvPr id="6"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2751221" y="3733800"/>
          <a:ext cx="3268579" cy="562018"/>
        </p:xfrm>
        <a:graphic>
          <a:graphicData uri="http://schemas.openxmlformats.org/presentationml/2006/ole">
            <mc:AlternateContent xmlns:mc="http://schemas.openxmlformats.org/markup-compatibility/2006">
              <mc:Choice xmlns:v="urn:schemas-microsoft-com:vml" Requires="v">
                <p:oleObj spid="_x0000_s77901" r:id="rId5" imgW="1066165" imgH="203200" progId="Equation.DSMT4">
                  <p:embed/>
                </p:oleObj>
              </mc:Choice>
              <mc:Fallback>
                <p:oleObj r:id="rId5" imgW="1066165" imgH="2032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1221" y="3733800"/>
                        <a:ext cx="3268579" cy="562018"/>
                      </a:xfrm>
                      <a:prstGeom prst="rect">
                        <a:avLst/>
                      </a:prstGeom>
                      <a:noFill/>
                    </p:spPr>
                  </p:pic>
                </p:oleObj>
              </mc:Fallback>
            </mc:AlternateContent>
          </a:graphicData>
        </a:graphic>
      </p:graphicFrame>
      <p:sp>
        <p:nvSpPr>
          <p:cNvPr id="8" name="矩形 7"/>
          <p:cNvSpPr/>
          <p:nvPr/>
        </p:nvSpPr>
        <p:spPr>
          <a:xfrm>
            <a:off x="762000" y="4572000"/>
            <a:ext cx="1082348" cy="523220"/>
          </a:xfrm>
          <a:prstGeom prst="rect">
            <a:avLst/>
          </a:prstGeom>
        </p:spPr>
        <p:txBody>
          <a:bodyPr wrap="none">
            <a:spAutoFit/>
          </a:bodyPr>
          <a:lstStyle/>
          <a:p>
            <a:r>
              <a:rPr lang="zh-CN" altLang="zh-CN" sz="2800" dirty="0">
                <a:latin typeface="黑体" panose="02010609060101010101" pitchFamily="49" charset="-122"/>
                <a:ea typeface="黑体" panose="02010609060101010101" pitchFamily="49" charset="-122"/>
              </a:rPr>
              <a:t>可得</a:t>
            </a:r>
            <a:r>
              <a:rPr lang="en-US" altLang="zh-CN"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p:txBody>
      </p:sp>
      <p:sp>
        <p:nvSpPr>
          <p:cNvPr id="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0" name="对象 9"/>
          <p:cNvGraphicFramePr>
            <a:graphicFrameLocks noChangeAspect="1"/>
          </p:cNvGraphicFramePr>
          <p:nvPr/>
        </p:nvGraphicFramePr>
        <p:xfrm>
          <a:off x="2384435" y="5028872"/>
          <a:ext cx="3940165" cy="1067128"/>
        </p:xfrm>
        <a:graphic>
          <a:graphicData uri="http://schemas.openxmlformats.org/presentationml/2006/ole">
            <mc:AlternateContent xmlns:mc="http://schemas.openxmlformats.org/markup-compatibility/2006">
              <mc:Choice xmlns:v="urn:schemas-microsoft-com:vml" Requires="v">
                <p:oleObj spid="_x0000_s77902" r:id="rId7" imgW="1358265" imgH="381000" progId="Equation.DSMT4">
                  <p:embed/>
                </p:oleObj>
              </mc:Choice>
              <mc:Fallback>
                <p:oleObj r:id="rId7" imgW="1358265" imgH="3810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4435" y="5028872"/>
                        <a:ext cx="3940165" cy="1067128"/>
                      </a:xfrm>
                      <a:prstGeom prst="rect">
                        <a:avLst/>
                      </a:prstGeom>
                      <a:noFill/>
                    </p:spPr>
                  </p:pic>
                </p:oleObj>
              </mc:Fallback>
            </mc:AlternateContent>
          </a:graphicData>
        </a:graphic>
      </p:graphicFrame>
      <p:sp>
        <p:nvSpPr>
          <p:cNvPr id="11" name="Text Box 38"/>
          <p:cNvSpPr txBox="1">
            <a:spLocks noChangeArrowheads="1"/>
          </p:cNvSpPr>
          <p:nvPr/>
        </p:nvSpPr>
        <p:spPr bwMode="auto">
          <a:xfrm>
            <a:off x="457200" y="228600"/>
            <a:ext cx="4273550" cy="584775"/>
          </a:xfrm>
          <a:prstGeom prst="rect">
            <a:avLst/>
          </a:prstGeom>
          <a:noFill/>
          <a:ln w="9525">
            <a:noFill/>
            <a:miter lim="800000"/>
          </a:ln>
          <a:effectLst/>
        </p:spPr>
        <p:txBody>
          <a:bodyPr wrap="square">
            <a:spAutoFit/>
          </a:bodyPr>
          <a:lstStyle/>
          <a:p>
            <a:r>
              <a:rPr lang="en-US" altLang="zh-CN" sz="3200" dirty="0">
                <a:solidFill>
                  <a:srgbClr val="0070C0"/>
                </a:solidFill>
                <a:latin typeface="黑体" panose="02010609060101010101" pitchFamily="49" charset="-122"/>
                <a:ea typeface="黑体" panose="02010609060101010101" pitchFamily="49" charset="-122"/>
              </a:rPr>
              <a:t> </a:t>
            </a:r>
            <a:r>
              <a:rPr lang="zh-CN" altLang="en-US" sz="3200" b="1" dirty="0">
                <a:solidFill>
                  <a:srgbClr val="00B050"/>
                </a:solidFill>
                <a:latin typeface="黑体" panose="02010609060101010101" pitchFamily="49" charset="-122"/>
                <a:ea typeface="黑体" panose="02010609060101010101" pitchFamily="49" charset="-122"/>
              </a:rPr>
              <a:t>一 杨氏双缝干涉实验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76200" y="990600"/>
            <a:ext cx="8991600" cy="2820988"/>
            <a:chOff x="144" y="432"/>
            <a:chExt cx="5664" cy="1777"/>
          </a:xfrm>
        </p:grpSpPr>
        <p:sp>
          <p:nvSpPr>
            <p:cNvPr id="73731" name="Text Box 3"/>
            <p:cNvSpPr txBox="1">
              <a:spLocks noChangeArrowheads="1"/>
            </p:cNvSpPr>
            <p:nvPr/>
          </p:nvSpPr>
          <p:spPr bwMode="auto">
            <a:xfrm>
              <a:off x="144" y="432"/>
              <a:ext cx="5664" cy="596"/>
            </a:xfrm>
            <a:prstGeom prst="rect">
              <a:avLst/>
            </a:prstGeom>
            <a:noFill/>
            <a:ln w="9525">
              <a:noFill/>
              <a:miter lim="800000"/>
            </a:ln>
            <a:effectLst/>
          </p:spPr>
          <p:txBody>
            <a:bodyPr>
              <a:spAutoFit/>
            </a:bodyPr>
            <a:lstStyle/>
            <a:p>
              <a:r>
                <a:rPr lang="zh-CN" altLang="en-US" sz="2800" dirty="0">
                  <a:solidFill>
                    <a:srgbClr val="FF0000"/>
                  </a:solidFill>
                  <a:latin typeface="黑体" panose="02010609060101010101" pitchFamily="49" charset="-122"/>
                  <a:ea typeface="黑体" panose="02010609060101010101" pitchFamily="49" charset="-122"/>
                </a:rPr>
                <a:t>例</a:t>
              </a:r>
              <a:r>
                <a:rPr lang="en-US" altLang="zh-CN" sz="2800" dirty="0">
                  <a:solidFill>
                    <a:srgbClr val="FF0000"/>
                  </a:solidFill>
                  <a:latin typeface="黑体" panose="02010609060101010101" pitchFamily="49" charset="-122"/>
                  <a:ea typeface="黑体" panose="02010609060101010101" pitchFamily="49" charset="-122"/>
                </a:rPr>
                <a:t>1 </a:t>
              </a:r>
              <a:r>
                <a:rPr lang="zh-CN" altLang="en-US" sz="2800" dirty="0">
                  <a:solidFill>
                    <a:srgbClr val="1C1C1C"/>
                  </a:solidFill>
                  <a:latin typeface="黑体" panose="02010609060101010101" pitchFamily="49" charset="-122"/>
                  <a:ea typeface="黑体" panose="02010609060101010101" pitchFamily="49" charset="-122"/>
                </a:rPr>
                <a:t>以单色光照射到相距为</a:t>
              </a:r>
              <a:r>
                <a:rPr lang="en-US" altLang="zh-CN" sz="2800" dirty="0">
                  <a:solidFill>
                    <a:srgbClr val="1C1C1C"/>
                  </a:solidFill>
                  <a:latin typeface="Times New Roman" panose="02020603050405020304" pitchFamily="18" charset="0"/>
                  <a:ea typeface="黑体" panose="02010609060101010101" pitchFamily="49" charset="-122"/>
                  <a:cs typeface="Times New Roman" panose="02020603050405020304" pitchFamily="18" charset="0"/>
                </a:rPr>
                <a:t>0.2mm</a:t>
              </a:r>
              <a:r>
                <a:rPr lang="zh-CN" altLang="en-US" sz="2800" dirty="0">
                  <a:solidFill>
                    <a:srgbClr val="1C1C1C"/>
                  </a:solidFill>
                  <a:latin typeface="黑体" panose="02010609060101010101" pitchFamily="49" charset="-122"/>
                  <a:ea typeface="黑体" panose="02010609060101010101" pitchFamily="49" charset="-122"/>
                </a:rPr>
                <a:t>的双缝上</a:t>
              </a:r>
              <a:r>
                <a:rPr lang="en-US" altLang="zh-CN" sz="2800" dirty="0">
                  <a:solidFill>
                    <a:srgbClr val="1C1C1C"/>
                  </a:solidFill>
                  <a:latin typeface="黑体" panose="02010609060101010101" pitchFamily="49" charset="-122"/>
                  <a:ea typeface="黑体" panose="02010609060101010101" pitchFamily="49" charset="-122"/>
                </a:rPr>
                <a:t>,</a:t>
              </a:r>
              <a:r>
                <a:rPr lang="zh-CN" altLang="en-US" sz="2800" dirty="0">
                  <a:solidFill>
                    <a:srgbClr val="1C1C1C"/>
                  </a:solidFill>
                  <a:latin typeface="黑体" panose="02010609060101010101" pitchFamily="49" charset="-122"/>
                  <a:ea typeface="黑体" panose="02010609060101010101" pitchFamily="49" charset="-122"/>
                </a:rPr>
                <a:t>双缝与屏幕的垂直距离为</a:t>
              </a:r>
              <a:r>
                <a:rPr lang="en-US" altLang="zh-CN" sz="2800" dirty="0">
                  <a:solidFill>
                    <a:srgbClr val="1C1C1C"/>
                  </a:solidFill>
                  <a:latin typeface="Times New Roman" panose="02020603050405020304" pitchFamily="18" charset="0"/>
                  <a:ea typeface="黑体" panose="02010609060101010101" pitchFamily="49" charset="-122"/>
                  <a:cs typeface="Times New Roman" panose="02020603050405020304" pitchFamily="18" charset="0"/>
                </a:rPr>
                <a:t>10m</a:t>
              </a:r>
              <a:r>
                <a:rPr lang="en-US" altLang="zh-CN" sz="2800" dirty="0">
                  <a:solidFill>
                    <a:srgbClr val="1C1C1C"/>
                  </a:solidFill>
                  <a:latin typeface="黑体" panose="02010609060101010101" pitchFamily="49" charset="-122"/>
                  <a:ea typeface="黑体" panose="02010609060101010101" pitchFamily="49" charset="-122"/>
                </a:rPr>
                <a:t>.</a:t>
              </a:r>
            </a:p>
          </p:txBody>
        </p:sp>
        <p:sp>
          <p:nvSpPr>
            <p:cNvPr id="73732" name="Text Box 4"/>
            <p:cNvSpPr txBox="1">
              <a:spLocks noChangeArrowheads="1"/>
            </p:cNvSpPr>
            <p:nvPr/>
          </p:nvSpPr>
          <p:spPr bwMode="auto">
            <a:xfrm>
              <a:off x="144" y="1008"/>
              <a:ext cx="5664" cy="596"/>
            </a:xfrm>
            <a:prstGeom prst="rect">
              <a:avLst/>
            </a:prstGeom>
            <a:noFill/>
            <a:ln w="9525">
              <a:noFill/>
              <a:miter lim="800000"/>
            </a:ln>
            <a:effectLst/>
          </p:spPr>
          <p:txBody>
            <a:bodyPr>
              <a:spAutoFit/>
            </a:bodyPr>
            <a:lstStyle/>
            <a:p>
              <a:r>
                <a:rPr lang="en-US" altLang="zh-CN" sz="2800" dirty="0">
                  <a:solidFill>
                    <a:srgbClr val="1C1C1C"/>
                  </a:solidFill>
                  <a:latin typeface="黑体" panose="02010609060101010101" pitchFamily="49" charset="-122"/>
                  <a:ea typeface="黑体" panose="02010609060101010101" pitchFamily="49" charset="-122"/>
                </a:rPr>
                <a:t>(</a:t>
              </a:r>
              <a:r>
                <a:rPr lang="en-US" altLang="zh-CN" sz="2800" dirty="0">
                  <a:solidFill>
                    <a:srgbClr val="CC0000"/>
                  </a:solidFill>
                  <a:latin typeface="黑体" panose="02010609060101010101" pitchFamily="49" charset="-122"/>
                  <a:ea typeface="黑体" panose="02010609060101010101" pitchFamily="49" charset="-122"/>
                </a:rPr>
                <a:t>1</a:t>
              </a:r>
              <a:r>
                <a:rPr lang="en-US" altLang="zh-CN" sz="2800" dirty="0">
                  <a:solidFill>
                    <a:srgbClr val="1C1C1C"/>
                  </a:solidFill>
                  <a:latin typeface="黑体" panose="02010609060101010101" pitchFamily="49" charset="-122"/>
                  <a:ea typeface="黑体" panose="02010609060101010101" pitchFamily="49" charset="-122"/>
                </a:rPr>
                <a:t>)</a:t>
              </a:r>
              <a:r>
                <a:rPr lang="zh-CN" altLang="en-US" sz="2800" dirty="0">
                  <a:solidFill>
                    <a:srgbClr val="1C1C1C"/>
                  </a:solidFill>
                  <a:latin typeface="黑体" panose="02010609060101010101" pitchFamily="49" charset="-122"/>
                  <a:ea typeface="黑体" panose="02010609060101010101" pitchFamily="49" charset="-122"/>
                </a:rPr>
                <a:t>若屏上第一级干涉明纹到同侧的第四级明纹中                                                                                                                                                                                                                                                                                                                                                                                                     心间的距离为</a:t>
              </a:r>
              <a:r>
                <a:rPr lang="en-US" altLang="zh-CN" sz="2800" dirty="0">
                  <a:solidFill>
                    <a:srgbClr val="1C1C1C"/>
                  </a:solidFill>
                  <a:latin typeface="Times New Roman" panose="02020603050405020304" pitchFamily="18" charset="0"/>
                  <a:ea typeface="黑体" panose="02010609060101010101" pitchFamily="49" charset="-122"/>
                  <a:cs typeface="Times New Roman" panose="02020603050405020304" pitchFamily="18" charset="0"/>
                </a:rPr>
                <a:t>75mm</a:t>
              </a:r>
              <a:r>
                <a:rPr lang="en-US" altLang="zh-CN" sz="2800" dirty="0">
                  <a:solidFill>
                    <a:srgbClr val="1C1C1C"/>
                  </a:solidFill>
                  <a:latin typeface="黑体" panose="02010609060101010101" pitchFamily="49" charset="-122"/>
                  <a:ea typeface="黑体" panose="02010609060101010101" pitchFamily="49" charset="-122"/>
                </a:rPr>
                <a:t>,</a:t>
              </a:r>
              <a:r>
                <a:rPr lang="zh-CN" altLang="en-US" sz="2800" dirty="0">
                  <a:solidFill>
                    <a:srgbClr val="1C1C1C"/>
                  </a:solidFill>
                  <a:latin typeface="黑体" panose="02010609060101010101" pitchFamily="49" charset="-122"/>
                  <a:ea typeface="黑体" panose="02010609060101010101" pitchFamily="49" charset="-122"/>
                </a:rPr>
                <a:t>求单色光的波长</a:t>
              </a:r>
              <a:r>
                <a:rPr lang="en-US" altLang="zh-CN" sz="2800" dirty="0">
                  <a:solidFill>
                    <a:srgbClr val="1C1C1C"/>
                  </a:solidFill>
                  <a:latin typeface="黑体" panose="02010609060101010101" pitchFamily="49" charset="-122"/>
                  <a:ea typeface="黑体" panose="02010609060101010101" pitchFamily="49" charset="-122"/>
                </a:rPr>
                <a:t>;</a:t>
              </a:r>
            </a:p>
          </p:txBody>
        </p:sp>
        <p:sp>
          <p:nvSpPr>
            <p:cNvPr id="73733" name="Text Box 5"/>
            <p:cNvSpPr txBox="1">
              <a:spLocks noChangeArrowheads="1"/>
            </p:cNvSpPr>
            <p:nvPr/>
          </p:nvSpPr>
          <p:spPr bwMode="auto">
            <a:xfrm>
              <a:off x="144" y="1613"/>
              <a:ext cx="5616" cy="596"/>
            </a:xfrm>
            <a:prstGeom prst="rect">
              <a:avLst/>
            </a:prstGeom>
            <a:noFill/>
            <a:ln w="9525">
              <a:noFill/>
              <a:miter lim="800000"/>
            </a:ln>
            <a:effectLst/>
          </p:spPr>
          <p:txBody>
            <a:bodyPr>
              <a:spAutoFit/>
            </a:bodyPr>
            <a:lstStyle/>
            <a:p>
              <a:r>
                <a:rPr lang="en-US" altLang="zh-CN" sz="2800" dirty="0">
                  <a:solidFill>
                    <a:srgbClr val="1C1C1C"/>
                  </a:solidFill>
                  <a:latin typeface="黑体" panose="02010609060101010101" pitchFamily="49" charset="-122"/>
                  <a:ea typeface="黑体" panose="02010609060101010101" pitchFamily="49" charset="-122"/>
                </a:rPr>
                <a:t>(</a:t>
              </a:r>
              <a:r>
                <a:rPr lang="en-US" altLang="zh-CN" sz="2800" dirty="0">
                  <a:solidFill>
                    <a:srgbClr val="CC0000"/>
                  </a:solidFill>
                  <a:latin typeface="黑体" panose="02010609060101010101" pitchFamily="49" charset="-122"/>
                  <a:ea typeface="黑体" panose="02010609060101010101" pitchFamily="49" charset="-122"/>
                </a:rPr>
                <a:t>2</a:t>
              </a:r>
              <a:r>
                <a:rPr lang="en-US" altLang="zh-CN" sz="2800" dirty="0">
                  <a:solidFill>
                    <a:srgbClr val="1C1C1C"/>
                  </a:solidFill>
                  <a:latin typeface="黑体" panose="02010609060101010101" pitchFamily="49" charset="-122"/>
                  <a:ea typeface="黑体" panose="02010609060101010101" pitchFamily="49" charset="-122"/>
                </a:rPr>
                <a:t>)</a:t>
              </a:r>
              <a:r>
                <a:rPr lang="zh-CN" altLang="en-US" sz="2800" dirty="0">
                  <a:solidFill>
                    <a:srgbClr val="1C1C1C"/>
                  </a:solidFill>
                  <a:latin typeface="黑体" panose="02010609060101010101" pitchFamily="49" charset="-122"/>
                  <a:ea typeface="黑体" panose="02010609060101010101" pitchFamily="49" charset="-122"/>
                </a:rPr>
                <a:t>若入射光的波长为</a:t>
              </a:r>
              <a:r>
                <a:rPr lang="en-US" altLang="zh-CN" sz="2800" dirty="0">
                  <a:solidFill>
                    <a:srgbClr val="1C1C1C"/>
                  </a:solidFill>
                  <a:latin typeface="Times New Roman" panose="02020603050405020304" pitchFamily="18" charset="0"/>
                  <a:ea typeface="黑体" panose="02010609060101010101" pitchFamily="49" charset="-122"/>
                  <a:cs typeface="Times New Roman" panose="02020603050405020304" pitchFamily="18" charset="0"/>
                </a:rPr>
                <a:t>600nm</a:t>
              </a:r>
              <a:r>
                <a:rPr lang="en-US" altLang="zh-CN" sz="2800" dirty="0">
                  <a:solidFill>
                    <a:srgbClr val="1C1C1C"/>
                  </a:solidFill>
                  <a:latin typeface="黑体" panose="02010609060101010101" pitchFamily="49" charset="-122"/>
                  <a:ea typeface="黑体" panose="02010609060101010101" pitchFamily="49" charset="-122"/>
                </a:rPr>
                <a:t>,</a:t>
              </a:r>
              <a:r>
                <a:rPr lang="zh-CN" altLang="en-US" sz="2800" dirty="0">
                  <a:solidFill>
                    <a:srgbClr val="1C1C1C"/>
                  </a:solidFill>
                  <a:latin typeface="黑体" panose="02010609060101010101" pitchFamily="49" charset="-122"/>
                  <a:ea typeface="黑体" panose="02010609060101010101" pitchFamily="49" charset="-122"/>
                </a:rPr>
                <a:t>求相邻两暗纹中心间的距离</a:t>
              </a:r>
              <a:r>
                <a:rPr lang="en-US" altLang="zh-CN" sz="2800" dirty="0">
                  <a:solidFill>
                    <a:srgbClr val="1C1C1C"/>
                  </a:solidFill>
                  <a:latin typeface="黑体" panose="02010609060101010101" pitchFamily="49" charset="-122"/>
                  <a:ea typeface="黑体" panose="02010609060101010101" pitchFamily="49" charset="-122"/>
                </a:rPr>
                <a:t>.</a:t>
              </a:r>
            </a:p>
          </p:txBody>
        </p:sp>
      </p:grpSp>
      <p:grpSp>
        <p:nvGrpSpPr>
          <p:cNvPr id="3" name="Group 6"/>
          <p:cNvGrpSpPr/>
          <p:nvPr/>
        </p:nvGrpSpPr>
        <p:grpSpPr bwMode="auto">
          <a:xfrm>
            <a:off x="609600" y="3505200"/>
            <a:ext cx="7467600" cy="1187450"/>
            <a:chOff x="480" y="2064"/>
            <a:chExt cx="4704" cy="748"/>
          </a:xfrm>
        </p:grpSpPr>
        <p:sp>
          <p:nvSpPr>
            <p:cNvPr id="73735" name="Text Box 7"/>
            <p:cNvSpPr txBox="1">
              <a:spLocks noChangeArrowheads="1"/>
            </p:cNvSpPr>
            <p:nvPr/>
          </p:nvSpPr>
          <p:spPr bwMode="auto">
            <a:xfrm>
              <a:off x="480" y="2265"/>
              <a:ext cx="1504" cy="327"/>
            </a:xfrm>
            <a:prstGeom prst="rect">
              <a:avLst/>
            </a:prstGeom>
            <a:noFill/>
            <a:ln w="9525">
              <a:noFill/>
              <a:miter lim="800000"/>
            </a:ln>
            <a:effectLst/>
          </p:spPr>
          <p:txBody>
            <a:bodyPr>
              <a:spAutoFit/>
            </a:bodyPr>
            <a:lstStyle/>
            <a:p>
              <a:r>
                <a:rPr lang="zh-CN" altLang="en-US" sz="2800" dirty="0">
                  <a:solidFill>
                    <a:srgbClr val="FF0000"/>
                  </a:solidFill>
                  <a:latin typeface="黑体" panose="02010609060101010101" pitchFamily="49" charset="-122"/>
                  <a:ea typeface="黑体" panose="02010609060101010101" pitchFamily="49" charset="-122"/>
                </a:rPr>
                <a:t>解：</a:t>
              </a:r>
              <a:r>
                <a:rPr lang="zh-CN" altLang="en-US" sz="2800" dirty="0">
                  <a:solidFill>
                    <a:srgbClr val="1C1C1C"/>
                  </a:solidFill>
                  <a:latin typeface="黑体" panose="02010609060101010101" pitchFamily="49" charset="-122"/>
                  <a:ea typeface="黑体" panose="02010609060101010101" pitchFamily="49" charset="-122"/>
                </a:rPr>
                <a:t>（</a:t>
              </a:r>
              <a:r>
                <a:rPr lang="en-US" altLang="zh-CN" sz="2800" dirty="0">
                  <a:solidFill>
                    <a:srgbClr val="CC0000"/>
                  </a:solidFill>
                  <a:latin typeface="黑体" panose="02010609060101010101" pitchFamily="49" charset="-122"/>
                  <a:ea typeface="黑体" panose="02010609060101010101" pitchFamily="49" charset="-122"/>
                </a:rPr>
                <a:t>1</a:t>
              </a:r>
              <a:r>
                <a:rPr lang="zh-CN" altLang="en-US" sz="2800" dirty="0">
                  <a:solidFill>
                    <a:srgbClr val="1C1C1C"/>
                  </a:solidFill>
                  <a:latin typeface="黑体" panose="02010609060101010101" pitchFamily="49" charset="-122"/>
                  <a:ea typeface="黑体" panose="02010609060101010101" pitchFamily="49" charset="-122"/>
                </a:rPr>
                <a:t>）</a:t>
              </a:r>
            </a:p>
          </p:txBody>
        </p:sp>
        <p:graphicFrame>
          <p:nvGraphicFramePr>
            <p:cNvPr id="73736" name="Object 8"/>
            <p:cNvGraphicFramePr>
              <a:graphicFrameLocks noChangeAspect="1"/>
            </p:cNvGraphicFramePr>
            <p:nvPr/>
          </p:nvGraphicFramePr>
          <p:xfrm>
            <a:off x="1584" y="2064"/>
            <a:ext cx="3600" cy="748"/>
          </p:xfrm>
          <a:graphic>
            <a:graphicData uri="http://schemas.openxmlformats.org/presentationml/2006/ole">
              <mc:AlternateContent xmlns:mc="http://schemas.openxmlformats.org/markup-compatibility/2006">
                <mc:Choice xmlns:v="urn:schemas-microsoft-com:vml" Requires="v">
                  <p:oleObj spid="_x0000_s9312" name="Equation" r:id="rId3" imgW="1612900" imgH="393700" progId="Equation.3">
                    <p:embed/>
                  </p:oleObj>
                </mc:Choice>
                <mc:Fallback>
                  <p:oleObj name="Equation" r:id="rId3" imgW="1612900" imgH="393700" progId="Equation.3">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 y="2064"/>
                          <a:ext cx="3600" cy="7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73737" name="Object 9"/>
          <p:cNvGraphicFramePr>
            <a:graphicFrameLocks noChangeAspect="1"/>
          </p:cNvGraphicFramePr>
          <p:nvPr/>
        </p:nvGraphicFramePr>
        <p:xfrm>
          <a:off x="1524000" y="4648200"/>
          <a:ext cx="6019800" cy="644525"/>
        </p:xfrm>
        <a:graphic>
          <a:graphicData uri="http://schemas.openxmlformats.org/presentationml/2006/ole">
            <mc:AlternateContent xmlns:mc="http://schemas.openxmlformats.org/markup-compatibility/2006">
              <mc:Choice xmlns:v="urn:schemas-microsoft-com:vml" Requires="v">
                <p:oleObj spid="_x0000_s9313" name="Equation" r:id="rId5" imgW="1866265" imgH="215900" progId="Equation.3">
                  <p:embed/>
                </p:oleObj>
              </mc:Choice>
              <mc:Fallback>
                <p:oleObj name="Equation" r:id="rId5" imgW="1866265" imgH="21590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4648200"/>
                        <a:ext cx="6019800" cy="644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738" name="Object 10"/>
          <p:cNvGraphicFramePr>
            <a:graphicFrameLocks noChangeAspect="1"/>
          </p:cNvGraphicFramePr>
          <p:nvPr/>
        </p:nvGraphicFramePr>
        <p:xfrm>
          <a:off x="1524000" y="5410200"/>
          <a:ext cx="5715000" cy="606425"/>
        </p:xfrm>
        <a:graphic>
          <a:graphicData uri="http://schemas.openxmlformats.org/presentationml/2006/ole">
            <mc:AlternateContent xmlns:mc="http://schemas.openxmlformats.org/markup-compatibility/2006">
              <mc:Choice xmlns:v="urn:schemas-microsoft-com:vml" Requires="v">
                <p:oleObj spid="_x0000_s9314" name="Equation" r:id="rId7" imgW="1993265" imgH="215900" progId="Equation.3">
                  <p:embed/>
                </p:oleObj>
              </mc:Choice>
              <mc:Fallback>
                <p:oleObj name="Equation" r:id="rId7" imgW="1993265" imgH="21590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0" y="5410200"/>
                        <a:ext cx="5715000" cy="60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11"/>
          <p:cNvGrpSpPr/>
          <p:nvPr/>
        </p:nvGrpSpPr>
        <p:grpSpPr bwMode="auto">
          <a:xfrm>
            <a:off x="1219200" y="6186488"/>
            <a:ext cx="5867400" cy="671512"/>
            <a:chOff x="432" y="3600"/>
            <a:chExt cx="3696" cy="423"/>
          </a:xfrm>
        </p:grpSpPr>
        <p:sp>
          <p:nvSpPr>
            <p:cNvPr id="73740" name="Text Box 12"/>
            <p:cNvSpPr txBox="1">
              <a:spLocks noChangeArrowheads="1"/>
            </p:cNvSpPr>
            <p:nvPr/>
          </p:nvSpPr>
          <p:spPr bwMode="auto">
            <a:xfrm>
              <a:off x="432" y="3648"/>
              <a:ext cx="1469" cy="327"/>
            </a:xfrm>
            <a:prstGeom prst="rect">
              <a:avLst/>
            </a:prstGeom>
            <a:noFill/>
            <a:ln w="9525">
              <a:noFill/>
              <a:miter lim="800000"/>
            </a:ln>
            <a:effectLst/>
          </p:spPr>
          <p:txBody>
            <a:bodyPr>
              <a:spAutoFit/>
            </a:bodyPr>
            <a:lstStyle/>
            <a:p>
              <a:r>
                <a:rPr lang="zh-CN" altLang="en-US" sz="2800" dirty="0">
                  <a:solidFill>
                    <a:srgbClr val="1C1C1C"/>
                  </a:solidFill>
                  <a:latin typeface="黑体" panose="02010609060101010101" pitchFamily="49" charset="-122"/>
                  <a:ea typeface="黑体" panose="02010609060101010101" pitchFamily="49" charset="-122"/>
                </a:rPr>
                <a:t>（</a:t>
              </a:r>
              <a:r>
                <a:rPr lang="en-US" altLang="zh-CN" sz="2800" dirty="0">
                  <a:solidFill>
                    <a:srgbClr val="CC0000"/>
                  </a:solidFill>
                  <a:latin typeface="黑体" panose="02010609060101010101" pitchFamily="49" charset="-122"/>
                  <a:ea typeface="黑体" panose="02010609060101010101" pitchFamily="49" charset="-122"/>
                </a:rPr>
                <a:t>2</a:t>
              </a:r>
              <a:r>
                <a:rPr lang="zh-CN" altLang="en-US" sz="2800" dirty="0">
                  <a:solidFill>
                    <a:srgbClr val="1C1C1C"/>
                  </a:solidFill>
                  <a:latin typeface="黑体" panose="02010609060101010101" pitchFamily="49" charset="-122"/>
                  <a:ea typeface="黑体" panose="02010609060101010101" pitchFamily="49" charset="-122"/>
                </a:rPr>
                <a:t>）</a:t>
              </a:r>
            </a:p>
          </p:txBody>
        </p:sp>
        <p:graphicFrame>
          <p:nvGraphicFramePr>
            <p:cNvPr id="73741" name="Object 13"/>
            <p:cNvGraphicFramePr>
              <a:graphicFrameLocks noChangeAspect="1"/>
            </p:cNvGraphicFramePr>
            <p:nvPr/>
          </p:nvGraphicFramePr>
          <p:xfrm>
            <a:off x="1296" y="3600"/>
            <a:ext cx="2832" cy="423"/>
          </p:xfrm>
          <a:graphic>
            <a:graphicData uri="http://schemas.openxmlformats.org/presentationml/2006/ole">
              <mc:AlternateContent xmlns:mc="http://schemas.openxmlformats.org/markup-compatibility/2006">
                <mc:Choice xmlns:v="urn:schemas-microsoft-com:vml" Requires="v">
                  <p:oleObj spid="_x0000_s9315" name="Equation" r:id="rId9" imgW="1383665" imgH="215900" progId="Equation.3">
                    <p:embed/>
                  </p:oleObj>
                </mc:Choice>
                <mc:Fallback>
                  <p:oleObj name="Equation" r:id="rId9" imgW="1383665" imgH="215900" progId="Equation.3">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6" y="3600"/>
                          <a:ext cx="2832" cy="4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 name="TextBox 4"/>
          <p:cNvSpPr txBox="1"/>
          <p:nvPr/>
        </p:nvSpPr>
        <p:spPr>
          <a:xfrm>
            <a:off x="762000" y="152400"/>
            <a:ext cx="1905000" cy="584775"/>
          </a:xfrm>
          <a:prstGeom prst="rect">
            <a:avLst/>
          </a:prstGeom>
          <a:noFill/>
        </p:spPr>
        <p:txBody>
          <a:bodyPr wrap="square" rtlCol="0">
            <a:spAutoFit/>
          </a:bodyPr>
          <a:lstStyle/>
          <a:p>
            <a:r>
              <a:rPr lang="zh-CN" altLang="en-US" sz="3200" b="1" dirty="0">
                <a:solidFill>
                  <a:srgbClr val="00B050"/>
                </a:solidFill>
                <a:latin typeface="黑体" panose="02010609060101010101" pitchFamily="49" charset="-122"/>
                <a:ea typeface="黑体" panose="02010609060101010101" pitchFamily="49" charset="-122"/>
              </a:rPr>
              <a:t>补充例题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3737"/>
                                        </p:tgtEl>
                                        <p:attrNameLst>
                                          <p:attrName>style.visibility</p:attrName>
                                        </p:attrNameLst>
                                      </p:cBhvr>
                                      <p:to>
                                        <p:strVal val="visible"/>
                                      </p:to>
                                    </p:set>
                                    <p:animEffect transition="in" filter="box(in)">
                                      <p:cBhvr>
                                        <p:cTn id="12" dur="500"/>
                                        <p:tgtEl>
                                          <p:spTgt spid="7373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3738"/>
                                        </p:tgtEl>
                                        <p:attrNameLst>
                                          <p:attrName>style.visibility</p:attrName>
                                        </p:attrNameLst>
                                      </p:cBhvr>
                                      <p:to>
                                        <p:strVal val="visible"/>
                                      </p:to>
                                    </p:set>
                                    <p:animEffect transition="in" filter="blinds(horizontal)">
                                      <p:cBhvr>
                                        <p:cTn id="17" dur="500"/>
                                        <p:tgtEl>
                                          <p:spTgt spid="7373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342900" y="782320"/>
            <a:ext cx="8458200" cy="1776413"/>
            <a:chOff x="96" y="384"/>
            <a:chExt cx="5328" cy="1119"/>
          </a:xfrm>
        </p:grpSpPr>
        <p:sp>
          <p:nvSpPr>
            <p:cNvPr id="78851" name="Text Box 3"/>
            <p:cNvSpPr txBox="1">
              <a:spLocks noChangeArrowheads="1"/>
            </p:cNvSpPr>
            <p:nvPr/>
          </p:nvSpPr>
          <p:spPr bwMode="auto">
            <a:xfrm>
              <a:off x="96" y="384"/>
              <a:ext cx="5328" cy="1119"/>
            </a:xfrm>
            <a:prstGeom prst="rect">
              <a:avLst/>
            </a:prstGeom>
            <a:noFill/>
            <a:ln w="9525">
              <a:noFill/>
              <a:miter lim="800000"/>
            </a:ln>
            <a:effectLst/>
          </p:spPr>
          <p:txBody>
            <a:bodyPr>
              <a:spAutoFit/>
            </a:bodyPr>
            <a:lstStyle/>
            <a:p>
              <a:pPr>
                <a:lnSpc>
                  <a:spcPct val="120000"/>
                </a:lnSpc>
                <a:spcBef>
                  <a:spcPct val="50000"/>
                </a:spcBef>
              </a:pPr>
              <a:r>
                <a:rPr lang="en-US" altLang="zh-CN" sz="2800" dirty="0">
                  <a:solidFill>
                    <a:srgbClr val="FF0000"/>
                  </a:solidFill>
                  <a:latin typeface="黑体" panose="02010609060101010101" pitchFamily="49" charset="-122"/>
                  <a:ea typeface="黑体" panose="02010609060101010101" pitchFamily="49" charset="-122"/>
                </a:rPr>
                <a:t> </a:t>
              </a:r>
              <a:r>
                <a:rPr lang="zh-CN" altLang="en-US" sz="2800" dirty="0">
                  <a:solidFill>
                    <a:srgbClr val="FF0000"/>
                  </a:solidFill>
                  <a:latin typeface="黑体" panose="02010609060101010101" pitchFamily="49" charset="-122"/>
                  <a:ea typeface="黑体" panose="02010609060101010101" pitchFamily="49" charset="-122"/>
                </a:rPr>
                <a:t>例</a:t>
              </a:r>
              <a:r>
                <a:rPr lang="en-US" altLang="zh-CN" sz="2800" dirty="0">
                  <a:solidFill>
                    <a:srgbClr val="FF0000"/>
                  </a:solidFill>
                  <a:latin typeface="黑体" panose="02010609060101010101" pitchFamily="49" charset="-122"/>
                  <a:ea typeface="黑体" panose="02010609060101010101" pitchFamily="49" charset="-122"/>
                </a:rPr>
                <a:t>2 </a:t>
              </a:r>
              <a:r>
                <a:rPr lang="zh-CN" altLang="en-US" sz="2800" dirty="0">
                  <a:solidFill>
                    <a:srgbClr val="010000"/>
                  </a:solidFill>
                  <a:latin typeface="黑体" panose="02010609060101010101" pitchFamily="49" charset="-122"/>
                  <a:ea typeface="黑体" panose="02010609060101010101" pitchFamily="49" charset="-122"/>
                </a:rPr>
                <a:t>如图双缝</a:t>
              </a:r>
              <a:r>
                <a:rPr lang="en-US" altLang="zh-CN" sz="2800" dirty="0">
                  <a:solidFill>
                    <a:srgbClr val="010000"/>
                  </a:solidFill>
                  <a:latin typeface="黑体" panose="02010609060101010101" pitchFamily="49" charset="-122"/>
                  <a:ea typeface="黑体" panose="02010609060101010101" pitchFamily="49" charset="-122"/>
                </a:rPr>
                <a:t>,</a:t>
              </a:r>
              <a:r>
                <a:rPr lang="zh-CN" altLang="en-US" sz="2800" dirty="0">
                  <a:solidFill>
                    <a:srgbClr val="010000"/>
                  </a:solidFill>
                  <a:latin typeface="黑体" panose="02010609060101010101" pitchFamily="49" charset="-122"/>
                  <a:ea typeface="黑体" panose="02010609060101010101" pitchFamily="49" charset="-122"/>
                </a:rPr>
                <a:t>已知入射光波长为 </a:t>
              </a:r>
              <a:r>
                <a:rPr lang="en-US" altLang="zh-CN" sz="2800" dirty="0">
                  <a:solidFill>
                    <a:srgbClr val="010000"/>
                  </a:solidFill>
                  <a:latin typeface="黑体" panose="02010609060101010101" pitchFamily="49" charset="-122"/>
                  <a:ea typeface="黑体" panose="02010609060101010101" pitchFamily="49" charset="-122"/>
                </a:rPr>
                <a:t> ,</a:t>
              </a:r>
              <a:r>
                <a:rPr lang="zh-CN" altLang="en-US" sz="2800" dirty="0">
                  <a:solidFill>
                    <a:srgbClr val="010000"/>
                  </a:solidFill>
                  <a:latin typeface="黑体" panose="02010609060101010101" pitchFamily="49" charset="-122"/>
                  <a:ea typeface="黑体" panose="02010609060101010101" pitchFamily="49" charset="-122"/>
                </a:rPr>
                <a:t>将折射率为</a:t>
              </a:r>
              <a:r>
                <a:rPr lang="en-US" altLang="zh-CN" sz="3600" i="1" dirty="0">
                  <a:solidFill>
                    <a:srgbClr val="010000"/>
                  </a:solidFill>
                  <a:latin typeface="Times New Roman" panose="02020603050405020304" pitchFamily="18" charset="0"/>
                  <a:ea typeface="黑体" panose="02010609060101010101" pitchFamily="49" charset="-122"/>
                  <a:cs typeface="Times New Roman" panose="02020603050405020304" pitchFamily="18" charset="0"/>
                </a:rPr>
                <a:t>n</a:t>
              </a:r>
              <a:r>
                <a:rPr lang="en-US" altLang="zh-CN" sz="3600" i="1" dirty="0">
                  <a:solidFill>
                    <a:srgbClr val="010000"/>
                  </a:solidFill>
                  <a:latin typeface="黑体" panose="02010609060101010101" pitchFamily="49" charset="-122"/>
                  <a:ea typeface="黑体" panose="02010609060101010101" pitchFamily="49" charset="-122"/>
                </a:rPr>
                <a:t> </a:t>
              </a:r>
              <a:r>
                <a:rPr lang="zh-CN" altLang="en-US" sz="2800" dirty="0">
                  <a:solidFill>
                    <a:srgbClr val="010000"/>
                  </a:solidFill>
                  <a:latin typeface="黑体" panose="02010609060101010101" pitchFamily="49" charset="-122"/>
                  <a:ea typeface="黑体" panose="02010609060101010101" pitchFamily="49" charset="-122"/>
                </a:rPr>
                <a:t>的劈尖缓慢插入光线 </a:t>
              </a:r>
              <a:r>
                <a:rPr lang="en-US" altLang="zh-CN" sz="2800" dirty="0">
                  <a:solidFill>
                    <a:srgbClr val="010000"/>
                  </a:solidFill>
                  <a:latin typeface="黑体" panose="02010609060101010101" pitchFamily="49" charset="-122"/>
                  <a:ea typeface="黑体" panose="02010609060101010101" pitchFamily="49" charset="-122"/>
                </a:rPr>
                <a:t>2 </a:t>
              </a:r>
              <a:r>
                <a:rPr lang="zh-CN" altLang="en-US" sz="2800" dirty="0">
                  <a:solidFill>
                    <a:srgbClr val="010000"/>
                  </a:solidFill>
                  <a:latin typeface="黑体" panose="02010609060101010101" pitchFamily="49" charset="-122"/>
                  <a:ea typeface="黑体" panose="02010609060101010101" pitchFamily="49" charset="-122"/>
                </a:rPr>
                <a:t>中</a:t>
              </a:r>
              <a:r>
                <a:rPr lang="en-US" altLang="zh-CN" sz="2800" dirty="0">
                  <a:solidFill>
                    <a:srgbClr val="010000"/>
                  </a:solidFill>
                  <a:latin typeface="黑体" panose="02010609060101010101" pitchFamily="49" charset="-122"/>
                  <a:ea typeface="黑体" panose="02010609060101010101" pitchFamily="49" charset="-122"/>
                </a:rPr>
                <a:t>, </a:t>
              </a:r>
              <a:r>
                <a:rPr lang="zh-CN" altLang="en-US" sz="2800" dirty="0">
                  <a:solidFill>
                    <a:srgbClr val="010000"/>
                  </a:solidFill>
                  <a:latin typeface="黑体" panose="02010609060101010101" pitchFamily="49" charset="-122"/>
                  <a:ea typeface="黑体" panose="02010609060101010101" pitchFamily="49" charset="-122"/>
                </a:rPr>
                <a:t>在劈尖移动过程中</a:t>
              </a:r>
              <a:r>
                <a:rPr lang="en-US" altLang="zh-CN" sz="2800" dirty="0">
                  <a:solidFill>
                    <a:srgbClr val="010000"/>
                  </a:solidFill>
                  <a:latin typeface="黑体" panose="02010609060101010101" pitchFamily="49" charset="-122"/>
                  <a:ea typeface="黑体" panose="02010609060101010101" pitchFamily="49" charset="-122"/>
                </a:rPr>
                <a:t>,</a:t>
              </a:r>
              <a:r>
                <a:rPr lang="zh-CN" altLang="en-US" sz="2800" dirty="0">
                  <a:solidFill>
                    <a:srgbClr val="010000"/>
                  </a:solidFill>
                  <a:latin typeface="黑体" panose="02010609060101010101" pitchFamily="49" charset="-122"/>
                  <a:ea typeface="黑体" panose="02010609060101010101" pitchFamily="49" charset="-122"/>
                </a:rPr>
                <a:t>问</a:t>
              </a:r>
              <a:r>
                <a:rPr lang="en-US" altLang="zh-CN" sz="2800" dirty="0">
                  <a:solidFill>
                    <a:srgbClr val="000066"/>
                  </a:solidFill>
                  <a:latin typeface="黑体" panose="02010609060101010101" pitchFamily="49" charset="-122"/>
                  <a:ea typeface="黑体" panose="02010609060101010101" pitchFamily="49" charset="-122"/>
                </a:rPr>
                <a:t>1</a:t>
              </a:r>
              <a:r>
                <a:rPr lang="zh-CN" altLang="en-US" sz="2800" dirty="0">
                  <a:solidFill>
                    <a:srgbClr val="000066"/>
                  </a:solidFill>
                  <a:latin typeface="黑体" panose="02010609060101010101" pitchFamily="49" charset="-122"/>
                  <a:ea typeface="黑体" panose="02010609060101010101" pitchFamily="49" charset="-122"/>
                </a:rPr>
                <a:t>）</a:t>
              </a:r>
              <a:r>
                <a:rPr lang="zh-CN" altLang="en-US" sz="2800" dirty="0">
                  <a:solidFill>
                    <a:srgbClr val="010000"/>
                  </a:solidFill>
                  <a:latin typeface="黑体" panose="02010609060101010101" pitchFamily="49" charset="-122"/>
                  <a:ea typeface="黑体" panose="02010609060101010101" pitchFamily="49" charset="-122"/>
                </a:rPr>
                <a:t>干涉条纹间距是否变化？</a:t>
              </a:r>
              <a:r>
                <a:rPr lang="en-US" altLang="zh-CN" sz="2800" dirty="0">
                  <a:solidFill>
                    <a:srgbClr val="000066"/>
                  </a:solidFill>
                  <a:latin typeface="黑体" panose="02010609060101010101" pitchFamily="49" charset="-122"/>
                  <a:ea typeface="黑体" panose="02010609060101010101" pitchFamily="49" charset="-122"/>
                </a:rPr>
                <a:t>2</a:t>
              </a:r>
              <a:r>
                <a:rPr lang="zh-CN" altLang="en-US" sz="2800" dirty="0">
                  <a:solidFill>
                    <a:srgbClr val="000066"/>
                  </a:solidFill>
                  <a:latin typeface="黑体" panose="02010609060101010101" pitchFamily="49" charset="-122"/>
                  <a:ea typeface="黑体" panose="02010609060101010101" pitchFamily="49" charset="-122"/>
                </a:rPr>
                <a:t>）</a:t>
              </a:r>
              <a:r>
                <a:rPr lang="zh-CN" altLang="en-US" sz="2800" dirty="0">
                  <a:solidFill>
                    <a:srgbClr val="010000"/>
                  </a:solidFill>
                  <a:latin typeface="黑体" panose="02010609060101010101" pitchFamily="49" charset="-122"/>
                  <a:ea typeface="黑体" panose="02010609060101010101" pitchFamily="49" charset="-122"/>
                </a:rPr>
                <a:t>条纹如何移动？</a:t>
              </a:r>
            </a:p>
          </p:txBody>
        </p:sp>
        <p:graphicFrame>
          <p:nvGraphicFramePr>
            <p:cNvPr id="78852" name="Object 4"/>
            <p:cNvGraphicFramePr>
              <a:graphicFrameLocks noChangeAspect="1"/>
            </p:cNvGraphicFramePr>
            <p:nvPr/>
          </p:nvGraphicFramePr>
          <p:xfrm>
            <a:off x="3501" y="526"/>
            <a:ext cx="246" cy="284"/>
          </p:xfrm>
          <a:graphic>
            <a:graphicData uri="http://schemas.openxmlformats.org/presentationml/2006/ole">
              <mc:AlternateContent xmlns:mc="http://schemas.openxmlformats.org/markup-compatibility/2006">
                <mc:Choice xmlns:v="urn:schemas-microsoft-com:vml" Requires="v">
                  <p:oleObj spid="_x0000_s15824" name="公式" r:id="rId3" imgW="190500" imgH="241300" progId="Equation.3">
                    <p:embed/>
                  </p:oleObj>
                </mc:Choice>
                <mc:Fallback>
                  <p:oleObj name="公式" r:id="rId3" imgW="190500" imgH="241300" progId="Equation.3">
                    <p:embed/>
                    <p:pic>
                      <p:nvPicPr>
                        <p:cNvPr id="0"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1" y="526"/>
                          <a:ext cx="246" cy="2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5"/>
          <p:cNvGrpSpPr/>
          <p:nvPr/>
        </p:nvGrpSpPr>
        <p:grpSpPr bwMode="auto">
          <a:xfrm>
            <a:off x="2971800" y="2743200"/>
            <a:ext cx="5715000" cy="2667000"/>
            <a:chOff x="1872" y="1488"/>
            <a:chExt cx="3600" cy="1680"/>
          </a:xfrm>
        </p:grpSpPr>
        <p:sp>
          <p:nvSpPr>
            <p:cNvPr id="78854" name="Rectangle 6"/>
            <p:cNvSpPr>
              <a:spLocks noChangeArrowheads="1"/>
            </p:cNvSpPr>
            <p:nvPr/>
          </p:nvSpPr>
          <p:spPr bwMode="auto">
            <a:xfrm>
              <a:off x="1872" y="1488"/>
              <a:ext cx="3600" cy="1680"/>
            </a:xfrm>
            <a:prstGeom prst="rect">
              <a:avLst/>
            </a:prstGeom>
            <a:solidFill>
              <a:schemeClr val="bg1"/>
            </a:solidFill>
            <a:ln w="9525">
              <a:solidFill>
                <a:schemeClr val="tx1"/>
              </a:solidFill>
              <a:miter lim="800000"/>
            </a:ln>
            <a:effectLst/>
          </p:spPr>
          <p:txBody>
            <a:bodyPr wrap="none" anchor="ctr"/>
            <a:lstStyle/>
            <a:p>
              <a:endParaRPr lang="zh-CN" altLang="en-US"/>
            </a:p>
          </p:txBody>
        </p:sp>
        <p:sp>
          <p:nvSpPr>
            <p:cNvPr id="78855" name="Line 7"/>
            <p:cNvSpPr>
              <a:spLocks noChangeShapeType="1"/>
            </p:cNvSpPr>
            <p:nvPr/>
          </p:nvSpPr>
          <p:spPr bwMode="auto">
            <a:xfrm>
              <a:off x="2016" y="2182"/>
              <a:ext cx="624" cy="0"/>
            </a:xfrm>
            <a:prstGeom prst="line">
              <a:avLst/>
            </a:prstGeom>
            <a:noFill/>
            <a:ln w="28575">
              <a:solidFill>
                <a:srgbClr val="FF6600"/>
              </a:solidFill>
              <a:round/>
              <a:tailEnd type="triangle" w="sm" len="lg"/>
            </a:ln>
            <a:effectLst/>
          </p:spPr>
          <p:txBody>
            <a:bodyPr wrap="none" anchor="ctr"/>
            <a:lstStyle/>
            <a:p>
              <a:endParaRPr lang="zh-CN" altLang="en-US"/>
            </a:p>
          </p:txBody>
        </p:sp>
        <p:sp>
          <p:nvSpPr>
            <p:cNvPr id="78856" name="Line 8"/>
            <p:cNvSpPr>
              <a:spLocks noChangeShapeType="1"/>
            </p:cNvSpPr>
            <p:nvPr/>
          </p:nvSpPr>
          <p:spPr bwMode="auto">
            <a:xfrm>
              <a:off x="2016" y="2367"/>
              <a:ext cx="624" cy="0"/>
            </a:xfrm>
            <a:prstGeom prst="line">
              <a:avLst/>
            </a:prstGeom>
            <a:noFill/>
            <a:ln w="28575">
              <a:solidFill>
                <a:srgbClr val="FF6600"/>
              </a:solidFill>
              <a:round/>
              <a:tailEnd type="triangle" w="sm" len="lg"/>
            </a:ln>
            <a:effectLst/>
          </p:spPr>
          <p:txBody>
            <a:bodyPr wrap="none" anchor="ctr"/>
            <a:lstStyle/>
            <a:p>
              <a:endParaRPr lang="zh-CN" altLang="en-US"/>
            </a:p>
          </p:txBody>
        </p:sp>
        <p:sp>
          <p:nvSpPr>
            <p:cNvPr id="78857" name="Line 9"/>
            <p:cNvSpPr>
              <a:spLocks noChangeShapeType="1"/>
            </p:cNvSpPr>
            <p:nvPr/>
          </p:nvSpPr>
          <p:spPr bwMode="auto">
            <a:xfrm>
              <a:off x="2832" y="1824"/>
              <a:ext cx="0" cy="358"/>
            </a:xfrm>
            <a:prstGeom prst="line">
              <a:avLst/>
            </a:prstGeom>
            <a:noFill/>
            <a:ln w="38100">
              <a:solidFill>
                <a:schemeClr val="tx1"/>
              </a:solidFill>
              <a:round/>
              <a:tailEnd type="none" w="sm" len="lg"/>
            </a:ln>
            <a:effectLst/>
          </p:spPr>
          <p:txBody>
            <a:bodyPr wrap="none" anchor="ctr"/>
            <a:lstStyle/>
            <a:p>
              <a:endParaRPr lang="zh-CN" altLang="en-US"/>
            </a:p>
          </p:txBody>
        </p:sp>
        <p:sp>
          <p:nvSpPr>
            <p:cNvPr id="78858" name="Line 10"/>
            <p:cNvSpPr>
              <a:spLocks noChangeShapeType="1"/>
            </p:cNvSpPr>
            <p:nvPr/>
          </p:nvSpPr>
          <p:spPr bwMode="auto">
            <a:xfrm>
              <a:off x="2832" y="2312"/>
              <a:ext cx="0" cy="376"/>
            </a:xfrm>
            <a:prstGeom prst="line">
              <a:avLst/>
            </a:prstGeom>
            <a:noFill/>
            <a:ln w="38100">
              <a:solidFill>
                <a:schemeClr val="tx1"/>
              </a:solidFill>
              <a:round/>
              <a:tailEnd type="none" w="sm" len="lg"/>
            </a:ln>
            <a:effectLst/>
          </p:spPr>
          <p:txBody>
            <a:bodyPr wrap="none" anchor="ctr"/>
            <a:lstStyle/>
            <a:p>
              <a:endParaRPr lang="zh-CN" altLang="en-US"/>
            </a:p>
          </p:txBody>
        </p:sp>
        <p:sp>
          <p:nvSpPr>
            <p:cNvPr id="78859" name="Line 11"/>
            <p:cNvSpPr>
              <a:spLocks noChangeShapeType="1"/>
            </p:cNvSpPr>
            <p:nvPr/>
          </p:nvSpPr>
          <p:spPr bwMode="auto">
            <a:xfrm flipV="1">
              <a:off x="1920" y="2256"/>
              <a:ext cx="3552" cy="15"/>
            </a:xfrm>
            <a:prstGeom prst="line">
              <a:avLst/>
            </a:prstGeom>
            <a:noFill/>
            <a:ln w="28575">
              <a:solidFill>
                <a:srgbClr val="0000FF"/>
              </a:solidFill>
              <a:prstDash val="dash"/>
              <a:round/>
              <a:tailEnd type="none" w="sm" len="lg"/>
            </a:ln>
            <a:effectLst/>
          </p:spPr>
          <p:txBody>
            <a:bodyPr wrap="none" anchor="ctr"/>
            <a:lstStyle/>
            <a:p>
              <a:endParaRPr lang="zh-CN" altLang="en-US"/>
            </a:p>
          </p:txBody>
        </p:sp>
        <p:sp>
          <p:nvSpPr>
            <p:cNvPr id="78860" name="Line 12"/>
            <p:cNvSpPr>
              <a:spLocks noChangeShapeType="1"/>
            </p:cNvSpPr>
            <p:nvPr/>
          </p:nvSpPr>
          <p:spPr bwMode="auto">
            <a:xfrm>
              <a:off x="3216" y="1986"/>
              <a:ext cx="0" cy="522"/>
            </a:xfrm>
            <a:prstGeom prst="line">
              <a:avLst/>
            </a:prstGeom>
            <a:noFill/>
            <a:ln w="38100">
              <a:solidFill>
                <a:schemeClr val="tx1"/>
              </a:solidFill>
              <a:round/>
              <a:tailEnd type="none" w="sm" len="lg"/>
            </a:ln>
            <a:effectLst/>
          </p:spPr>
          <p:txBody>
            <a:bodyPr wrap="none" anchor="ctr"/>
            <a:lstStyle/>
            <a:p>
              <a:endParaRPr lang="zh-CN" altLang="en-US"/>
            </a:p>
          </p:txBody>
        </p:sp>
        <p:sp>
          <p:nvSpPr>
            <p:cNvPr id="78861" name="Line 13"/>
            <p:cNvSpPr>
              <a:spLocks noChangeShapeType="1"/>
            </p:cNvSpPr>
            <p:nvPr/>
          </p:nvSpPr>
          <p:spPr bwMode="auto">
            <a:xfrm>
              <a:off x="3216" y="1584"/>
              <a:ext cx="0" cy="288"/>
            </a:xfrm>
            <a:prstGeom prst="line">
              <a:avLst/>
            </a:prstGeom>
            <a:noFill/>
            <a:ln w="38100">
              <a:solidFill>
                <a:schemeClr val="tx1"/>
              </a:solidFill>
              <a:round/>
              <a:tailEnd type="none" w="sm" len="lg"/>
            </a:ln>
            <a:effectLst/>
          </p:spPr>
          <p:txBody>
            <a:bodyPr wrap="none" anchor="ctr"/>
            <a:lstStyle/>
            <a:p>
              <a:endParaRPr lang="zh-CN" altLang="en-US"/>
            </a:p>
          </p:txBody>
        </p:sp>
        <p:sp>
          <p:nvSpPr>
            <p:cNvPr id="78862" name="Line 14"/>
            <p:cNvSpPr>
              <a:spLocks noChangeShapeType="1"/>
            </p:cNvSpPr>
            <p:nvPr/>
          </p:nvSpPr>
          <p:spPr bwMode="auto">
            <a:xfrm>
              <a:off x="3216" y="2607"/>
              <a:ext cx="0" cy="273"/>
            </a:xfrm>
            <a:prstGeom prst="line">
              <a:avLst/>
            </a:prstGeom>
            <a:noFill/>
            <a:ln w="38100">
              <a:solidFill>
                <a:schemeClr val="tx1"/>
              </a:solidFill>
              <a:round/>
              <a:tailEnd type="none" w="sm" len="lg"/>
            </a:ln>
            <a:effectLst/>
          </p:spPr>
          <p:txBody>
            <a:bodyPr wrap="none" anchor="ctr"/>
            <a:lstStyle/>
            <a:p>
              <a:endParaRPr lang="zh-CN" altLang="en-US"/>
            </a:p>
          </p:txBody>
        </p:sp>
        <p:sp>
          <p:nvSpPr>
            <p:cNvPr id="78863" name="Line 15"/>
            <p:cNvSpPr>
              <a:spLocks noChangeShapeType="1"/>
            </p:cNvSpPr>
            <p:nvPr/>
          </p:nvSpPr>
          <p:spPr bwMode="auto">
            <a:xfrm flipV="1">
              <a:off x="2832" y="1920"/>
              <a:ext cx="384" cy="327"/>
            </a:xfrm>
            <a:prstGeom prst="line">
              <a:avLst/>
            </a:prstGeom>
            <a:noFill/>
            <a:ln w="28575">
              <a:solidFill>
                <a:srgbClr val="FF6600"/>
              </a:solidFill>
              <a:round/>
              <a:tailEnd type="none" w="sm" len="lg"/>
            </a:ln>
            <a:effectLst/>
          </p:spPr>
          <p:txBody>
            <a:bodyPr wrap="none" anchor="ctr"/>
            <a:lstStyle/>
            <a:p>
              <a:endParaRPr lang="zh-CN" altLang="en-US"/>
            </a:p>
          </p:txBody>
        </p:sp>
        <p:sp>
          <p:nvSpPr>
            <p:cNvPr id="78864" name="Line 16"/>
            <p:cNvSpPr>
              <a:spLocks noChangeShapeType="1"/>
            </p:cNvSpPr>
            <p:nvPr/>
          </p:nvSpPr>
          <p:spPr bwMode="auto">
            <a:xfrm>
              <a:off x="2832" y="2247"/>
              <a:ext cx="384" cy="327"/>
            </a:xfrm>
            <a:prstGeom prst="line">
              <a:avLst/>
            </a:prstGeom>
            <a:noFill/>
            <a:ln w="28575">
              <a:solidFill>
                <a:srgbClr val="FF6600"/>
              </a:solidFill>
              <a:round/>
              <a:tailEnd type="none" w="sm" len="lg"/>
            </a:ln>
            <a:effectLst/>
          </p:spPr>
          <p:txBody>
            <a:bodyPr wrap="none" anchor="ctr"/>
            <a:lstStyle/>
            <a:p>
              <a:endParaRPr lang="zh-CN" altLang="en-US"/>
            </a:p>
          </p:txBody>
        </p:sp>
        <p:sp>
          <p:nvSpPr>
            <p:cNvPr id="78865" name="Line 17"/>
            <p:cNvSpPr>
              <a:spLocks noChangeShapeType="1"/>
            </p:cNvSpPr>
            <p:nvPr/>
          </p:nvSpPr>
          <p:spPr bwMode="auto">
            <a:xfrm>
              <a:off x="3216" y="1920"/>
              <a:ext cx="1632" cy="351"/>
            </a:xfrm>
            <a:prstGeom prst="line">
              <a:avLst/>
            </a:prstGeom>
            <a:noFill/>
            <a:ln w="28575">
              <a:solidFill>
                <a:srgbClr val="FF6600"/>
              </a:solidFill>
              <a:round/>
              <a:tailEnd type="none" w="sm" len="lg"/>
            </a:ln>
            <a:effectLst/>
          </p:spPr>
          <p:txBody>
            <a:bodyPr wrap="none" anchor="ctr"/>
            <a:lstStyle/>
            <a:p>
              <a:endParaRPr lang="zh-CN" altLang="en-US"/>
            </a:p>
          </p:txBody>
        </p:sp>
        <p:sp>
          <p:nvSpPr>
            <p:cNvPr id="78866" name="Rectangle 18" descr="深色上对角线"/>
            <p:cNvSpPr>
              <a:spLocks noChangeArrowheads="1"/>
            </p:cNvSpPr>
            <p:nvPr/>
          </p:nvSpPr>
          <p:spPr bwMode="auto">
            <a:xfrm>
              <a:off x="4848" y="1584"/>
              <a:ext cx="48" cy="1311"/>
            </a:xfrm>
            <a:prstGeom prst="rect">
              <a:avLst/>
            </a:prstGeom>
            <a:pattFill prst="dkUpDiag">
              <a:fgClr>
                <a:srgbClr val="0000FF"/>
              </a:fgClr>
              <a:bgClr>
                <a:schemeClr val="bg1"/>
              </a:bgClr>
            </a:pattFill>
            <a:ln w="9525">
              <a:solidFill>
                <a:schemeClr val="tx1"/>
              </a:solidFill>
              <a:miter lim="800000"/>
            </a:ln>
            <a:effectLst/>
          </p:spPr>
          <p:txBody>
            <a:bodyPr wrap="none" anchor="ctr"/>
            <a:lstStyle/>
            <a:p>
              <a:endParaRPr lang="zh-CN" altLang="en-US"/>
            </a:p>
          </p:txBody>
        </p:sp>
        <p:sp>
          <p:nvSpPr>
            <p:cNvPr id="78867" name="AutoShape 19"/>
            <p:cNvSpPr>
              <a:spLocks noChangeArrowheads="1"/>
            </p:cNvSpPr>
            <p:nvPr/>
          </p:nvSpPr>
          <p:spPr bwMode="auto">
            <a:xfrm>
              <a:off x="3360" y="2592"/>
              <a:ext cx="96" cy="480"/>
            </a:xfrm>
            <a:prstGeom prst="rtTriangle">
              <a:avLst/>
            </a:prstGeom>
            <a:solidFill>
              <a:srgbClr val="AAFCF0"/>
            </a:solidFill>
            <a:ln w="9525">
              <a:solidFill>
                <a:srgbClr val="0000FF"/>
              </a:solidFill>
              <a:miter lim="800000"/>
            </a:ln>
            <a:effectLst/>
          </p:spPr>
          <p:txBody>
            <a:bodyPr wrap="none" anchor="ctr"/>
            <a:lstStyle/>
            <a:p>
              <a:endParaRPr lang="zh-CN" altLang="en-US"/>
            </a:p>
          </p:txBody>
        </p:sp>
        <p:sp>
          <p:nvSpPr>
            <p:cNvPr id="78868" name="Line 20"/>
            <p:cNvSpPr>
              <a:spLocks noChangeShapeType="1"/>
            </p:cNvSpPr>
            <p:nvPr/>
          </p:nvSpPr>
          <p:spPr bwMode="auto">
            <a:xfrm>
              <a:off x="2016" y="2031"/>
              <a:ext cx="624" cy="0"/>
            </a:xfrm>
            <a:prstGeom prst="line">
              <a:avLst/>
            </a:prstGeom>
            <a:noFill/>
            <a:ln w="28575">
              <a:solidFill>
                <a:srgbClr val="FF6600"/>
              </a:solidFill>
              <a:round/>
              <a:tailEnd type="triangle" w="sm" len="lg"/>
            </a:ln>
            <a:effectLst/>
          </p:spPr>
          <p:txBody>
            <a:bodyPr wrap="none" anchor="ctr"/>
            <a:lstStyle/>
            <a:p>
              <a:endParaRPr lang="zh-CN" altLang="en-US"/>
            </a:p>
          </p:txBody>
        </p:sp>
        <p:sp>
          <p:nvSpPr>
            <p:cNvPr id="78869" name="Line 21"/>
            <p:cNvSpPr>
              <a:spLocks noChangeShapeType="1"/>
            </p:cNvSpPr>
            <p:nvPr/>
          </p:nvSpPr>
          <p:spPr bwMode="auto">
            <a:xfrm>
              <a:off x="2016" y="2511"/>
              <a:ext cx="624" cy="0"/>
            </a:xfrm>
            <a:prstGeom prst="line">
              <a:avLst/>
            </a:prstGeom>
            <a:noFill/>
            <a:ln w="28575">
              <a:solidFill>
                <a:srgbClr val="FF6600"/>
              </a:solidFill>
              <a:round/>
              <a:tailEnd type="triangle" w="sm" len="lg"/>
            </a:ln>
            <a:effectLst/>
          </p:spPr>
          <p:txBody>
            <a:bodyPr wrap="none" anchor="ctr"/>
            <a:lstStyle/>
            <a:p>
              <a:endParaRPr lang="zh-CN" altLang="en-US"/>
            </a:p>
          </p:txBody>
        </p:sp>
        <p:sp>
          <p:nvSpPr>
            <p:cNvPr id="78870" name="Line 22"/>
            <p:cNvSpPr>
              <a:spLocks noChangeShapeType="1"/>
            </p:cNvSpPr>
            <p:nvPr/>
          </p:nvSpPr>
          <p:spPr bwMode="auto">
            <a:xfrm flipV="1">
              <a:off x="3216" y="2256"/>
              <a:ext cx="1632" cy="336"/>
            </a:xfrm>
            <a:prstGeom prst="line">
              <a:avLst/>
            </a:prstGeom>
            <a:noFill/>
            <a:ln w="28575">
              <a:solidFill>
                <a:srgbClr val="FF6600"/>
              </a:solidFill>
              <a:round/>
              <a:tailEnd type="none" w="sm" len="lg"/>
            </a:ln>
            <a:effectLst/>
          </p:spPr>
          <p:txBody>
            <a:bodyPr wrap="none" anchor="ctr"/>
            <a:lstStyle/>
            <a:p>
              <a:endParaRPr lang="zh-CN" altLang="en-US"/>
            </a:p>
          </p:txBody>
        </p:sp>
        <p:sp>
          <p:nvSpPr>
            <p:cNvPr id="78871" name="Text Box 23"/>
            <p:cNvSpPr txBox="1">
              <a:spLocks noChangeArrowheads="1"/>
            </p:cNvSpPr>
            <p:nvPr/>
          </p:nvSpPr>
          <p:spPr bwMode="auto">
            <a:xfrm>
              <a:off x="2592" y="2127"/>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CC0000"/>
                  </a:solidFill>
                  <a:latin typeface="黑体" panose="02010609060101010101" pitchFamily="49" charset="-122"/>
                  <a:ea typeface="黑体" panose="02010609060101010101" pitchFamily="49" charset="-122"/>
                </a:rPr>
                <a:t>S</a:t>
              </a:r>
            </a:p>
          </p:txBody>
        </p:sp>
        <p:graphicFrame>
          <p:nvGraphicFramePr>
            <p:cNvPr id="78872" name="Object 24"/>
            <p:cNvGraphicFramePr>
              <a:graphicFrameLocks noChangeAspect="1"/>
            </p:cNvGraphicFramePr>
            <p:nvPr/>
          </p:nvGraphicFramePr>
          <p:xfrm>
            <a:off x="2976" y="1599"/>
            <a:ext cx="245" cy="373"/>
          </p:xfrm>
          <a:graphic>
            <a:graphicData uri="http://schemas.openxmlformats.org/presentationml/2006/ole">
              <mc:AlternateContent xmlns:mc="http://schemas.openxmlformats.org/markup-compatibility/2006">
                <mc:Choice xmlns:v="urn:schemas-microsoft-com:vml" Requires="v">
                  <p:oleObj spid="_x0000_s15825" name="公式" r:id="rId5" imgW="190500" imgH="317500" progId="Equation.3">
                    <p:embed/>
                  </p:oleObj>
                </mc:Choice>
                <mc:Fallback>
                  <p:oleObj name="公式" r:id="rId5" imgW="190500" imgH="317500" progId="Equation.3">
                    <p:embed/>
                    <p:pic>
                      <p:nvPicPr>
                        <p:cNvPr id="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6" y="1599"/>
                          <a:ext cx="245" cy="3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873" name="Object 25"/>
            <p:cNvGraphicFramePr>
              <a:graphicFrameLocks noChangeAspect="1"/>
            </p:cNvGraphicFramePr>
            <p:nvPr/>
          </p:nvGraphicFramePr>
          <p:xfrm>
            <a:off x="2961" y="2415"/>
            <a:ext cx="276" cy="373"/>
          </p:xfrm>
          <a:graphic>
            <a:graphicData uri="http://schemas.openxmlformats.org/presentationml/2006/ole">
              <mc:AlternateContent xmlns:mc="http://schemas.openxmlformats.org/markup-compatibility/2006">
                <mc:Choice xmlns:v="urn:schemas-microsoft-com:vml" Requires="v">
                  <p:oleObj spid="_x0000_s15826" name="公式" r:id="rId7" imgW="215900" imgH="316865" progId="Equation.3">
                    <p:embed/>
                  </p:oleObj>
                </mc:Choice>
                <mc:Fallback>
                  <p:oleObj name="公式" r:id="rId7" imgW="215900" imgH="316865" progId="Equation.3">
                    <p:embed/>
                    <p:pic>
                      <p:nvPicPr>
                        <p:cNvPr id="0"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1" y="2415"/>
                          <a:ext cx="276" cy="3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26"/>
            <p:cNvGrpSpPr/>
            <p:nvPr/>
          </p:nvGrpSpPr>
          <p:grpSpPr bwMode="auto">
            <a:xfrm>
              <a:off x="5088" y="1695"/>
              <a:ext cx="288" cy="1056"/>
              <a:chOff x="3744" y="1632"/>
              <a:chExt cx="288" cy="1056"/>
            </a:xfrm>
          </p:grpSpPr>
          <p:grpSp>
            <p:nvGrpSpPr>
              <p:cNvPr id="5" name="Group 27"/>
              <p:cNvGrpSpPr/>
              <p:nvPr/>
            </p:nvGrpSpPr>
            <p:grpSpPr bwMode="auto">
              <a:xfrm>
                <a:off x="3744" y="1632"/>
                <a:ext cx="288" cy="1056"/>
                <a:chOff x="3792" y="1536"/>
                <a:chExt cx="288" cy="1056"/>
              </a:xfrm>
            </p:grpSpPr>
            <p:grpSp>
              <p:nvGrpSpPr>
                <p:cNvPr id="6" name="Group 28"/>
                <p:cNvGrpSpPr/>
                <p:nvPr/>
              </p:nvGrpSpPr>
              <p:grpSpPr bwMode="auto">
                <a:xfrm>
                  <a:off x="3792" y="1536"/>
                  <a:ext cx="288" cy="528"/>
                  <a:chOff x="4512" y="3264"/>
                  <a:chExt cx="384" cy="480"/>
                </a:xfrm>
              </p:grpSpPr>
              <p:grpSp>
                <p:nvGrpSpPr>
                  <p:cNvPr id="7" name="Group 29"/>
                  <p:cNvGrpSpPr/>
                  <p:nvPr/>
                </p:nvGrpSpPr>
                <p:grpSpPr bwMode="auto">
                  <a:xfrm>
                    <a:off x="4512" y="3360"/>
                    <a:ext cx="384" cy="384"/>
                    <a:chOff x="4512" y="3360"/>
                    <a:chExt cx="384" cy="384"/>
                  </a:xfrm>
                </p:grpSpPr>
                <p:sp>
                  <p:nvSpPr>
                    <p:cNvPr id="78878" name="Rectangle 30"/>
                    <p:cNvSpPr>
                      <a:spLocks noChangeArrowheads="1"/>
                    </p:cNvSpPr>
                    <p:nvPr/>
                  </p:nvSpPr>
                  <p:spPr bwMode="auto">
                    <a:xfrm>
                      <a:off x="4512" y="3648"/>
                      <a:ext cx="384" cy="96"/>
                    </a:xfrm>
                    <a:prstGeom prst="rect">
                      <a:avLst/>
                    </a:prstGeom>
                    <a:gradFill rotWithShape="0">
                      <a:gsLst>
                        <a:gs pos="0">
                          <a:srgbClr val="FFFF5D">
                            <a:gamma/>
                            <a:shade val="30196"/>
                            <a:invGamma/>
                          </a:srgbClr>
                        </a:gs>
                        <a:gs pos="50000">
                          <a:srgbClr val="FFFF5D"/>
                        </a:gs>
                        <a:gs pos="100000">
                          <a:srgbClr val="FFFF5D">
                            <a:gamma/>
                            <a:shade val="30196"/>
                            <a:invGamma/>
                          </a:srgbClr>
                        </a:gs>
                      </a:gsLst>
                      <a:lin ang="5400000" scaled="1"/>
                    </a:gradFill>
                    <a:ln w="9525">
                      <a:solidFill>
                        <a:schemeClr val="tx1"/>
                      </a:solidFill>
                      <a:miter lim="800000"/>
                    </a:ln>
                    <a:effectLst/>
                  </p:spPr>
                  <p:txBody>
                    <a:bodyPr wrap="none" anchor="ctr"/>
                    <a:lstStyle/>
                    <a:p>
                      <a:endParaRPr lang="zh-CN" altLang="en-US"/>
                    </a:p>
                  </p:txBody>
                </p:sp>
                <p:sp>
                  <p:nvSpPr>
                    <p:cNvPr id="78879" name="Rectangle 31"/>
                    <p:cNvSpPr>
                      <a:spLocks noChangeArrowheads="1"/>
                    </p:cNvSpPr>
                    <p:nvPr/>
                  </p:nvSpPr>
                  <p:spPr bwMode="auto">
                    <a:xfrm>
                      <a:off x="4512" y="3552"/>
                      <a:ext cx="384" cy="96"/>
                    </a:xfrm>
                    <a:prstGeom prst="rect">
                      <a:avLst/>
                    </a:prstGeom>
                    <a:gradFill rotWithShape="0">
                      <a:gsLst>
                        <a:gs pos="0">
                          <a:srgbClr val="FFFF5D">
                            <a:gamma/>
                            <a:shade val="30196"/>
                            <a:invGamma/>
                          </a:srgbClr>
                        </a:gs>
                        <a:gs pos="50000">
                          <a:srgbClr val="FFFF5D"/>
                        </a:gs>
                        <a:gs pos="100000">
                          <a:srgbClr val="FFFF5D">
                            <a:gamma/>
                            <a:shade val="30196"/>
                            <a:invGamma/>
                          </a:srgbClr>
                        </a:gs>
                      </a:gsLst>
                      <a:lin ang="5400000" scaled="1"/>
                    </a:gradFill>
                    <a:ln w="9525">
                      <a:solidFill>
                        <a:schemeClr val="tx1"/>
                      </a:solidFill>
                      <a:miter lim="800000"/>
                    </a:ln>
                    <a:effectLst/>
                  </p:spPr>
                  <p:txBody>
                    <a:bodyPr wrap="none" anchor="ctr"/>
                    <a:lstStyle/>
                    <a:p>
                      <a:endParaRPr lang="zh-CN" altLang="en-US"/>
                    </a:p>
                  </p:txBody>
                </p:sp>
                <p:sp>
                  <p:nvSpPr>
                    <p:cNvPr id="78880" name="Rectangle 32"/>
                    <p:cNvSpPr>
                      <a:spLocks noChangeArrowheads="1"/>
                    </p:cNvSpPr>
                    <p:nvPr/>
                  </p:nvSpPr>
                  <p:spPr bwMode="auto">
                    <a:xfrm>
                      <a:off x="4512" y="3456"/>
                      <a:ext cx="384" cy="96"/>
                    </a:xfrm>
                    <a:prstGeom prst="rect">
                      <a:avLst/>
                    </a:prstGeom>
                    <a:gradFill rotWithShape="0">
                      <a:gsLst>
                        <a:gs pos="0">
                          <a:srgbClr val="FFFF5D">
                            <a:gamma/>
                            <a:shade val="30196"/>
                            <a:invGamma/>
                          </a:srgbClr>
                        </a:gs>
                        <a:gs pos="50000">
                          <a:srgbClr val="FFFF5D"/>
                        </a:gs>
                        <a:gs pos="100000">
                          <a:srgbClr val="FFFF5D">
                            <a:gamma/>
                            <a:shade val="30196"/>
                            <a:invGamma/>
                          </a:srgbClr>
                        </a:gs>
                      </a:gsLst>
                      <a:lin ang="5400000" scaled="1"/>
                    </a:gradFill>
                    <a:ln w="9525">
                      <a:solidFill>
                        <a:schemeClr val="tx1"/>
                      </a:solidFill>
                      <a:miter lim="800000"/>
                    </a:ln>
                    <a:effectLst/>
                  </p:spPr>
                  <p:txBody>
                    <a:bodyPr wrap="none" anchor="ctr"/>
                    <a:lstStyle/>
                    <a:p>
                      <a:endParaRPr lang="zh-CN" altLang="en-US"/>
                    </a:p>
                  </p:txBody>
                </p:sp>
                <p:sp>
                  <p:nvSpPr>
                    <p:cNvPr id="78881" name="Rectangle 33"/>
                    <p:cNvSpPr>
                      <a:spLocks noChangeArrowheads="1"/>
                    </p:cNvSpPr>
                    <p:nvPr/>
                  </p:nvSpPr>
                  <p:spPr bwMode="auto">
                    <a:xfrm>
                      <a:off x="4512" y="3360"/>
                      <a:ext cx="384" cy="96"/>
                    </a:xfrm>
                    <a:prstGeom prst="rect">
                      <a:avLst/>
                    </a:prstGeom>
                    <a:gradFill rotWithShape="0">
                      <a:gsLst>
                        <a:gs pos="0">
                          <a:srgbClr val="FFFF5D">
                            <a:gamma/>
                            <a:shade val="30196"/>
                            <a:invGamma/>
                          </a:srgbClr>
                        </a:gs>
                        <a:gs pos="50000">
                          <a:srgbClr val="FFFF5D"/>
                        </a:gs>
                        <a:gs pos="100000">
                          <a:srgbClr val="FFFF5D">
                            <a:gamma/>
                            <a:shade val="30196"/>
                            <a:invGamma/>
                          </a:srgbClr>
                        </a:gs>
                      </a:gsLst>
                      <a:lin ang="5400000" scaled="1"/>
                    </a:gradFill>
                    <a:ln w="9525">
                      <a:solidFill>
                        <a:schemeClr val="tx1"/>
                      </a:solidFill>
                      <a:miter lim="800000"/>
                    </a:ln>
                    <a:effectLst/>
                  </p:spPr>
                  <p:txBody>
                    <a:bodyPr wrap="none" anchor="ctr"/>
                    <a:lstStyle/>
                    <a:p>
                      <a:endParaRPr lang="zh-CN" altLang="en-US"/>
                    </a:p>
                  </p:txBody>
                </p:sp>
              </p:grpSp>
              <p:sp>
                <p:nvSpPr>
                  <p:cNvPr id="78882" name="Rectangle 34"/>
                  <p:cNvSpPr>
                    <a:spLocks noChangeArrowheads="1"/>
                  </p:cNvSpPr>
                  <p:nvPr/>
                </p:nvSpPr>
                <p:spPr bwMode="auto">
                  <a:xfrm>
                    <a:off x="4512" y="3264"/>
                    <a:ext cx="384" cy="96"/>
                  </a:xfrm>
                  <a:prstGeom prst="rect">
                    <a:avLst/>
                  </a:prstGeom>
                  <a:gradFill rotWithShape="0">
                    <a:gsLst>
                      <a:gs pos="0">
                        <a:srgbClr val="FFFF5D">
                          <a:gamma/>
                          <a:shade val="30196"/>
                          <a:invGamma/>
                        </a:srgbClr>
                      </a:gs>
                      <a:gs pos="50000">
                        <a:srgbClr val="FFFF5D"/>
                      </a:gs>
                      <a:gs pos="100000">
                        <a:srgbClr val="FFFF5D">
                          <a:gamma/>
                          <a:shade val="30196"/>
                          <a:invGamma/>
                        </a:srgbClr>
                      </a:gs>
                    </a:gsLst>
                    <a:lin ang="5400000" scaled="1"/>
                  </a:gradFill>
                  <a:ln w="9525">
                    <a:solidFill>
                      <a:schemeClr val="tx1"/>
                    </a:solidFill>
                    <a:miter lim="800000"/>
                  </a:ln>
                  <a:effectLst/>
                </p:spPr>
                <p:txBody>
                  <a:bodyPr wrap="none" anchor="ctr"/>
                  <a:lstStyle/>
                  <a:p>
                    <a:endParaRPr lang="zh-CN" altLang="en-US"/>
                  </a:p>
                </p:txBody>
              </p:sp>
            </p:grpSp>
            <p:grpSp>
              <p:nvGrpSpPr>
                <p:cNvPr id="8" name="Group 35"/>
                <p:cNvGrpSpPr/>
                <p:nvPr/>
              </p:nvGrpSpPr>
              <p:grpSpPr bwMode="auto">
                <a:xfrm>
                  <a:off x="3792" y="2064"/>
                  <a:ext cx="288" cy="528"/>
                  <a:chOff x="4512" y="3264"/>
                  <a:chExt cx="384" cy="480"/>
                </a:xfrm>
              </p:grpSpPr>
              <p:grpSp>
                <p:nvGrpSpPr>
                  <p:cNvPr id="9" name="Group 36"/>
                  <p:cNvGrpSpPr/>
                  <p:nvPr/>
                </p:nvGrpSpPr>
                <p:grpSpPr bwMode="auto">
                  <a:xfrm>
                    <a:off x="4512" y="3360"/>
                    <a:ext cx="384" cy="384"/>
                    <a:chOff x="4512" y="3360"/>
                    <a:chExt cx="384" cy="384"/>
                  </a:xfrm>
                </p:grpSpPr>
                <p:sp>
                  <p:nvSpPr>
                    <p:cNvPr id="78885" name="Rectangle 37"/>
                    <p:cNvSpPr>
                      <a:spLocks noChangeArrowheads="1"/>
                    </p:cNvSpPr>
                    <p:nvPr/>
                  </p:nvSpPr>
                  <p:spPr bwMode="auto">
                    <a:xfrm>
                      <a:off x="4512" y="3648"/>
                      <a:ext cx="384" cy="96"/>
                    </a:xfrm>
                    <a:prstGeom prst="rect">
                      <a:avLst/>
                    </a:prstGeom>
                    <a:gradFill rotWithShape="0">
                      <a:gsLst>
                        <a:gs pos="0">
                          <a:srgbClr val="FFFF5D">
                            <a:gamma/>
                            <a:shade val="30196"/>
                            <a:invGamma/>
                          </a:srgbClr>
                        </a:gs>
                        <a:gs pos="50000">
                          <a:srgbClr val="FFFF5D"/>
                        </a:gs>
                        <a:gs pos="100000">
                          <a:srgbClr val="FFFF5D">
                            <a:gamma/>
                            <a:shade val="30196"/>
                            <a:invGamma/>
                          </a:srgbClr>
                        </a:gs>
                      </a:gsLst>
                      <a:lin ang="5400000" scaled="1"/>
                    </a:gradFill>
                    <a:ln w="9525">
                      <a:solidFill>
                        <a:schemeClr val="tx1"/>
                      </a:solidFill>
                      <a:miter lim="800000"/>
                    </a:ln>
                    <a:effectLst/>
                  </p:spPr>
                  <p:txBody>
                    <a:bodyPr wrap="none" anchor="ctr"/>
                    <a:lstStyle/>
                    <a:p>
                      <a:endParaRPr lang="zh-CN" altLang="en-US"/>
                    </a:p>
                  </p:txBody>
                </p:sp>
                <p:sp>
                  <p:nvSpPr>
                    <p:cNvPr id="78886" name="Rectangle 38"/>
                    <p:cNvSpPr>
                      <a:spLocks noChangeArrowheads="1"/>
                    </p:cNvSpPr>
                    <p:nvPr/>
                  </p:nvSpPr>
                  <p:spPr bwMode="auto">
                    <a:xfrm>
                      <a:off x="4512" y="3552"/>
                      <a:ext cx="384" cy="96"/>
                    </a:xfrm>
                    <a:prstGeom prst="rect">
                      <a:avLst/>
                    </a:prstGeom>
                    <a:gradFill rotWithShape="0">
                      <a:gsLst>
                        <a:gs pos="0">
                          <a:srgbClr val="FFFF5D">
                            <a:gamma/>
                            <a:shade val="30196"/>
                            <a:invGamma/>
                          </a:srgbClr>
                        </a:gs>
                        <a:gs pos="50000">
                          <a:srgbClr val="FFFF5D"/>
                        </a:gs>
                        <a:gs pos="100000">
                          <a:srgbClr val="FFFF5D">
                            <a:gamma/>
                            <a:shade val="30196"/>
                            <a:invGamma/>
                          </a:srgbClr>
                        </a:gs>
                      </a:gsLst>
                      <a:lin ang="5400000" scaled="1"/>
                    </a:gradFill>
                    <a:ln w="9525">
                      <a:solidFill>
                        <a:schemeClr val="tx1"/>
                      </a:solidFill>
                      <a:miter lim="800000"/>
                    </a:ln>
                    <a:effectLst/>
                  </p:spPr>
                  <p:txBody>
                    <a:bodyPr wrap="none" anchor="ctr"/>
                    <a:lstStyle/>
                    <a:p>
                      <a:endParaRPr lang="zh-CN" altLang="en-US"/>
                    </a:p>
                  </p:txBody>
                </p:sp>
                <p:sp>
                  <p:nvSpPr>
                    <p:cNvPr id="78887" name="Rectangle 39"/>
                    <p:cNvSpPr>
                      <a:spLocks noChangeArrowheads="1"/>
                    </p:cNvSpPr>
                    <p:nvPr/>
                  </p:nvSpPr>
                  <p:spPr bwMode="auto">
                    <a:xfrm>
                      <a:off x="4512" y="3456"/>
                      <a:ext cx="384" cy="96"/>
                    </a:xfrm>
                    <a:prstGeom prst="rect">
                      <a:avLst/>
                    </a:prstGeom>
                    <a:gradFill rotWithShape="0">
                      <a:gsLst>
                        <a:gs pos="0">
                          <a:srgbClr val="FFFF5D">
                            <a:gamma/>
                            <a:shade val="30196"/>
                            <a:invGamma/>
                          </a:srgbClr>
                        </a:gs>
                        <a:gs pos="50000">
                          <a:srgbClr val="FFFF5D"/>
                        </a:gs>
                        <a:gs pos="100000">
                          <a:srgbClr val="FFFF5D">
                            <a:gamma/>
                            <a:shade val="30196"/>
                            <a:invGamma/>
                          </a:srgbClr>
                        </a:gs>
                      </a:gsLst>
                      <a:lin ang="5400000" scaled="1"/>
                    </a:gradFill>
                    <a:ln w="9525">
                      <a:solidFill>
                        <a:schemeClr val="tx1"/>
                      </a:solidFill>
                      <a:miter lim="800000"/>
                    </a:ln>
                    <a:effectLst/>
                  </p:spPr>
                  <p:txBody>
                    <a:bodyPr wrap="none" anchor="ctr"/>
                    <a:lstStyle/>
                    <a:p>
                      <a:endParaRPr lang="zh-CN" altLang="en-US"/>
                    </a:p>
                  </p:txBody>
                </p:sp>
                <p:sp>
                  <p:nvSpPr>
                    <p:cNvPr id="78888" name="Rectangle 40"/>
                    <p:cNvSpPr>
                      <a:spLocks noChangeArrowheads="1"/>
                    </p:cNvSpPr>
                    <p:nvPr/>
                  </p:nvSpPr>
                  <p:spPr bwMode="auto">
                    <a:xfrm>
                      <a:off x="4512" y="3360"/>
                      <a:ext cx="384" cy="96"/>
                    </a:xfrm>
                    <a:prstGeom prst="rect">
                      <a:avLst/>
                    </a:prstGeom>
                    <a:gradFill rotWithShape="0">
                      <a:gsLst>
                        <a:gs pos="0">
                          <a:srgbClr val="FFFF5D">
                            <a:gamma/>
                            <a:shade val="30196"/>
                            <a:invGamma/>
                          </a:srgbClr>
                        </a:gs>
                        <a:gs pos="50000">
                          <a:srgbClr val="FFFF5D"/>
                        </a:gs>
                        <a:gs pos="100000">
                          <a:srgbClr val="FFFF5D">
                            <a:gamma/>
                            <a:shade val="30196"/>
                            <a:invGamma/>
                          </a:srgbClr>
                        </a:gs>
                      </a:gsLst>
                      <a:lin ang="5400000" scaled="1"/>
                    </a:gradFill>
                    <a:ln w="9525">
                      <a:solidFill>
                        <a:schemeClr val="tx1"/>
                      </a:solidFill>
                      <a:miter lim="800000"/>
                    </a:ln>
                    <a:effectLst/>
                  </p:spPr>
                  <p:txBody>
                    <a:bodyPr wrap="none" anchor="ctr"/>
                    <a:lstStyle/>
                    <a:p>
                      <a:endParaRPr lang="zh-CN" altLang="en-US"/>
                    </a:p>
                  </p:txBody>
                </p:sp>
              </p:grpSp>
              <p:sp>
                <p:nvSpPr>
                  <p:cNvPr id="78889" name="Rectangle 41"/>
                  <p:cNvSpPr>
                    <a:spLocks noChangeArrowheads="1"/>
                  </p:cNvSpPr>
                  <p:nvPr/>
                </p:nvSpPr>
                <p:spPr bwMode="auto">
                  <a:xfrm>
                    <a:off x="4512" y="3264"/>
                    <a:ext cx="384" cy="96"/>
                  </a:xfrm>
                  <a:prstGeom prst="rect">
                    <a:avLst/>
                  </a:prstGeom>
                  <a:gradFill rotWithShape="0">
                    <a:gsLst>
                      <a:gs pos="0">
                        <a:srgbClr val="FFFF5D">
                          <a:gamma/>
                          <a:shade val="30196"/>
                          <a:invGamma/>
                        </a:srgbClr>
                      </a:gs>
                      <a:gs pos="50000">
                        <a:srgbClr val="FFFF5D"/>
                      </a:gs>
                      <a:gs pos="100000">
                        <a:srgbClr val="FFFF5D">
                          <a:gamma/>
                          <a:shade val="30196"/>
                          <a:invGamma/>
                        </a:srgbClr>
                      </a:gs>
                    </a:gsLst>
                    <a:lin ang="5400000" scaled="1"/>
                  </a:gradFill>
                  <a:ln w="9525">
                    <a:solidFill>
                      <a:schemeClr val="tx1"/>
                    </a:solidFill>
                    <a:miter lim="800000"/>
                  </a:ln>
                  <a:effectLst/>
                </p:spPr>
                <p:txBody>
                  <a:bodyPr wrap="none" anchor="ctr"/>
                  <a:lstStyle/>
                  <a:p>
                    <a:endParaRPr lang="zh-CN" altLang="en-US"/>
                  </a:p>
                </p:txBody>
              </p:sp>
            </p:grpSp>
          </p:grpSp>
          <p:sp>
            <p:nvSpPr>
              <p:cNvPr id="78890" name="Line 42"/>
              <p:cNvSpPr>
                <a:spLocks noChangeShapeType="1"/>
              </p:cNvSpPr>
              <p:nvPr/>
            </p:nvSpPr>
            <p:spPr bwMode="auto">
              <a:xfrm>
                <a:off x="3744" y="2208"/>
                <a:ext cx="288" cy="0"/>
              </a:xfrm>
              <a:prstGeom prst="line">
                <a:avLst/>
              </a:prstGeom>
              <a:noFill/>
              <a:ln w="28575">
                <a:solidFill>
                  <a:srgbClr val="FF0066"/>
                </a:solidFill>
                <a:prstDash val="dash"/>
                <a:round/>
                <a:tailEnd type="none" w="sm" len="lg"/>
              </a:ln>
              <a:effectLst/>
            </p:spPr>
            <p:txBody>
              <a:bodyPr wrap="none" anchor="ctr"/>
              <a:lstStyle/>
              <a:p>
                <a:endParaRPr lang="zh-CN" altLang="en-US"/>
              </a:p>
            </p:txBody>
          </p:sp>
        </p:grpSp>
        <p:graphicFrame>
          <p:nvGraphicFramePr>
            <p:cNvPr id="78891" name="Object 43"/>
            <p:cNvGraphicFramePr>
              <a:graphicFrameLocks noChangeAspect="1"/>
            </p:cNvGraphicFramePr>
            <p:nvPr/>
          </p:nvGraphicFramePr>
          <p:xfrm>
            <a:off x="3857" y="1680"/>
            <a:ext cx="211" cy="373"/>
          </p:xfrm>
          <a:graphic>
            <a:graphicData uri="http://schemas.openxmlformats.org/presentationml/2006/ole">
              <mc:AlternateContent xmlns:mc="http://schemas.openxmlformats.org/markup-compatibility/2006">
                <mc:Choice xmlns:v="urn:schemas-microsoft-com:vml" Requires="v">
                  <p:oleObj spid="_x0000_s15827" name="公式" r:id="rId9" imgW="165100" imgH="316865" progId="Equation.3">
                    <p:embed/>
                  </p:oleObj>
                </mc:Choice>
                <mc:Fallback>
                  <p:oleObj name="公式" r:id="rId9" imgW="165100" imgH="316865" progId="Equation.3">
                    <p:embed/>
                    <p:pic>
                      <p:nvPicPr>
                        <p:cNvPr id="0" name="Picture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7" y="1680"/>
                          <a:ext cx="211" cy="3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892" name="Object 44"/>
            <p:cNvGraphicFramePr>
              <a:graphicFrameLocks noChangeAspect="1"/>
            </p:cNvGraphicFramePr>
            <p:nvPr/>
          </p:nvGraphicFramePr>
          <p:xfrm>
            <a:off x="3583" y="2400"/>
            <a:ext cx="246" cy="373"/>
          </p:xfrm>
          <a:graphic>
            <a:graphicData uri="http://schemas.openxmlformats.org/presentationml/2006/ole">
              <mc:AlternateContent xmlns:mc="http://schemas.openxmlformats.org/markup-compatibility/2006">
                <mc:Choice xmlns:v="urn:schemas-microsoft-com:vml" Requires="v">
                  <p:oleObj spid="_x0000_s15828" name="公式" r:id="rId11" imgW="190500" imgH="317500" progId="Equation.3">
                    <p:embed/>
                  </p:oleObj>
                </mc:Choice>
                <mc:Fallback>
                  <p:oleObj name="公式" r:id="rId11" imgW="190500" imgH="317500" progId="Equation.3">
                    <p:embed/>
                    <p:pic>
                      <p:nvPicPr>
                        <p:cNvPr id="0" name="Picture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83" y="2400"/>
                          <a:ext cx="246" cy="3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893" name="Object 45"/>
            <p:cNvGraphicFramePr>
              <a:graphicFrameLocks noChangeAspect="1"/>
            </p:cNvGraphicFramePr>
            <p:nvPr/>
          </p:nvGraphicFramePr>
          <p:xfrm>
            <a:off x="4896" y="2112"/>
            <a:ext cx="166" cy="192"/>
          </p:xfrm>
          <a:graphic>
            <a:graphicData uri="http://schemas.openxmlformats.org/presentationml/2006/ole">
              <mc:AlternateContent xmlns:mc="http://schemas.openxmlformats.org/markup-compatibility/2006">
                <mc:Choice xmlns:v="urn:schemas-microsoft-com:vml" Requires="v">
                  <p:oleObj spid="_x0000_s15829" name="Equation" r:id="rId13" imgW="165100" imgH="190500" progId="Equation.3">
                    <p:embed/>
                  </p:oleObj>
                </mc:Choice>
                <mc:Fallback>
                  <p:oleObj name="Equation" r:id="rId13" imgW="165100" imgH="190500" progId="Equation.3">
                    <p:embed/>
                    <p:pic>
                      <p:nvPicPr>
                        <p:cNvPr id="0" name="Picture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96" y="2112"/>
                          <a:ext cx="166"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 name="Group 46"/>
          <p:cNvGrpSpPr/>
          <p:nvPr/>
        </p:nvGrpSpPr>
        <p:grpSpPr bwMode="auto">
          <a:xfrm>
            <a:off x="2971800" y="2743200"/>
            <a:ext cx="5715000" cy="2667000"/>
            <a:chOff x="1968" y="2016"/>
            <a:chExt cx="3600" cy="1680"/>
          </a:xfrm>
        </p:grpSpPr>
        <p:sp>
          <p:nvSpPr>
            <p:cNvPr id="78895" name="Rectangle 47"/>
            <p:cNvSpPr>
              <a:spLocks noChangeArrowheads="1"/>
            </p:cNvSpPr>
            <p:nvPr/>
          </p:nvSpPr>
          <p:spPr bwMode="auto">
            <a:xfrm>
              <a:off x="1968" y="2016"/>
              <a:ext cx="3600" cy="1680"/>
            </a:xfrm>
            <a:prstGeom prst="rect">
              <a:avLst/>
            </a:prstGeom>
            <a:solidFill>
              <a:schemeClr val="bg1"/>
            </a:solidFill>
            <a:ln w="9525">
              <a:solidFill>
                <a:schemeClr val="tx1"/>
              </a:solidFill>
              <a:miter lim="800000"/>
            </a:ln>
            <a:effectLst/>
          </p:spPr>
          <p:txBody>
            <a:bodyPr wrap="none" anchor="ctr"/>
            <a:lstStyle/>
            <a:p>
              <a:endParaRPr lang="zh-CN" altLang="en-US"/>
            </a:p>
          </p:txBody>
        </p:sp>
        <p:sp>
          <p:nvSpPr>
            <p:cNvPr id="78896" name="Line 48"/>
            <p:cNvSpPr>
              <a:spLocks noChangeShapeType="1"/>
            </p:cNvSpPr>
            <p:nvPr/>
          </p:nvSpPr>
          <p:spPr bwMode="auto">
            <a:xfrm>
              <a:off x="2112" y="2710"/>
              <a:ext cx="624" cy="0"/>
            </a:xfrm>
            <a:prstGeom prst="line">
              <a:avLst/>
            </a:prstGeom>
            <a:noFill/>
            <a:ln w="28575">
              <a:solidFill>
                <a:srgbClr val="FF6600"/>
              </a:solidFill>
              <a:round/>
              <a:tailEnd type="triangle" w="sm" len="lg"/>
            </a:ln>
            <a:effectLst/>
          </p:spPr>
          <p:txBody>
            <a:bodyPr wrap="none" anchor="ctr"/>
            <a:lstStyle/>
            <a:p>
              <a:endParaRPr lang="zh-CN" altLang="en-US"/>
            </a:p>
          </p:txBody>
        </p:sp>
        <p:sp>
          <p:nvSpPr>
            <p:cNvPr id="78897" name="Line 49"/>
            <p:cNvSpPr>
              <a:spLocks noChangeShapeType="1"/>
            </p:cNvSpPr>
            <p:nvPr/>
          </p:nvSpPr>
          <p:spPr bwMode="auto">
            <a:xfrm>
              <a:off x="2112" y="2895"/>
              <a:ext cx="624" cy="0"/>
            </a:xfrm>
            <a:prstGeom prst="line">
              <a:avLst/>
            </a:prstGeom>
            <a:noFill/>
            <a:ln w="28575">
              <a:solidFill>
                <a:srgbClr val="FF6600"/>
              </a:solidFill>
              <a:round/>
              <a:tailEnd type="triangle" w="sm" len="lg"/>
            </a:ln>
            <a:effectLst/>
          </p:spPr>
          <p:txBody>
            <a:bodyPr wrap="none" anchor="ctr"/>
            <a:lstStyle/>
            <a:p>
              <a:endParaRPr lang="zh-CN" altLang="en-US"/>
            </a:p>
          </p:txBody>
        </p:sp>
        <p:sp>
          <p:nvSpPr>
            <p:cNvPr id="78898" name="Line 50"/>
            <p:cNvSpPr>
              <a:spLocks noChangeShapeType="1"/>
            </p:cNvSpPr>
            <p:nvPr/>
          </p:nvSpPr>
          <p:spPr bwMode="auto">
            <a:xfrm>
              <a:off x="2928" y="2352"/>
              <a:ext cx="0" cy="358"/>
            </a:xfrm>
            <a:prstGeom prst="line">
              <a:avLst/>
            </a:prstGeom>
            <a:noFill/>
            <a:ln w="38100">
              <a:solidFill>
                <a:schemeClr val="tx1"/>
              </a:solidFill>
              <a:round/>
              <a:tailEnd type="none" w="sm" len="lg"/>
            </a:ln>
            <a:effectLst/>
          </p:spPr>
          <p:txBody>
            <a:bodyPr wrap="none" anchor="ctr"/>
            <a:lstStyle/>
            <a:p>
              <a:endParaRPr lang="zh-CN" altLang="en-US"/>
            </a:p>
          </p:txBody>
        </p:sp>
        <p:sp>
          <p:nvSpPr>
            <p:cNvPr id="78899" name="Line 51"/>
            <p:cNvSpPr>
              <a:spLocks noChangeShapeType="1"/>
            </p:cNvSpPr>
            <p:nvPr/>
          </p:nvSpPr>
          <p:spPr bwMode="auto">
            <a:xfrm>
              <a:off x="2928" y="2840"/>
              <a:ext cx="0" cy="376"/>
            </a:xfrm>
            <a:prstGeom prst="line">
              <a:avLst/>
            </a:prstGeom>
            <a:noFill/>
            <a:ln w="38100">
              <a:solidFill>
                <a:schemeClr val="tx1"/>
              </a:solidFill>
              <a:round/>
              <a:tailEnd type="none" w="sm" len="lg"/>
            </a:ln>
            <a:effectLst/>
          </p:spPr>
          <p:txBody>
            <a:bodyPr wrap="none" anchor="ctr"/>
            <a:lstStyle/>
            <a:p>
              <a:endParaRPr lang="zh-CN" altLang="en-US"/>
            </a:p>
          </p:txBody>
        </p:sp>
        <p:sp>
          <p:nvSpPr>
            <p:cNvPr id="78900" name="Line 52"/>
            <p:cNvSpPr>
              <a:spLocks noChangeShapeType="1"/>
            </p:cNvSpPr>
            <p:nvPr/>
          </p:nvSpPr>
          <p:spPr bwMode="auto">
            <a:xfrm flipV="1">
              <a:off x="2016" y="2784"/>
              <a:ext cx="3552" cy="15"/>
            </a:xfrm>
            <a:prstGeom prst="line">
              <a:avLst/>
            </a:prstGeom>
            <a:noFill/>
            <a:ln w="28575">
              <a:solidFill>
                <a:srgbClr val="0000FF"/>
              </a:solidFill>
              <a:prstDash val="dash"/>
              <a:round/>
              <a:tailEnd type="none" w="sm" len="lg"/>
            </a:ln>
            <a:effectLst/>
          </p:spPr>
          <p:txBody>
            <a:bodyPr wrap="none" anchor="ctr"/>
            <a:lstStyle/>
            <a:p>
              <a:endParaRPr lang="zh-CN" altLang="en-US"/>
            </a:p>
          </p:txBody>
        </p:sp>
        <p:sp>
          <p:nvSpPr>
            <p:cNvPr id="78901" name="Line 53"/>
            <p:cNvSpPr>
              <a:spLocks noChangeShapeType="1"/>
            </p:cNvSpPr>
            <p:nvPr/>
          </p:nvSpPr>
          <p:spPr bwMode="auto">
            <a:xfrm>
              <a:off x="3312" y="2514"/>
              <a:ext cx="0" cy="522"/>
            </a:xfrm>
            <a:prstGeom prst="line">
              <a:avLst/>
            </a:prstGeom>
            <a:noFill/>
            <a:ln w="38100">
              <a:solidFill>
                <a:schemeClr val="tx1"/>
              </a:solidFill>
              <a:round/>
              <a:tailEnd type="none" w="sm" len="lg"/>
            </a:ln>
            <a:effectLst/>
          </p:spPr>
          <p:txBody>
            <a:bodyPr wrap="none" anchor="ctr"/>
            <a:lstStyle/>
            <a:p>
              <a:endParaRPr lang="zh-CN" altLang="en-US"/>
            </a:p>
          </p:txBody>
        </p:sp>
        <p:sp>
          <p:nvSpPr>
            <p:cNvPr id="78902" name="Line 54"/>
            <p:cNvSpPr>
              <a:spLocks noChangeShapeType="1"/>
            </p:cNvSpPr>
            <p:nvPr/>
          </p:nvSpPr>
          <p:spPr bwMode="auto">
            <a:xfrm>
              <a:off x="3312" y="2112"/>
              <a:ext cx="0" cy="288"/>
            </a:xfrm>
            <a:prstGeom prst="line">
              <a:avLst/>
            </a:prstGeom>
            <a:noFill/>
            <a:ln w="38100">
              <a:solidFill>
                <a:schemeClr val="tx1"/>
              </a:solidFill>
              <a:round/>
              <a:tailEnd type="none" w="sm" len="lg"/>
            </a:ln>
            <a:effectLst/>
          </p:spPr>
          <p:txBody>
            <a:bodyPr wrap="none" anchor="ctr"/>
            <a:lstStyle/>
            <a:p>
              <a:endParaRPr lang="zh-CN" altLang="en-US"/>
            </a:p>
          </p:txBody>
        </p:sp>
        <p:sp>
          <p:nvSpPr>
            <p:cNvPr id="78903" name="Line 55"/>
            <p:cNvSpPr>
              <a:spLocks noChangeShapeType="1"/>
            </p:cNvSpPr>
            <p:nvPr/>
          </p:nvSpPr>
          <p:spPr bwMode="auto">
            <a:xfrm>
              <a:off x="3312" y="3135"/>
              <a:ext cx="0" cy="273"/>
            </a:xfrm>
            <a:prstGeom prst="line">
              <a:avLst/>
            </a:prstGeom>
            <a:noFill/>
            <a:ln w="38100">
              <a:solidFill>
                <a:schemeClr val="tx1"/>
              </a:solidFill>
              <a:round/>
              <a:tailEnd type="none" w="sm" len="lg"/>
            </a:ln>
            <a:effectLst/>
          </p:spPr>
          <p:txBody>
            <a:bodyPr wrap="none" anchor="ctr"/>
            <a:lstStyle/>
            <a:p>
              <a:endParaRPr lang="zh-CN" altLang="en-US"/>
            </a:p>
          </p:txBody>
        </p:sp>
        <p:sp>
          <p:nvSpPr>
            <p:cNvPr id="78904" name="Line 56"/>
            <p:cNvSpPr>
              <a:spLocks noChangeShapeType="1"/>
            </p:cNvSpPr>
            <p:nvPr/>
          </p:nvSpPr>
          <p:spPr bwMode="auto">
            <a:xfrm flipV="1">
              <a:off x="2928" y="2448"/>
              <a:ext cx="384" cy="327"/>
            </a:xfrm>
            <a:prstGeom prst="line">
              <a:avLst/>
            </a:prstGeom>
            <a:noFill/>
            <a:ln w="28575">
              <a:solidFill>
                <a:srgbClr val="FF6600"/>
              </a:solidFill>
              <a:round/>
              <a:tailEnd type="none" w="sm" len="lg"/>
            </a:ln>
            <a:effectLst/>
          </p:spPr>
          <p:txBody>
            <a:bodyPr wrap="none" anchor="ctr"/>
            <a:lstStyle/>
            <a:p>
              <a:endParaRPr lang="zh-CN" altLang="en-US"/>
            </a:p>
          </p:txBody>
        </p:sp>
        <p:sp>
          <p:nvSpPr>
            <p:cNvPr id="78905" name="Line 57"/>
            <p:cNvSpPr>
              <a:spLocks noChangeShapeType="1"/>
            </p:cNvSpPr>
            <p:nvPr/>
          </p:nvSpPr>
          <p:spPr bwMode="auto">
            <a:xfrm>
              <a:off x="2928" y="2775"/>
              <a:ext cx="384" cy="327"/>
            </a:xfrm>
            <a:prstGeom prst="line">
              <a:avLst/>
            </a:prstGeom>
            <a:noFill/>
            <a:ln w="28575">
              <a:solidFill>
                <a:srgbClr val="FF6600"/>
              </a:solidFill>
              <a:round/>
              <a:tailEnd type="none" w="sm" len="lg"/>
            </a:ln>
            <a:effectLst/>
          </p:spPr>
          <p:txBody>
            <a:bodyPr wrap="none" anchor="ctr"/>
            <a:lstStyle/>
            <a:p>
              <a:endParaRPr lang="zh-CN" altLang="en-US"/>
            </a:p>
          </p:txBody>
        </p:sp>
        <p:sp>
          <p:nvSpPr>
            <p:cNvPr id="78906" name="Line 58"/>
            <p:cNvSpPr>
              <a:spLocks noChangeShapeType="1"/>
            </p:cNvSpPr>
            <p:nvPr/>
          </p:nvSpPr>
          <p:spPr bwMode="auto">
            <a:xfrm>
              <a:off x="3312" y="2448"/>
              <a:ext cx="1632" cy="351"/>
            </a:xfrm>
            <a:prstGeom prst="line">
              <a:avLst/>
            </a:prstGeom>
            <a:noFill/>
            <a:ln w="28575">
              <a:solidFill>
                <a:srgbClr val="FF6600"/>
              </a:solidFill>
              <a:round/>
              <a:tailEnd type="none" w="sm" len="lg"/>
            </a:ln>
            <a:effectLst/>
          </p:spPr>
          <p:txBody>
            <a:bodyPr wrap="none" anchor="ctr"/>
            <a:lstStyle/>
            <a:p>
              <a:endParaRPr lang="zh-CN" altLang="en-US"/>
            </a:p>
          </p:txBody>
        </p:sp>
        <p:sp>
          <p:nvSpPr>
            <p:cNvPr id="78907" name="Rectangle 59" descr="深色上对角线"/>
            <p:cNvSpPr>
              <a:spLocks noChangeArrowheads="1"/>
            </p:cNvSpPr>
            <p:nvPr/>
          </p:nvSpPr>
          <p:spPr bwMode="auto">
            <a:xfrm>
              <a:off x="4944" y="2112"/>
              <a:ext cx="48" cy="1311"/>
            </a:xfrm>
            <a:prstGeom prst="rect">
              <a:avLst/>
            </a:prstGeom>
            <a:pattFill prst="dkUpDiag">
              <a:fgClr>
                <a:srgbClr val="0000FF"/>
              </a:fgClr>
              <a:bgClr>
                <a:schemeClr val="bg1"/>
              </a:bgClr>
            </a:pattFill>
            <a:ln w="9525">
              <a:solidFill>
                <a:schemeClr val="tx1"/>
              </a:solidFill>
              <a:miter lim="800000"/>
            </a:ln>
            <a:effectLst/>
          </p:spPr>
          <p:txBody>
            <a:bodyPr wrap="none" anchor="ctr"/>
            <a:lstStyle/>
            <a:p>
              <a:endParaRPr lang="zh-CN" altLang="en-US"/>
            </a:p>
          </p:txBody>
        </p:sp>
        <p:sp>
          <p:nvSpPr>
            <p:cNvPr id="78908" name="AutoShape 60"/>
            <p:cNvSpPr>
              <a:spLocks noChangeArrowheads="1"/>
            </p:cNvSpPr>
            <p:nvPr/>
          </p:nvSpPr>
          <p:spPr bwMode="auto">
            <a:xfrm>
              <a:off x="3456" y="2832"/>
              <a:ext cx="96" cy="480"/>
            </a:xfrm>
            <a:prstGeom prst="rtTriangle">
              <a:avLst/>
            </a:prstGeom>
            <a:solidFill>
              <a:srgbClr val="AAFCF0"/>
            </a:solidFill>
            <a:ln w="9525">
              <a:solidFill>
                <a:srgbClr val="0000FF"/>
              </a:solidFill>
              <a:miter lim="800000"/>
            </a:ln>
            <a:effectLst/>
          </p:spPr>
          <p:txBody>
            <a:bodyPr wrap="none" anchor="ctr"/>
            <a:lstStyle/>
            <a:p>
              <a:endParaRPr lang="zh-CN" altLang="en-US"/>
            </a:p>
          </p:txBody>
        </p:sp>
        <p:sp>
          <p:nvSpPr>
            <p:cNvPr id="78909" name="Line 61"/>
            <p:cNvSpPr>
              <a:spLocks noChangeShapeType="1"/>
            </p:cNvSpPr>
            <p:nvPr/>
          </p:nvSpPr>
          <p:spPr bwMode="auto">
            <a:xfrm>
              <a:off x="2112" y="2559"/>
              <a:ext cx="624" cy="0"/>
            </a:xfrm>
            <a:prstGeom prst="line">
              <a:avLst/>
            </a:prstGeom>
            <a:noFill/>
            <a:ln w="28575">
              <a:solidFill>
                <a:srgbClr val="FF6600"/>
              </a:solidFill>
              <a:round/>
              <a:tailEnd type="triangle" w="sm" len="lg"/>
            </a:ln>
            <a:effectLst/>
          </p:spPr>
          <p:txBody>
            <a:bodyPr wrap="none" anchor="ctr"/>
            <a:lstStyle/>
            <a:p>
              <a:endParaRPr lang="zh-CN" altLang="en-US"/>
            </a:p>
          </p:txBody>
        </p:sp>
        <p:sp>
          <p:nvSpPr>
            <p:cNvPr id="78910" name="Line 62"/>
            <p:cNvSpPr>
              <a:spLocks noChangeShapeType="1"/>
            </p:cNvSpPr>
            <p:nvPr/>
          </p:nvSpPr>
          <p:spPr bwMode="auto">
            <a:xfrm>
              <a:off x="2112" y="3039"/>
              <a:ext cx="624" cy="0"/>
            </a:xfrm>
            <a:prstGeom prst="line">
              <a:avLst/>
            </a:prstGeom>
            <a:noFill/>
            <a:ln w="28575">
              <a:solidFill>
                <a:srgbClr val="FF6600"/>
              </a:solidFill>
              <a:round/>
              <a:tailEnd type="triangle" w="sm" len="lg"/>
            </a:ln>
            <a:effectLst/>
          </p:spPr>
          <p:txBody>
            <a:bodyPr wrap="none" anchor="ctr"/>
            <a:lstStyle/>
            <a:p>
              <a:endParaRPr lang="zh-CN" altLang="en-US"/>
            </a:p>
          </p:txBody>
        </p:sp>
        <p:sp>
          <p:nvSpPr>
            <p:cNvPr id="78911" name="Line 63"/>
            <p:cNvSpPr>
              <a:spLocks noChangeShapeType="1"/>
            </p:cNvSpPr>
            <p:nvPr/>
          </p:nvSpPr>
          <p:spPr bwMode="auto">
            <a:xfrm flipV="1">
              <a:off x="3312" y="2784"/>
              <a:ext cx="1632" cy="336"/>
            </a:xfrm>
            <a:prstGeom prst="line">
              <a:avLst/>
            </a:prstGeom>
            <a:noFill/>
            <a:ln w="28575">
              <a:solidFill>
                <a:srgbClr val="FF6600"/>
              </a:solidFill>
              <a:round/>
              <a:tailEnd type="none" w="sm" len="lg"/>
            </a:ln>
            <a:effectLst/>
          </p:spPr>
          <p:txBody>
            <a:bodyPr wrap="none" anchor="ctr"/>
            <a:lstStyle/>
            <a:p>
              <a:endParaRPr lang="zh-CN" altLang="en-US"/>
            </a:p>
          </p:txBody>
        </p:sp>
        <p:sp>
          <p:nvSpPr>
            <p:cNvPr id="78912" name="Text Box 64"/>
            <p:cNvSpPr txBox="1">
              <a:spLocks noChangeArrowheads="1"/>
            </p:cNvSpPr>
            <p:nvPr/>
          </p:nvSpPr>
          <p:spPr bwMode="auto">
            <a:xfrm>
              <a:off x="2688" y="2655"/>
              <a:ext cx="213" cy="288"/>
            </a:xfrm>
            <a:prstGeom prst="rect">
              <a:avLst/>
            </a:prstGeom>
            <a:noFill/>
            <a:ln w="9525">
              <a:noFill/>
              <a:miter lim="800000"/>
            </a:ln>
            <a:effectLst/>
          </p:spPr>
          <p:txBody>
            <a:bodyPr wrap="none">
              <a:spAutoFit/>
            </a:bodyPr>
            <a:lstStyle/>
            <a:p>
              <a:pPr>
                <a:spcBef>
                  <a:spcPct val="50000"/>
                </a:spcBef>
              </a:pPr>
              <a:r>
                <a:rPr lang="en-US" altLang="zh-CN" sz="2400" b="1">
                  <a:latin typeface="黑体" panose="02010609060101010101" pitchFamily="49" charset="-122"/>
                  <a:ea typeface="黑体" panose="02010609060101010101" pitchFamily="49" charset="-122"/>
                </a:rPr>
                <a:t>S</a:t>
              </a:r>
            </a:p>
          </p:txBody>
        </p:sp>
        <p:graphicFrame>
          <p:nvGraphicFramePr>
            <p:cNvPr id="78913" name="Object 65"/>
            <p:cNvGraphicFramePr>
              <a:graphicFrameLocks noChangeAspect="1"/>
            </p:cNvGraphicFramePr>
            <p:nvPr/>
          </p:nvGraphicFramePr>
          <p:xfrm>
            <a:off x="3072" y="2127"/>
            <a:ext cx="245" cy="373"/>
          </p:xfrm>
          <a:graphic>
            <a:graphicData uri="http://schemas.openxmlformats.org/presentationml/2006/ole">
              <mc:AlternateContent xmlns:mc="http://schemas.openxmlformats.org/markup-compatibility/2006">
                <mc:Choice xmlns:v="urn:schemas-microsoft-com:vml" Requires="v">
                  <p:oleObj spid="_x0000_s15830" name="公式" r:id="rId15" imgW="190500" imgH="317500" progId="Equation.3">
                    <p:embed/>
                  </p:oleObj>
                </mc:Choice>
                <mc:Fallback>
                  <p:oleObj name="公式" r:id="rId15" imgW="190500" imgH="317500" progId="Equation.3">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2" y="2127"/>
                          <a:ext cx="245" cy="3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914" name="Object 66"/>
            <p:cNvGraphicFramePr>
              <a:graphicFrameLocks noChangeAspect="1"/>
            </p:cNvGraphicFramePr>
            <p:nvPr/>
          </p:nvGraphicFramePr>
          <p:xfrm>
            <a:off x="3057" y="2943"/>
            <a:ext cx="276" cy="373"/>
          </p:xfrm>
          <a:graphic>
            <a:graphicData uri="http://schemas.openxmlformats.org/presentationml/2006/ole">
              <mc:AlternateContent xmlns:mc="http://schemas.openxmlformats.org/markup-compatibility/2006">
                <mc:Choice xmlns:v="urn:schemas-microsoft-com:vml" Requires="v">
                  <p:oleObj spid="_x0000_s15831" name="公式" r:id="rId16" imgW="215900" imgH="316865" progId="Equation.3">
                    <p:embed/>
                  </p:oleObj>
                </mc:Choice>
                <mc:Fallback>
                  <p:oleObj name="公式" r:id="rId16" imgW="215900" imgH="316865" progId="Equation.3">
                    <p:embed/>
                    <p:pic>
                      <p:nvPicPr>
                        <p:cNvPr id="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7" y="2943"/>
                          <a:ext cx="276" cy="3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915" name="Object 67"/>
            <p:cNvGraphicFramePr>
              <a:graphicFrameLocks noChangeAspect="1"/>
            </p:cNvGraphicFramePr>
            <p:nvPr/>
          </p:nvGraphicFramePr>
          <p:xfrm>
            <a:off x="3953" y="2208"/>
            <a:ext cx="211" cy="373"/>
          </p:xfrm>
          <a:graphic>
            <a:graphicData uri="http://schemas.openxmlformats.org/presentationml/2006/ole">
              <mc:AlternateContent xmlns:mc="http://schemas.openxmlformats.org/markup-compatibility/2006">
                <mc:Choice xmlns:v="urn:schemas-microsoft-com:vml" Requires="v">
                  <p:oleObj spid="_x0000_s15832" name="公式" r:id="rId17" imgW="165100" imgH="316865" progId="Equation.3">
                    <p:embed/>
                  </p:oleObj>
                </mc:Choice>
                <mc:Fallback>
                  <p:oleObj name="公式" r:id="rId17" imgW="165100" imgH="316865" progId="Equation.3">
                    <p:embed/>
                    <p:pic>
                      <p:nvPicPr>
                        <p:cNvPr id="0"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3" y="2208"/>
                          <a:ext cx="211" cy="3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916" name="Object 68"/>
            <p:cNvGraphicFramePr>
              <a:graphicFrameLocks noChangeAspect="1"/>
            </p:cNvGraphicFramePr>
            <p:nvPr/>
          </p:nvGraphicFramePr>
          <p:xfrm>
            <a:off x="3679" y="2928"/>
            <a:ext cx="246" cy="373"/>
          </p:xfrm>
          <a:graphic>
            <a:graphicData uri="http://schemas.openxmlformats.org/presentationml/2006/ole">
              <mc:AlternateContent xmlns:mc="http://schemas.openxmlformats.org/markup-compatibility/2006">
                <mc:Choice xmlns:v="urn:schemas-microsoft-com:vml" Requires="v">
                  <p:oleObj spid="_x0000_s15833" name="公式" r:id="rId18" imgW="190500" imgH="317500" progId="Equation.3">
                    <p:embed/>
                  </p:oleObj>
                </mc:Choice>
                <mc:Fallback>
                  <p:oleObj name="公式" r:id="rId18" imgW="190500" imgH="317500" progId="Equation.3">
                    <p:embed/>
                    <p:pic>
                      <p:nvPicPr>
                        <p:cNvPr id="0" name="Picture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79" y="2928"/>
                          <a:ext cx="246" cy="3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917" name="Object 69"/>
            <p:cNvGraphicFramePr>
              <a:graphicFrameLocks noChangeAspect="1"/>
            </p:cNvGraphicFramePr>
            <p:nvPr/>
          </p:nvGraphicFramePr>
          <p:xfrm>
            <a:off x="4992" y="2640"/>
            <a:ext cx="166" cy="192"/>
          </p:xfrm>
          <a:graphic>
            <a:graphicData uri="http://schemas.openxmlformats.org/presentationml/2006/ole">
              <mc:AlternateContent xmlns:mc="http://schemas.openxmlformats.org/markup-compatibility/2006">
                <mc:Choice xmlns:v="urn:schemas-microsoft-com:vml" Requires="v">
                  <p:oleObj spid="_x0000_s15834" name="Equation" r:id="rId19" imgW="165100" imgH="190500" progId="Equation.3">
                    <p:embed/>
                  </p:oleObj>
                </mc:Choice>
                <mc:Fallback>
                  <p:oleObj name="Equation" r:id="rId19" imgW="165100" imgH="190500" progId="Equation.3">
                    <p:embed/>
                    <p:pic>
                      <p:nvPicPr>
                        <p:cNvPr id="0"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92" y="2640"/>
                          <a:ext cx="166"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 name="Group 70"/>
            <p:cNvGrpSpPr/>
            <p:nvPr/>
          </p:nvGrpSpPr>
          <p:grpSpPr bwMode="auto">
            <a:xfrm>
              <a:off x="3120" y="3072"/>
              <a:ext cx="720" cy="576"/>
              <a:chOff x="3120" y="3600"/>
              <a:chExt cx="720" cy="576"/>
            </a:xfrm>
          </p:grpSpPr>
          <p:sp>
            <p:nvSpPr>
              <p:cNvPr id="78919" name="Line 71"/>
              <p:cNvSpPr>
                <a:spLocks noChangeShapeType="1"/>
              </p:cNvSpPr>
              <p:nvPr/>
            </p:nvSpPr>
            <p:spPr bwMode="auto">
              <a:xfrm>
                <a:off x="3456" y="3600"/>
                <a:ext cx="0" cy="576"/>
              </a:xfrm>
              <a:prstGeom prst="line">
                <a:avLst/>
              </a:prstGeom>
              <a:noFill/>
              <a:ln w="28575">
                <a:solidFill>
                  <a:srgbClr val="0000FF"/>
                </a:solidFill>
                <a:prstDash val="dash"/>
                <a:round/>
                <a:tailEnd type="none" w="sm" len="lg"/>
              </a:ln>
              <a:effectLst/>
            </p:spPr>
            <p:txBody>
              <a:bodyPr anchor="ctr">
                <a:spAutoFit/>
              </a:bodyPr>
              <a:lstStyle/>
              <a:p>
                <a:endParaRPr lang="zh-CN" altLang="en-US"/>
              </a:p>
            </p:txBody>
          </p:sp>
          <p:sp>
            <p:nvSpPr>
              <p:cNvPr id="78920" name="Line 72"/>
              <p:cNvSpPr>
                <a:spLocks noChangeShapeType="1"/>
              </p:cNvSpPr>
              <p:nvPr/>
            </p:nvSpPr>
            <p:spPr bwMode="auto">
              <a:xfrm>
                <a:off x="3168" y="4032"/>
                <a:ext cx="288" cy="0"/>
              </a:xfrm>
              <a:prstGeom prst="line">
                <a:avLst/>
              </a:prstGeom>
              <a:noFill/>
              <a:ln w="28575">
                <a:solidFill>
                  <a:srgbClr val="FF0066"/>
                </a:solidFill>
                <a:prstDash val="dash"/>
                <a:round/>
                <a:tailEnd type="triangle" w="sm" len="lg"/>
              </a:ln>
              <a:effectLst/>
            </p:spPr>
            <p:txBody>
              <a:bodyPr wrap="none" anchor="ctr">
                <a:spAutoFit/>
              </a:bodyPr>
              <a:lstStyle/>
              <a:p>
                <a:endParaRPr lang="zh-CN" altLang="en-US"/>
              </a:p>
            </p:txBody>
          </p:sp>
          <p:sp>
            <p:nvSpPr>
              <p:cNvPr id="78921" name="Line 73"/>
              <p:cNvSpPr>
                <a:spLocks noChangeShapeType="1"/>
              </p:cNvSpPr>
              <p:nvPr/>
            </p:nvSpPr>
            <p:spPr bwMode="auto">
              <a:xfrm flipH="1">
                <a:off x="3504" y="4032"/>
                <a:ext cx="336" cy="0"/>
              </a:xfrm>
              <a:prstGeom prst="line">
                <a:avLst/>
              </a:prstGeom>
              <a:noFill/>
              <a:ln w="28575">
                <a:solidFill>
                  <a:srgbClr val="FF0066"/>
                </a:solidFill>
                <a:prstDash val="dash"/>
                <a:round/>
                <a:tailEnd type="triangle" w="sm" len="lg"/>
              </a:ln>
              <a:effectLst/>
            </p:spPr>
            <p:txBody>
              <a:bodyPr wrap="none" anchor="ctr">
                <a:spAutoFit/>
              </a:bodyPr>
              <a:lstStyle/>
              <a:p>
                <a:endParaRPr lang="zh-CN" altLang="en-US"/>
              </a:p>
            </p:txBody>
          </p:sp>
          <p:graphicFrame>
            <p:nvGraphicFramePr>
              <p:cNvPr id="78922" name="Object 74"/>
              <p:cNvGraphicFramePr>
                <a:graphicFrameLocks noChangeAspect="1"/>
              </p:cNvGraphicFramePr>
              <p:nvPr/>
            </p:nvGraphicFramePr>
            <p:xfrm>
              <a:off x="3120" y="3936"/>
              <a:ext cx="190" cy="240"/>
            </p:xfrm>
            <a:graphic>
              <a:graphicData uri="http://schemas.openxmlformats.org/presentationml/2006/ole">
                <mc:AlternateContent xmlns:mc="http://schemas.openxmlformats.org/markup-compatibility/2006">
                  <mc:Choice xmlns:v="urn:schemas-microsoft-com:vml" Requires="v">
                    <p:oleObj spid="_x0000_s15835" name="公式" r:id="rId20" imgW="152400" imgH="190500" progId="Equation.3">
                      <p:embed/>
                    </p:oleObj>
                  </mc:Choice>
                  <mc:Fallback>
                    <p:oleObj name="公式" r:id="rId20" imgW="152400" imgH="190500" progId="Equation.3">
                      <p:embed/>
                      <p:pic>
                        <p:nvPicPr>
                          <p:cNvPr id="0" name="Picture 1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120" y="3936"/>
                            <a:ext cx="19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78923" name="Line 75"/>
              <p:cNvSpPr>
                <a:spLocks noChangeShapeType="1"/>
              </p:cNvSpPr>
              <p:nvPr/>
            </p:nvSpPr>
            <p:spPr bwMode="auto">
              <a:xfrm>
                <a:off x="3504" y="3600"/>
                <a:ext cx="0" cy="576"/>
              </a:xfrm>
              <a:prstGeom prst="line">
                <a:avLst/>
              </a:prstGeom>
              <a:noFill/>
              <a:ln w="28575">
                <a:solidFill>
                  <a:srgbClr val="0000FF"/>
                </a:solidFill>
                <a:prstDash val="dash"/>
                <a:round/>
                <a:tailEnd type="none" w="sm" len="lg"/>
              </a:ln>
              <a:effectLst/>
            </p:spPr>
            <p:txBody>
              <a:bodyPr wrap="none" anchor="ctr">
                <a:spAutoFit/>
              </a:bodyPr>
              <a:lstStyle/>
              <a:p>
                <a:endParaRPr lang="zh-CN" altLang="en-US"/>
              </a:p>
            </p:txBody>
          </p:sp>
        </p:grpSp>
      </p:grpSp>
      <p:grpSp>
        <p:nvGrpSpPr>
          <p:cNvPr id="12" name="Group 76"/>
          <p:cNvGrpSpPr/>
          <p:nvPr/>
        </p:nvGrpSpPr>
        <p:grpSpPr bwMode="auto">
          <a:xfrm>
            <a:off x="5105400" y="3429000"/>
            <a:ext cx="3048000" cy="1371600"/>
            <a:chOff x="3216" y="2016"/>
            <a:chExt cx="1920" cy="864"/>
          </a:xfrm>
        </p:grpSpPr>
        <p:sp>
          <p:nvSpPr>
            <p:cNvPr id="78925" name="Line 77"/>
            <p:cNvSpPr>
              <a:spLocks noChangeShapeType="1"/>
            </p:cNvSpPr>
            <p:nvPr/>
          </p:nvSpPr>
          <p:spPr bwMode="auto">
            <a:xfrm>
              <a:off x="3216" y="2016"/>
              <a:ext cx="1632" cy="476"/>
            </a:xfrm>
            <a:prstGeom prst="line">
              <a:avLst/>
            </a:prstGeom>
            <a:noFill/>
            <a:ln w="28575">
              <a:solidFill>
                <a:srgbClr val="FF0000"/>
              </a:solidFill>
              <a:prstDash val="dash"/>
              <a:round/>
            </a:ln>
            <a:effectLst/>
          </p:spPr>
          <p:txBody>
            <a:bodyPr wrap="none" anchor="ctr"/>
            <a:lstStyle/>
            <a:p>
              <a:endParaRPr lang="zh-CN" altLang="en-US"/>
            </a:p>
          </p:txBody>
        </p:sp>
        <p:sp>
          <p:nvSpPr>
            <p:cNvPr id="78926" name="Line 78"/>
            <p:cNvSpPr>
              <a:spLocks noChangeShapeType="1"/>
            </p:cNvSpPr>
            <p:nvPr/>
          </p:nvSpPr>
          <p:spPr bwMode="auto">
            <a:xfrm flipV="1">
              <a:off x="3216" y="2496"/>
              <a:ext cx="1632" cy="196"/>
            </a:xfrm>
            <a:prstGeom prst="line">
              <a:avLst/>
            </a:prstGeom>
            <a:noFill/>
            <a:ln w="28575">
              <a:solidFill>
                <a:srgbClr val="FF0000"/>
              </a:solidFill>
              <a:prstDash val="dash"/>
              <a:round/>
            </a:ln>
            <a:effectLst/>
          </p:spPr>
          <p:txBody>
            <a:bodyPr wrap="none" anchor="ctr"/>
            <a:lstStyle/>
            <a:p>
              <a:endParaRPr lang="zh-CN" altLang="en-US"/>
            </a:p>
          </p:txBody>
        </p:sp>
        <p:graphicFrame>
          <p:nvGraphicFramePr>
            <p:cNvPr id="78927" name="Object 79"/>
            <p:cNvGraphicFramePr>
              <a:graphicFrameLocks noChangeAspect="1"/>
            </p:cNvGraphicFramePr>
            <p:nvPr/>
          </p:nvGraphicFramePr>
          <p:xfrm>
            <a:off x="4244" y="2016"/>
            <a:ext cx="316" cy="384"/>
          </p:xfrm>
          <a:graphic>
            <a:graphicData uri="http://schemas.openxmlformats.org/presentationml/2006/ole">
              <mc:AlternateContent xmlns:mc="http://schemas.openxmlformats.org/markup-compatibility/2006">
                <mc:Choice xmlns:v="urn:schemas-microsoft-com:vml" Requires="v">
                  <p:oleObj spid="_x0000_s15836" name="Equation" r:id="rId22" imgW="241300" imgH="368300" progId="Equation.3">
                    <p:embed/>
                  </p:oleObj>
                </mc:Choice>
                <mc:Fallback>
                  <p:oleObj name="Equation" r:id="rId22" imgW="241300" imgH="368300" progId="Equation.3">
                    <p:embed/>
                    <p:pic>
                      <p:nvPicPr>
                        <p:cNvPr id="0" name="Picture 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244" y="2016"/>
                          <a:ext cx="316"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928" name="Object 80"/>
            <p:cNvGraphicFramePr>
              <a:graphicFrameLocks noChangeAspect="1"/>
            </p:cNvGraphicFramePr>
            <p:nvPr/>
          </p:nvGraphicFramePr>
          <p:xfrm>
            <a:off x="4223" y="2544"/>
            <a:ext cx="241" cy="336"/>
          </p:xfrm>
          <a:graphic>
            <a:graphicData uri="http://schemas.openxmlformats.org/presentationml/2006/ole">
              <mc:AlternateContent xmlns:mc="http://schemas.openxmlformats.org/markup-compatibility/2006">
                <mc:Choice xmlns:v="urn:schemas-microsoft-com:vml" Requires="v">
                  <p:oleObj spid="_x0000_s15837" name="Equation" r:id="rId24" imgW="241300" imgH="368300" progId="Equation.3">
                    <p:embed/>
                  </p:oleObj>
                </mc:Choice>
                <mc:Fallback>
                  <p:oleObj name="Equation" r:id="rId24" imgW="241300" imgH="368300" progId="Equation.3">
                    <p:embed/>
                    <p:pic>
                      <p:nvPicPr>
                        <p:cNvPr id="0" name="Picture 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223" y="2544"/>
                          <a:ext cx="241"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929" name="Object 81"/>
            <p:cNvGraphicFramePr>
              <a:graphicFrameLocks noChangeAspect="1"/>
            </p:cNvGraphicFramePr>
            <p:nvPr/>
          </p:nvGraphicFramePr>
          <p:xfrm>
            <a:off x="4903" y="2400"/>
            <a:ext cx="233" cy="296"/>
          </p:xfrm>
          <a:graphic>
            <a:graphicData uri="http://schemas.openxmlformats.org/presentationml/2006/ole">
              <mc:AlternateContent xmlns:mc="http://schemas.openxmlformats.org/markup-compatibility/2006">
                <mc:Choice xmlns:v="urn:schemas-microsoft-com:vml" Requires="v">
                  <p:oleObj spid="_x0000_s15838" name="Equation" r:id="rId26" imgW="152400" imgH="177800" progId="Equation.3">
                    <p:embed/>
                  </p:oleObj>
                </mc:Choice>
                <mc:Fallback>
                  <p:oleObj name="Equation" r:id="rId26" imgW="152400" imgH="177800" progId="Equation.3">
                    <p:embed/>
                    <p:pic>
                      <p:nvPicPr>
                        <p:cNvPr id="0" name="Picture 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903" y="2400"/>
                          <a:ext cx="233" cy="2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3" name="Group 82"/>
          <p:cNvGrpSpPr/>
          <p:nvPr/>
        </p:nvGrpSpPr>
        <p:grpSpPr bwMode="auto">
          <a:xfrm>
            <a:off x="7696200" y="3276600"/>
            <a:ext cx="990600" cy="1676400"/>
            <a:chOff x="4848" y="1920"/>
            <a:chExt cx="624" cy="1056"/>
          </a:xfrm>
        </p:grpSpPr>
        <p:grpSp>
          <p:nvGrpSpPr>
            <p:cNvPr id="14" name="Group 83"/>
            <p:cNvGrpSpPr/>
            <p:nvPr/>
          </p:nvGrpSpPr>
          <p:grpSpPr bwMode="auto">
            <a:xfrm>
              <a:off x="5136" y="1920"/>
              <a:ext cx="288" cy="1056"/>
              <a:chOff x="3792" y="1536"/>
              <a:chExt cx="288" cy="1056"/>
            </a:xfrm>
          </p:grpSpPr>
          <p:grpSp>
            <p:nvGrpSpPr>
              <p:cNvPr id="15" name="Group 84"/>
              <p:cNvGrpSpPr/>
              <p:nvPr/>
            </p:nvGrpSpPr>
            <p:grpSpPr bwMode="auto">
              <a:xfrm>
                <a:off x="3792" y="1536"/>
                <a:ext cx="288" cy="528"/>
                <a:chOff x="4512" y="3264"/>
                <a:chExt cx="384" cy="480"/>
              </a:xfrm>
            </p:grpSpPr>
            <p:grpSp>
              <p:nvGrpSpPr>
                <p:cNvPr id="16" name="Group 85"/>
                <p:cNvGrpSpPr/>
                <p:nvPr/>
              </p:nvGrpSpPr>
              <p:grpSpPr bwMode="auto">
                <a:xfrm>
                  <a:off x="4512" y="3360"/>
                  <a:ext cx="384" cy="384"/>
                  <a:chOff x="4512" y="3360"/>
                  <a:chExt cx="384" cy="384"/>
                </a:xfrm>
              </p:grpSpPr>
              <p:sp>
                <p:nvSpPr>
                  <p:cNvPr id="78934" name="Rectangle 86"/>
                  <p:cNvSpPr>
                    <a:spLocks noChangeArrowheads="1"/>
                  </p:cNvSpPr>
                  <p:nvPr/>
                </p:nvSpPr>
                <p:spPr bwMode="auto">
                  <a:xfrm>
                    <a:off x="4512" y="3648"/>
                    <a:ext cx="384" cy="96"/>
                  </a:xfrm>
                  <a:prstGeom prst="rect">
                    <a:avLst/>
                  </a:prstGeom>
                  <a:gradFill rotWithShape="0">
                    <a:gsLst>
                      <a:gs pos="0">
                        <a:srgbClr val="FFFF5D">
                          <a:gamma/>
                          <a:shade val="30196"/>
                          <a:invGamma/>
                        </a:srgbClr>
                      </a:gs>
                      <a:gs pos="50000">
                        <a:srgbClr val="FFFF5D"/>
                      </a:gs>
                      <a:gs pos="100000">
                        <a:srgbClr val="FFFF5D">
                          <a:gamma/>
                          <a:shade val="30196"/>
                          <a:invGamma/>
                        </a:srgbClr>
                      </a:gs>
                    </a:gsLst>
                    <a:lin ang="5400000" scaled="1"/>
                  </a:gradFill>
                  <a:ln w="9525">
                    <a:solidFill>
                      <a:schemeClr val="tx1"/>
                    </a:solidFill>
                    <a:miter lim="800000"/>
                  </a:ln>
                  <a:effectLst/>
                </p:spPr>
                <p:txBody>
                  <a:bodyPr wrap="none" anchor="ctr"/>
                  <a:lstStyle/>
                  <a:p>
                    <a:endParaRPr lang="zh-CN" altLang="en-US"/>
                  </a:p>
                </p:txBody>
              </p:sp>
              <p:sp>
                <p:nvSpPr>
                  <p:cNvPr id="78935" name="Rectangle 87"/>
                  <p:cNvSpPr>
                    <a:spLocks noChangeArrowheads="1"/>
                  </p:cNvSpPr>
                  <p:nvPr/>
                </p:nvSpPr>
                <p:spPr bwMode="auto">
                  <a:xfrm>
                    <a:off x="4512" y="3552"/>
                    <a:ext cx="384" cy="96"/>
                  </a:xfrm>
                  <a:prstGeom prst="rect">
                    <a:avLst/>
                  </a:prstGeom>
                  <a:gradFill rotWithShape="0">
                    <a:gsLst>
                      <a:gs pos="0">
                        <a:srgbClr val="FFFF5D">
                          <a:gamma/>
                          <a:shade val="30196"/>
                          <a:invGamma/>
                        </a:srgbClr>
                      </a:gs>
                      <a:gs pos="50000">
                        <a:srgbClr val="FFFF5D"/>
                      </a:gs>
                      <a:gs pos="100000">
                        <a:srgbClr val="FFFF5D">
                          <a:gamma/>
                          <a:shade val="30196"/>
                          <a:invGamma/>
                        </a:srgbClr>
                      </a:gs>
                    </a:gsLst>
                    <a:lin ang="5400000" scaled="1"/>
                  </a:gradFill>
                  <a:ln w="9525">
                    <a:solidFill>
                      <a:schemeClr val="tx1"/>
                    </a:solidFill>
                    <a:miter lim="800000"/>
                  </a:ln>
                  <a:effectLst/>
                </p:spPr>
                <p:txBody>
                  <a:bodyPr wrap="none" anchor="ctr"/>
                  <a:lstStyle/>
                  <a:p>
                    <a:endParaRPr lang="zh-CN" altLang="en-US"/>
                  </a:p>
                </p:txBody>
              </p:sp>
              <p:sp>
                <p:nvSpPr>
                  <p:cNvPr id="78936" name="Rectangle 88"/>
                  <p:cNvSpPr>
                    <a:spLocks noChangeArrowheads="1"/>
                  </p:cNvSpPr>
                  <p:nvPr/>
                </p:nvSpPr>
                <p:spPr bwMode="auto">
                  <a:xfrm>
                    <a:off x="4512" y="3456"/>
                    <a:ext cx="384" cy="96"/>
                  </a:xfrm>
                  <a:prstGeom prst="rect">
                    <a:avLst/>
                  </a:prstGeom>
                  <a:gradFill rotWithShape="0">
                    <a:gsLst>
                      <a:gs pos="0">
                        <a:srgbClr val="FFFF5D">
                          <a:gamma/>
                          <a:shade val="30196"/>
                          <a:invGamma/>
                        </a:srgbClr>
                      </a:gs>
                      <a:gs pos="50000">
                        <a:srgbClr val="FFFF5D"/>
                      </a:gs>
                      <a:gs pos="100000">
                        <a:srgbClr val="FFFF5D">
                          <a:gamma/>
                          <a:shade val="30196"/>
                          <a:invGamma/>
                        </a:srgbClr>
                      </a:gs>
                    </a:gsLst>
                    <a:lin ang="5400000" scaled="1"/>
                  </a:gradFill>
                  <a:ln w="9525">
                    <a:solidFill>
                      <a:schemeClr val="tx1"/>
                    </a:solidFill>
                    <a:miter lim="800000"/>
                  </a:ln>
                  <a:effectLst/>
                </p:spPr>
                <p:txBody>
                  <a:bodyPr wrap="none" anchor="ctr"/>
                  <a:lstStyle/>
                  <a:p>
                    <a:endParaRPr lang="zh-CN" altLang="en-US"/>
                  </a:p>
                </p:txBody>
              </p:sp>
              <p:sp>
                <p:nvSpPr>
                  <p:cNvPr id="78937" name="Rectangle 89"/>
                  <p:cNvSpPr>
                    <a:spLocks noChangeArrowheads="1"/>
                  </p:cNvSpPr>
                  <p:nvPr/>
                </p:nvSpPr>
                <p:spPr bwMode="auto">
                  <a:xfrm>
                    <a:off x="4512" y="3360"/>
                    <a:ext cx="384" cy="96"/>
                  </a:xfrm>
                  <a:prstGeom prst="rect">
                    <a:avLst/>
                  </a:prstGeom>
                  <a:gradFill rotWithShape="0">
                    <a:gsLst>
                      <a:gs pos="0">
                        <a:srgbClr val="FFFF5D">
                          <a:gamma/>
                          <a:shade val="30196"/>
                          <a:invGamma/>
                        </a:srgbClr>
                      </a:gs>
                      <a:gs pos="50000">
                        <a:srgbClr val="FFFF5D"/>
                      </a:gs>
                      <a:gs pos="100000">
                        <a:srgbClr val="FFFF5D">
                          <a:gamma/>
                          <a:shade val="30196"/>
                          <a:invGamma/>
                        </a:srgbClr>
                      </a:gs>
                    </a:gsLst>
                    <a:lin ang="5400000" scaled="1"/>
                  </a:gradFill>
                  <a:ln w="9525">
                    <a:solidFill>
                      <a:schemeClr val="tx1"/>
                    </a:solidFill>
                    <a:miter lim="800000"/>
                  </a:ln>
                  <a:effectLst/>
                </p:spPr>
                <p:txBody>
                  <a:bodyPr wrap="none" anchor="ctr"/>
                  <a:lstStyle/>
                  <a:p>
                    <a:endParaRPr lang="zh-CN" altLang="en-US"/>
                  </a:p>
                </p:txBody>
              </p:sp>
            </p:grpSp>
            <p:sp>
              <p:nvSpPr>
                <p:cNvPr id="78938" name="Rectangle 90"/>
                <p:cNvSpPr>
                  <a:spLocks noChangeArrowheads="1"/>
                </p:cNvSpPr>
                <p:nvPr/>
              </p:nvSpPr>
              <p:spPr bwMode="auto">
                <a:xfrm>
                  <a:off x="4512" y="3264"/>
                  <a:ext cx="384" cy="96"/>
                </a:xfrm>
                <a:prstGeom prst="rect">
                  <a:avLst/>
                </a:prstGeom>
                <a:gradFill rotWithShape="0">
                  <a:gsLst>
                    <a:gs pos="0">
                      <a:srgbClr val="FFFF5D">
                        <a:gamma/>
                        <a:shade val="30196"/>
                        <a:invGamma/>
                      </a:srgbClr>
                    </a:gs>
                    <a:gs pos="50000">
                      <a:srgbClr val="FFFF5D"/>
                    </a:gs>
                    <a:gs pos="100000">
                      <a:srgbClr val="FFFF5D">
                        <a:gamma/>
                        <a:shade val="30196"/>
                        <a:invGamma/>
                      </a:srgbClr>
                    </a:gs>
                  </a:gsLst>
                  <a:lin ang="5400000" scaled="1"/>
                </a:gradFill>
                <a:ln w="9525">
                  <a:solidFill>
                    <a:schemeClr val="tx1"/>
                  </a:solidFill>
                  <a:miter lim="800000"/>
                </a:ln>
                <a:effectLst/>
              </p:spPr>
              <p:txBody>
                <a:bodyPr wrap="none" anchor="ctr"/>
                <a:lstStyle/>
                <a:p>
                  <a:endParaRPr lang="zh-CN" altLang="en-US"/>
                </a:p>
              </p:txBody>
            </p:sp>
          </p:grpSp>
          <p:grpSp>
            <p:nvGrpSpPr>
              <p:cNvPr id="17" name="Group 91"/>
              <p:cNvGrpSpPr/>
              <p:nvPr/>
            </p:nvGrpSpPr>
            <p:grpSpPr bwMode="auto">
              <a:xfrm>
                <a:off x="3792" y="2064"/>
                <a:ext cx="288" cy="528"/>
                <a:chOff x="4512" y="3264"/>
                <a:chExt cx="384" cy="480"/>
              </a:xfrm>
            </p:grpSpPr>
            <p:grpSp>
              <p:nvGrpSpPr>
                <p:cNvPr id="18" name="Group 92"/>
                <p:cNvGrpSpPr/>
                <p:nvPr/>
              </p:nvGrpSpPr>
              <p:grpSpPr bwMode="auto">
                <a:xfrm>
                  <a:off x="4512" y="3360"/>
                  <a:ext cx="384" cy="384"/>
                  <a:chOff x="4512" y="3360"/>
                  <a:chExt cx="384" cy="384"/>
                </a:xfrm>
              </p:grpSpPr>
              <p:sp>
                <p:nvSpPr>
                  <p:cNvPr id="78941" name="Rectangle 93"/>
                  <p:cNvSpPr>
                    <a:spLocks noChangeArrowheads="1"/>
                  </p:cNvSpPr>
                  <p:nvPr/>
                </p:nvSpPr>
                <p:spPr bwMode="auto">
                  <a:xfrm>
                    <a:off x="4512" y="3648"/>
                    <a:ext cx="384" cy="96"/>
                  </a:xfrm>
                  <a:prstGeom prst="rect">
                    <a:avLst/>
                  </a:prstGeom>
                  <a:gradFill rotWithShape="0">
                    <a:gsLst>
                      <a:gs pos="0">
                        <a:srgbClr val="FFFF5D">
                          <a:gamma/>
                          <a:shade val="30196"/>
                          <a:invGamma/>
                        </a:srgbClr>
                      </a:gs>
                      <a:gs pos="50000">
                        <a:srgbClr val="FFFF5D"/>
                      </a:gs>
                      <a:gs pos="100000">
                        <a:srgbClr val="FFFF5D">
                          <a:gamma/>
                          <a:shade val="30196"/>
                          <a:invGamma/>
                        </a:srgbClr>
                      </a:gs>
                    </a:gsLst>
                    <a:lin ang="5400000" scaled="1"/>
                  </a:gradFill>
                  <a:ln w="9525">
                    <a:solidFill>
                      <a:schemeClr val="tx1"/>
                    </a:solidFill>
                    <a:miter lim="800000"/>
                  </a:ln>
                  <a:effectLst/>
                </p:spPr>
                <p:txBody>
                  <a:bodyPr wrap="none" anchor="ctr"/>
                  <a:lstStyle/>
                  <a:p>
                    <a:endParaRPr lang="zh-CN" altLang="en-US"/>
                  </a:p>
                </p:txBody>
              </p:sp>
              <p:sp>
                <p:nvSpPr>
                  <p:cNvPr id="78942" name="Rectangle 94"/>
                  <p:cNvSpPr>
                    <a:spLocks noChangeArrowheads="1"/>
                  </p:cNvSpPr>
                  <p:nvPr/>
                </p:nvSpPr>
                <p:spPr bwMode="auto">
                  <a:xfrm>
                    <a:off x="4512" y="3552"/>
                    <a:ext cx="384" cy="96"/>
                  </a:xfrm>
                  <a:prstGeom prst="rect">
                    <a:avLst/>
                  </a:prstGeom>
                  <a:gradFill rotWithShape="0">
                    <a:gsLst>
                      <a:gs pos="0">
                        <a:srgbClr val="FFFF5D">
                          <a:gamma/>
                          <a:shade val="30196"/>
                          <a:invGamma/>
                        </a:srgbClr>
                      </a:gs>
                      <a:gs pos="50000">
                        <a:srgbClr val="FFFF5D"/>
                      </a:gs>
                      <a:gs pos="100000">
                        <a:srgbClr val="FFFF5D">
                          <a:gamma/>
                          <a:shade val="30196"/>
                          <a:invGamma/>
                        </a:srgbClr>
                      </a:gs>
                    </a:gsLst>
                    <a:lin ang="5400000" scaled="1"/>
                  </a:gradFill>
                  <a:ln w="9525">
                    <a:solidFill>
                      <a:schemeClr val="tx1"/>
                    </a:solidFill>
                    <a:miter lim="800000"/>
                  </a:ln>
                  <a:effectLst/>
                </p:spPr>
                <p:txBody>
                  <a:bodyPr wrap="none" anchor="ctr"/>
                  <a:lstStyle/>
                  <a:p>
                    <a:endParaRPr lang="zh-CN" altLang="en-US"/>
                  </a:p>
                </p:txBody>
              </p:sp>
              <p:sp>
                <p:nvSpPr>
                  <p:cNvPr id="78943" name="Rectangle 95"/>
                  <p:cNvSpPr>
                    <a:spLocks noChangeArrowheads="1"/>
                  </p:cNvSpPr>
                  <p:nvPr/>
                </p:nvSpPr>
                <p:spPr bwMode="auto">
                  <a:xfrm>
                    <a:off x="4512" y="3456"/>
                    <a:ext cx="384" cy="96"/>
                  </a:xfrm>
                  <a:prstGeom prst="rect">
                    <a:avLst/>
                  </a:prstGeom>
                  <a:gradFill rotWithShape="0">
                    <a:gsLst>
                      <a:gs pos="0">
                        <a:srgbClr val="FFFF5D">
                          <a:gamma/>
                          <a:shade val="30196"/>
                          <a:invGamma/>
                        </a:srgbClr>
                      </a:gs>
                      <a:gs pos="50000">
                        <a:srgbClr val="FFFF5D"/>
                      </a:gs>
                      <a:gs pos="100000">
                        <a:srgbClr val="FFFF5D">
                          <a:gamma/>
                          <a:shade val="30196"/>
                          <a:invGamma/>
                        </a:srgbClr>
                      </a:gs>
                    </a:gsLst>
                    <a:lin ang="5400000" scaled="1"/>
                  </a:gradFill>
                  <a:ln w="9525">
                    <a:solidFill>
                      <a:schemeClr val="tx1"/>
                    </a:solidFill>
                    <a:miter lim="800000"/>
                  </a:ln>
                  <a:effectLst/>
                </p:spPr>
                <p:txBody>
                  <a:bodyPr wrap="none" anchor="ctr"/>
                  <a:lstStyle/>
                  <a:p>
                    <a:endParaRPr lang="zh-CN" altLang="en-US"/>
                  </a:p>
                </p:txBody>
              </p:sp>
              <p:sp>
                <p:nvSpPr>
                  <p:cNvPr id="78944" name="Rectangle 96"/>
                  <p:cNvSpPr>
                    <a:spLocks noChangeArrowheads="1"/>
                  </p:cNvSpPr>
                  <p:nvPr/>
                </p:nvSpPr>
                <p:spPr bwMode="auto">
                  <a:xfrm>
                    <a:off x="4512" y="3360"/>
                    <a:ext cx="384" cy="96"/>
                  </a:xfrm>
                  <a:prstGeom prst="rect">
                    <a:avLst/>
                  </a:prstGeom>
                  <a:gradFill rotWithShape="0">
                    <a:gsLst>
                      <a:gs pos="0">
                        <a:srgbClr val="FFFF5D">
                          <a:gamma/>
                          <a:shade val="30196"/>
                          <a:invGamma/>
                        </a:srgbClr>
                      </a:gs>
                      <a:gs pos="50000">
                        <a:srgbClr val="FFFF5D"/>
                      </a:gs>
                      <a:gs pos="100000">
                        <a:srgbClr val="FFFF5D">
                          <a:gamma/>
                          <a:shade val="30196"/>
                          <a:invGamma/>
                        </a:srgbClr>
                      </a:gs>
                    </a:gsLst>
                    <a:lin ang="5400000" scaled="1"/>
                  </a:gradFill>
                  <a:ln w="9525">
                    <a:solidFill>
                      <a:schemeClr val="tx1"/>
                    </a:solidFill>
                    <a:miter lim="800000"/>
                  </a:ln>
                  <a:effectLst/>
                </p:spPr>
                <p:txBody>
                  <a:bodyPr wrap="none" anchor="ctr"/>
                  <a:lstStyle/>
                  <a:p>
                    <a:endParaRPr lang="zh-CN" altLang="en-US"/>
                  </a:p>
                </p:txBody>
              </p:sp>
            </p:grpSp>
            <p:sp>
              <p:nvSpPr>
                <p:cNvPr id="78945" name="Rectangle 97"/>
                <p:cNvSpPr>
                  <a:spLocks noChangeArrowheads="1"/>
                </p:cNvSpPr>
                <p:nvPr/>
              </p:nvSpPr>
              <p:spPr bwMode="auto">
                <a:xfrm>
                  <a:off x="4512" y="3264"/>
                  <a:ext cx="384" cy="96"/>
                </a:xfrm>
                <a:prstGeom prst="rect">
                  <a:avLst/>
                </a:prstGeom>
                <a:gradFill rotWithShape="0">
                  <a:gsLst>
                    <a:gs pos="0">
                      <a:srgbClr val="FFFF5D">
                        <a:gamma/>
                        <a:shade val="30196"/>
                        <a:invGamma/>
                      </a:srgbClr>
                    </a:gs>
                    <a:gs pos="50000">
                      <a:srgbClr val="FFFF5D"/>
                    </a:gs>
                    <a:gs pos="100000">
                      <a:srgbClr val="FFFF5D">
                        <a:gamma/>
                        <a:shade val="30196"/>
                        <a:invGamma/>
                      </a:srgbClr>
                    </a:gs>
                  </a:gsLst>
                  <a:lin ang="5400000" scaled="1"/>
                </a:gradFill>
                <a:ln w="9525">
                  <a:solidFill>
                    <a:schemeClr val="tx1"/>
                  </a:solidFill>
                  <a:miter lim="800000"/>
                </a:ln>
                <a:effectLst/>
              </p:spPr>
              <p:txBody>
                <a:bodyPr wrap="none" anchor="ctr"/>
                <a:lstStyle/>
                <a:p>
                  <a:endParaRPr lang="zh-CN" altLang="en-US"/>
                </a:p>
              </p:txBody>
            </p:sp>
          </p:grpSp>
        </p:grpSp>
        <p:sp>
          <p:nvSpPr>
            <p:cNvPr id="78946" name="Line 98"/>
            <p:cNvSpPr>
              <a:spLocks noChangeShapeType="1"/>
            </p:cNvSpPr>
            <p:nvPr/>
          </p:nvSpPr>
          <p:spPr bwMode="auto">
            <a:xfrm>
              <a:off x="4848" y="2496"/>
              <a:ext cx="624" cy="0"/>
            </a:xfrm>
            <a:prstGeom prst="line">
              <a:avLst/>
            </a:prstGeom>
            <a:noFill/>
            <a:ln w="28575">
              <a:solidFill>
                <a:srgbClr val="FF0066"/>
              </a:solidFill>
              <a:prstDash val="dash"/>
              <a:round/>
            </a:ln>
            <a:effectLst/>
          </p:spPr>
          <p:txBody>
            <a:bodyPr wrap="none" anchor="ctr"/>
            <a:lstStyle/>
            <a:p>
              <a:endParaRPr lang="zh-CN" altLang="en-US"/>
            </a:p>
          </p:txBody>
        </p:sp>
      </p:grpSp>
      <p:graphicFrame>
        <p:nvGraphicFramePr>
          <p:cNvPr id="78947" name="Object 99"/>
          <p:cNvGraphicFramePr>
            <a:graphicFrameLocks noChangeAspect="1"/>
          </p:cNvGraphicFramePr>
          <p:nvPr/>
        </p:nvGraphicFramePr>
        <p:xfrm>
          <a:off x="5181600" y="5486400"/>
          <a:ext cx="3471863" cy="577850"/>
        </p:xfrm>
        <a:graphic>
          <a:graphicData uri="http://schemas.openxmlformats.org/presentationml/2006/ole">
            <mc:AlternateContent xmlns:mc="http://schemas.openxmlformats.org/markup-compatibility/2006">
              <mc:Choice xmlns:v="urn:schemas-microsoft-com:vml" Requires="v">
                <p:oleObj spid="_x0000_s15839" name="Equation" r:id="rId28" imgW="1930400" imgH="368300" progId="Equation.3">
                  <p:embed/>
                </p:oleObj>
              </mc:Choice>
              <mc:Fallback>
                <p:oleObj name="Equation" r:id="rId28" imgW="1930400" imgH="368300" progId="Equation.3">
                  <p:embed/>
                  <p:pic>
                    <p:nvPicPr>
                      <p:cNvPr id="0" name="Picture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81600" y="5486400"/>
                        <a:ext cx="3471863" cy="57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948" name="Text Box 100"/>
          <p:cNvSpPr txBox="1">
            <a:spLocks noChangeArrowheads="1"/>
          </p:cNvSpPr>
          <p:nvPr/>
        </p:nvSpPr>
        <p:spPr bwMode="auto">
          <a:xfrm>
            <a:off x="304800" y="2514600"/>
            <a:ext cx="2667000" cy="1117600"/>
          </a:xfrm>
          <a:prstGeom prst="rect">
            <a:avLst/>
          </a:prstGeom>
          <a:noFill/>
          <a:ln w="9525">
            <a:noFill/>
            <a:miter lim="800000"/>
          </a:ln>
          <a:effectLst/>
        </p:spPr>
        <p:txBody>
          <a:bodyPr anchor="ctr">
            <a:spAutoFit/>
          </a:bodyPr>
          <a:lstStyle/>
          <a:p>
            <a:pPr fontAlgn="t">
              <a:lnSpc>
                <a:spcPct val="120000"/>
              </a:lnSpc>
              <a:spcBef>
                <a:spcPct val="50000"/>
              </a:spcBef>
            </a:pPr>
            <a:r>
              <a:rPr lang="zh-CN" altLang="en-US" sz="2800" dirty="0">
                <a:solidFill>
                  <a:srgbClr val="FF0000"/>
                </a:solidFill>
                <a:latin typeface="黑体" panose="02010609060101010101" pitchFamily="49" charset="-122"/>
                <a:ea typeface="黑体" panose="02010609060101010101" pitchFamily="49" charset="-122"/>
              </a:rPr>
              <a:t>解：</a:t>
            </a:r>
            <a:r>
              <a:rPr lang="en-US" altLang="zh-CN" sz="2800" dirty="0">
                <a:solidFill>
                  <a:srgbClr val="C00000"/>
                </a:solidFill>
                <a:latin typeface="黑体" panose="02010609060101010101" pitchFamily="49" charset="-122"/>
                <a:ea typeface="黑体" panose="02010609060101010101" pitchFamily="49" charset="-122"/>
              </a:rPr>
              <a:t>1</a:t>
            </a:r>
            <a:r>
              <a:rPr lang="zh-CN" altLang="en-US" sz="2800" dirty="0">
                <a:solidFill>
                  <a:srgbClr val="C00000"/>
                </a:solidFill>
                <a:latin typeface="黑体" panose="02010609060101010101" pitchFamily="49" charset="-122"/>
                <a:ea typeface="黑体" panose="02010609060101010101" pitchFamily="49" charset="-122"/>
              </a:rPr>
              <a:t>）</a:t>
            </a:r>
            <a:r>
              <a:rPr lang="zh-CN" altLang="en-US" sz="2800" dirty="0">
                <a:solidFill>
                  <a:srgbClr val="010000"/>
                </a:solidFill>
                <a:latin typeface="黑体" panose="02010609060101010101" pitchFamily="49" charset="-122"/>
                <a:ea typeface="黑体" panose="02010609060101010101" pitchFamily="49" charset="-122"/>
              </a:rPr>
              <a:t>条纹间距不变</a:t>
            </a:r>
            <a:r>
              <a:rPr lang="en-US" altLang="zh-CN" sz="2800" dirty="0">
                <a:solidFill>
                  <a:srgbClr val="010000"/>
                </a:solidFill>
                <a:latin typeface="黑体" panose="02010609060101010101" pitchFamily="49" charset="-122"/>
                <a:ea typeface="黑体" panose="02010609060101010101" pitchFamily="49" charset="-122"/>
              </a:rPr>
              <a:t>.</a:t>
            </a:r>
          </a:p>
        </p:txBody>
      </p:sp>
      <p:grpSp>
        <p:nvGrpSpPr>
          <p:cNvPr id="19" name="Group 101"/>
          <p:cNvGrpSpPr/>
          <p:nvPr/>
        </p:nvGrpSpPr>
        <p:grpSpPr bwMode="auto">
          <a:xfrm>
            <a:off x="304800" y="5410200"/>
            <a:ext cx="3581400" cy="519113"/>
            <a:chOff x="576" y="2352"/>
            <a:chExt cx="1968" cy="327"/>
          </a:xfrm>
        </p:grpSpPr>
        <p:sp>
          <p:nvSpPr>
            <p:cNvPr id="78950" name="Text Box 102"/>
            <p:cNvSpPr txBox="1">
              <a:spLocks noChangeArrowheads="1"/>
            </p:cNvSpPr>
            <p:nvPr/>
          </p:nvSpPr>
          <p:spPr bwMode="auto">
            <a:xfrm>
              <a:off x="576" y="2352"/>
              <a:ext cx="1968" cy="327"/>
            </a:xfrm>
            <a:prstGeom prst="rect">
              <a:avLst/>
            </a:prstGeom>
            <a:noFill/>
            <a:ln w="9525">
              <a:noFill/>
              <a:miter lim="800000"/>
            </a:ln>
            <a:effectLst/>
          </p:spPr>
          <p:txBody>
            <a:bodyPr>
              <a:spAutoFit/>
            </a:bodyPr>
            <a:lstStyle/>
            <a:p>
              <a:pPr fontAlgn="t">
                <a:spcBef>
                  <a:spcPct val="50000"/>
                </a:spcBef>
              </a:pPr>
              <a:r>
                <a:rPr lang="en-US" altLang="zh-CN" sz="2800" dirty="0">
                  <a:solidFill>
                    <a:srgbClr val="010000"/>
                  </a:solidFill>
                  <a:latin typeface="黑体" panose="02010609060101010101" pitchFamily="49" charset="-122"/>
                  <a:ea typeface="黑体" panose="02010609060101010101" pitchFamily="49" charset="-122"/>
                </a:rPr>
                <a:t>  </a:t>
              </a:r>
              <a:r>
                <a:rPr lang="zh-CN" altLang="en-US" sz="2800" dirty="0">
                  <a:solidFill>
                    <a:srgbClr val="010000"/>
                  </a:solidFill>
                  <a:latin typeface="黑体" panose="02010609060101010101" pitchFamily="49" charset="-122"/>
                  <a:ea typeface="黑体" panose="02010609060101010101" pitchFamily="49" charset="-122"/>
                </a:rPr>
                <a:t>点为</a:t>
              </a:r>
              <a:r>
                <a:rPr lang="zh-CN" altLang="en-US" sz="2800" dirty="0">
                  <a:solidFill>
                    <a:srgbClr val="C00000"/>
                  </a:solidFill>
                  <a:latin typeface="黑体" panose="02010609060101010101" pitchFamily="49" charset="-122"/>
                  <a:ea typeface="黑体" panose="02010609060101010101" pitchFamily="49" charset="-122"/>
                </a:rPr>
                <a:t>零</a:t>
              </a:r>
              <a:r>
                <a:rPr lang="zh-CN" altLang="en-US" sz="2800" dirty="0">
                  <a:solidFill>
                    <a:srgbClr val="010000"/>
                  </a:solidFill>
                  <a:latin typeface="黑体" panose="02010609060101010101" pitchFamily="49" charset="-122"/>
                  <a:ea typeface="黑体" panose="02010609060101010101" pitchFamily="49" charset="-122"/>
                </a:rPr>
                <a:t>级明纹位置</a:t>
              </a:r>
            </a:p>
          </p:txBody>
        </p:sp>
        <p:graphicFrame>
          <p:nvGraphicFramePr>
            <p:cNvPr id="78951" name="Object 103"/>
            <p:cNvGraphicFramePr>
              <a:graphicFrameLocks noChangeAspect="1"/>
            </p:cNvGraphicFramePr>
            <p:nvPr/>
          </p:nvGraphicFramePr>
          <p:xfrm>
            <a:off x="624" y="2400"/>
            <a:ext cx="208" cy="240"/>
          </p:xfrm>
          <a:graphic>
            <a:graphicData uri="http://schemas.openxmlformats.org/presentationml/2006/ole">
              <mc:AlternateContent xmlns:mc="http://schemas.openxmlformats.org/markup-compatibility/2006">
                <mc:Choice xmlns:v="urn:schemas-microsoft-com:vml" Requires="v">
                  <p:oleObj spid="_x0000_s15840" name="Equation" r:id="rId30" imgW="165100" imgH="190500" progId="Equation.3">
                    <p:embed/>
                  </p:oleObj>
                </mc:Choice>
                <mc:Fallback>
                  <p:oleObj name="Equation" r:id="rId30" imgW="165100" imgH="190500" progId="Equation.3">
                    <p:embed/>
                    <p:pic>
                      <p:nvPicPr>
                        <p:cNvPr id="0" name="Picture 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24" y="2400"/>
                          <a:ext cx="208" cy="240"/>
                        </a:xfrm>
                        <a:prstGeom prst="rect">
                          <a:avLst/>
                        </a:prstGeom>
                        <a:noFill/>
                        <a:extLst>
                          <a:ext uri="{909E8E84-426E-40DD-AFC4-6F175D3DCCD1}">
                            <a14:hiddenFill xmlns:a14="http://schemas.microsoft.com/office/drawing/2010/main">
                              <a:gradFill rotWithShape="0">
                                <a:gsLst>
                                  <a:gs pos="0">
                                    <a:srgbClr val="E0EFC5"/>
                                  </a:gs>
                                  <a:gs pos="50000">
                                    <a:schemeClr val="bg1"/>
                                  </a:gs>
                                  <a:gs pos="100000">
                                    <a:srgbClr val="E0EFC5"/>
                                  </a:gs>
                                </a:gsLst>
                                <a:lin ang="5400000" scaled="1"/>
                              </a:gradFill>
                            </a14:hiddenFill>
                          </a:ext>
                        </a:extLst>
                      </p:spPr>
                    </p:pic>
                  </p:oleObj>
                </mc:Fallback>
              </mc:AlternateContent>
            </a:graphicData>
          </a:graphic>
        </p:graphicFrame>
      </p:grpSp>
      <p:sp>
        <p:nvSpPr>
          <p:cNvPr id="78952" name="Rectangle 104"/>
          <p:cNvSpPr>
            <a:spLocks noChangeArrowheads="1"/>
          </p:cNvSpPr>
          <p:nvPr/>
        </p:nvSpPr>
        <p:spPr bwMode="auto">
          <a:xfrm>
            <a:off x="5410200" y="6172200"/>
            <a:ext cx="3051175" cy="528638"/>
          </a:xfrm>
          <a:prstGeom prst="rect">
            <a:avLst/>
          </a:prstGeom>
          <a:gradFill rotWithShape="0">
            <a:gsLst>
              <a:gs pos="0">
                <a:srgbClr val="F3F8DE"/>
              </a:gs>
              <a:gs pos="50000">
                <a:srgbClr val="FFFFFF"/>
              </a:gs>
              <a:gs pos="100000">
                <a:srgbClr val="F3F8DE"/>
              </a:gs>
            </a:gsLst>
            <a:lin ang="5400000" scaled="1"/>
          </a:gradFill>
          <a:ln w="9525">
            <a:solidFill>
              <a:srgbClr val="669900"/>
            </a:solidFill>
            <a:miter lim="800000"/>
          </a:ln>
          <a:effectLst/>
        </p:spPr>
        <p:txBody>
          <a:bodyPr wrap="none">
            <a:spAutoFit/>
          </a:bodyPr>
          <a:lstStyle/>
          <a:p>
            <a:pPr algn="ctr" fontAlgn="t">
              <a:spcBef>
                <a:spcPct val="50000"/>
              </a:spcBef>
            </a:pPr>
            <a:r>
              <a:rPr lang="zh-CN" altLang="en-US" sz="2800" dirty="0">
                <a:solidFill>
                  <a:srgbClr val="C00000"/>
                </a:solidFill>
                <a:latin typeface="黑体" panose="02010609060101010101" pitchFamily="49" charset="-122"/>
                <a:ea typeface="黑体" panose="02010609060101010101" pitchFamily="49" charset="-122"/>
              </a:rPr>
              <a:t>零</a:t>
            </a:r>
            <a:r>
              <a:rPr lang="zh-CN" altLang="en-US" sz="2800" dirty="0">
                <a:solidFill>
                  <a:srgbClr val="010000"/>
                </a:solidFill>
                <a:latin typeface="黑体" panose="02010609060101010101" pitchFamily="49" charset="-122"/>
                <a:ea typeface="黑体" panose="02010609060101010101" pitchFamily="49" charset="-122"/>
              </a:rPr>
              <a:t>级明纹位置下移</a:t>
            </a:r>
          </a:p>
        </p:txBody>
      </p:sp>
      <p:grpSp>
        <p:nvGrpSpPr>
          <p:cNvPr id="20" name="Group 105"/>
          <p:cNvGrpSpPr/>
          <p:nvPr/>
        </p:nvGrpSpPr>
        <p:grpSpPr bwMode="auto">
          <a:xfrm>
            <a:off x="304800" y="3657600"/>
            <a:ext cx="2362200" cy="1598613"/>
            <a:chOff x="192" y="2208"/>
            <a:chExt cx="1488" cy="1007"/>
          </a:xfrm>
        </p:grpSpPr>
        <p:graphicFrame>
          <p:nvGraphicFramePr>
            <p:cNvPr id="78954" name="Object 106"/>
            <p:cNvGraphicFramePr>
              <a:graphicFrameLocks noChangeAspect="1"/>
            </p:cNvGraphicFramePr>
            <p:nvPr/>
          </p:nvGraphicFramePr>
          <p:xfrm>
            <a:off x="624" y="2448"/>
            <a:ext cx="864" cy="419"/>
          </p:xfrm>
          <a:graphic>
            <a:graphicData uri="http://schemas.openxmlformats.org/presentationml/2006/ole">
              <mc:AlternateContent xmlns:mc="http://schemas.openxmlformats.org/markup-compatibility/2006">
                <mc:Choice xmlns:v="urn:schemas-microsoft-com:vml" Requires="v">
                  <p:oleObj spid="_x0000_s15841" name="公式" r:id="rId32" imgW="596900" imgH="317500" progId="Equation.3">
                    <p:embed/>
                  </p:oleObj>
                </mc:Choice>
                <mc:Fallback>
                  <p:oleObj name="公式" r:id="rId32" imgW="596900" imgH="317500" progId="Equation.3">
                    <p:embed/>
                    <p:pic>
                      <p:nvPicPr>
                        <p:cNvPr id="0" name="Picture 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24" y="2448"/>
                          <a:ext cx="864" cy="4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955" name="Object 107"/>
            <p:cNvGraphicFramePr>
              <a:graphicFrameLocks noChangeAspect="1"/>
            </p:cNvGraphicFramePr>
            <p:nvPr/>
          </p:nvGraphicFramePr>
          <p:xfrm>
            <a:off x="336" y="2832"/>
            <a:ext cx="1344" cy="383"/>
          </p:xfrm>
          <a:graphic>
            <a:graphicData uri="http://schemas.openxmlformats.org/presentationml/2006/ole">
              <mc:AlternateContent xmlns:mc="http://schemas.openxmlformats.org/markup-compatibility/2006">
                <mc:Choice xmlns:v="urn:schemas-microsoft-com:vml" Requires="v">
                  <p:oleObj spid="_x0000_s15842" name="公式" r:id="rId34" imgW="1383665" imgH="317500" progId="Equation.3">
                    <p:embed/>
                  </p:oleObj>
                </mc:Choice>
                <mc:Fallback>
                  <p:oleObj name="公式" r:id="rId34" imgW="1383665" imgH="317500" progId="Equation.3">
                    <p:embed/>
                    <p:pic>
                      <p:nvPicPr>
                        <p:cNvPr id="0" name="Picture 5"/>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36" y="2832"/>
                          <a:ext cx="1344" cy="3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956" name="Rectangle 108"/>
            <p:cNvSpPr>
              <a:spLocks noChangeArrowheads="1"/>
            </p:cNvSpPr>
            <p:nvPr/>
          </p:nvSpPr>
          <p:spPr bwMode="auto">
            <a:xfrm>
              <a:off x="192" y="2208"/>
              <a:ext cx="1392" cy="327"/>
            </a:xfrm>
            <a:prstGeom prst="rect">
              <a:avLst/>
            </a:prstGeom>
            <a:noFill/>
            <a:ln w="9525">
              <a:noFill/>
              <a:miter lim="800000"/>
            </a:ln>
            <a:effectLst/>
          </p:spPr>
          <p:txBody>
            <a:bodyPr>
              <a:spAutoFit/>
            </a:bodyPr>
            <a:lstStyle/>
            <a:p>
              <a:r>
                <a:rPr lang="zh-CN" altLang="en-US" sz="2800" dirty="0">
                  <a:solidFill>
                    <a:srgbClr val="010000"/>
                  </a:solidFill>
                  <a:latin typeface="黑体" panose="02010609060101010101" pitchFamily="49" charset="-122"/>
                  <a:ea typeface="黑体" panose="02010609060101010101" pitchFamily="49" charset="-122"/>
                </a:rPr>
                <a:t>无劈尖时</a:t>
              </a:r>
            </a:p>
          </p:txBody>
        </p:sp>
      </p:grpSp>
      <p:grpSp>
        <p:nvGrpSpPr>
          <p:cNvPr id="21" name="Group 109"/>
          <p:cNvGrpSpPr/>
          <p:nvPr/>
        </p:nvGrpSpPr>
        <p:grpSpPr bwMode="auto">
          <a:xfrm>
            <a:off x="304800" y="6022975"/>
            <a:ext cx="4495800" cy="682625"/>
            <a:chOff x="192" y="3650"/>
            <a:chExt cx="2832" cy="430"/>
          </a:xfrm>
        </p:grpSpPr>
        <p:graphicFrame>
          <p:nvGraphicFramePr>
            <p:cNvPr id="78958" name="Object 110"/>
            <p:cNvGraphicFramePr>
              <a:graphicFrameLocks noChangeAspect="1"/>
            </p:cNvGraphicFramePr>
            <p:nvPr/>
          </p:nvGraphicFramePr>
          <p:xfrm>
            <a:off x="1200" y="3650"/>
            <a:ext cx="1824" cy="430"/>
          </p:xfrm>
          <a:graphic>
            <a:graphicData uri="http://schemas.openxmlformats.org/presentationml/2006/ole">
              <mc:AlternateContent xmlns:mc="http://schemas.openxmlformats.org/markup-compatibility/2006">
                <mc:Choice xmlns:v="urn:schemas-microsoft-com:vml" Requires="v">
                  <p:oleObj spid="_x0000_s15843" name="Equation" r:id="rId36" imgW="989965" imgH="215900" progId="Equation.3">
                    <p:embed/>
                  </p:oleObj>
                </mc:Choice>
                <mc:Fallback>
                  <p:oleObj name="Equation" r:id="rId36" imgW="989965" imgH="215900" progId="Equation.3">
                    <p:embed/>
                    <p:pic>
                      <p:nvPicPr>
                        <p:cNvPr id="0" name="Picture 3"/>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200" y="3650"/>
                          <a:ext cx="1824" cy="4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959" name="Rectangle 111"/>
            <p:cNvSpPr>
              <a:spLocks noChangeArrowheads="1"/>
            </p:cNvSpPr>
            <p:nvPr/>
          </p:nvSpPr>
          <p:spPr bwMode="auto">
            <a:xfrm>
              <a:off x="192" y="3696"/>
              <a:ext cx="1296" cy="327"/>
            </a:xfrm>
            <a:prstGeom prst="rect">
              <a:avLst/>
            </a:prstGeom>
            <a:noFill/>
            <a:ln w="9525">
              <a:noFill/>
              <a:miter lim="800000"/>
            </a:ln>
            <a:effectLst/>
          </p:spPr>
          <p:txBody>
            <a:bodyPr>
              <a:spAutoFit/>
            </a:bodyPr>
            <a:lstStyle/>
            <a:p>
              <a:r>
                <a:rPr lang="zh-CN" altLang="en-US" sz="2800" dirty="0">
                  <a:solidFill>
                    <a:srgbClr val="010000"/>
                  </a:solidFill>
                  <a:latin typeface="黑体" panose="02010609060101010101" pitchFamily="49" charset="-122"/>
                  <a:ea typeface="黑体" panose="02010609060101010101" pitchFamily="49" charset="-122"/>
                </a:rPr>
                <a:t>有劈尖时</a:t>
              </a:r>
            </a:p>
          </p:txBody>
        </p:sp>
      </p:grpSp>
      <p:sp>
        <p:nvSpPr>
          <p:cNvPr id="112" name="TextBox 111"/>
          <p:cNvSpPr txBox="1"/>
          <p:nvPr/>
        </p:nvSpPr>
        <p:spPr>
          <a:xfrm>
            <a:off x="762000" y="228600"/>
            <a:ext cx="2667000" cy="584775"/>
          </a:xfrm>
          <a:prstGeom prst="rect">
            <a:avLst/>
          </a:prstGeom>
          <a:noFill/>
        </p:spPr>
        <p:txBody>
          <a:bodyPr wrap="square" rtlCol="0">
            <a:spAutoFit/>
          </a:bodyPr>
          <a:lstStyle/>
          <a:p>
            <a:r>
              <a:rPr lang="zh-CN" altLang="en-US" sz="3200" b="1" dirty="0">
                <a:solidFill>
                  <a:srgbClr val="00B050"/>
                </a:solidFill>
                <a:latin typeface="黑体" panose="02010609060101010101" pitchFamily="49" charset="-122"/>
                <a:ea typeface="黑体" panose="02010609060101010101" pitchFamily="49" charset="-122"/>
              </a:rPr>
              <a:t>补充例题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8948"/>
                                        </p:tgtEl>
                                        <p:attrNameLst>
                                          <p:attrName>style.visibility</p:attrName>
                                        </p:attrNameLst>
                                      </p:cBhvr>
                                      <p:to>
                                        <p:strVal val="visible"/>
                                      </p:to>
                                    </p:set>
                                    <p:animEffect transition="in" filter="blinds(horizontal)">
                                      <p:cBhvr>
                                        <p:cTn id="7" dur="500"/>
                                        <p:tgtEl>
                                          <p:spTgt spid="7894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ox(i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linds(horizont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ox(ou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ox(ou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8947"/>
                                        </p:tgtEl>
                                        <p:attrNameLst>
                                          <p:attrName>style.visibility</p:attrName>
                                        </p:attrNameLst>
                                      </p:cBhvr>
                                      <p:to>
                                        <p:strVal val="visible"/>
                                      </p:to>
                                    </p:set>
                                    <p:animEffect transition="in" filter="blinds(horizontal)">
                                      <p:cBhvr>
                                        <p:cTn id="42" dur="500"/>
                                        <p:tgtEl>
                                          <p:spTgt spid="7894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8952"/>
                                        </p:tgtEl>
                                        <p:attrNameLst>
                                          <p:attrName>style.visibility</p:attrName>
                                        </p:attrNameLst>
                                      </p:cBhvr>
                                      <p:to>
                                        <p:strVal val="visible"/>
                                      </p:to>
                                    </p:set>
                                    <p:animEffect transition="in" filter="blinds(horizontal)">
                                      <p:cBhvr>
                                        <p:cTn id="47" dur="500"/>
                                        <p:tgtEl>
                                          <p:spTgt spid="789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948" grpId="0" autoUpdateAnimBg="0"/>
      <p:bldP spid="78952"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81200" y="2743200"/>
            <a:ext cx="5275803" cy="1107996"/>
          </a:xfrm>
          <a:prstGeom prst="rect">
            <a:avLst/>
          </a:prstGeom>
        </p:spPr>
        <p:txBody>
          <a:bodyPr wrap="none">
            <a:spAutoFit/>
          </a:bodyPr>
          <a:lstStyle/>
          <a:p>
            <a:r>
              <a:rPr lang="en-US" altLang="zh-CN" sz="6600" b="1" dirty="0">
                <a:latin typeface="Times New Roman" panose="02020603050405020304" pitchFamily="18" charset="0"/>
                <a:ea typeface="黑体" panose="02010609060101010101" pitchFamily="49" charset="-122"/>
                <a:cs typeface="Times New Roman" panose="02020603050405020304" pitchFamily="18" charset="0"/>
              </a:rPr>
              <a:t>14.3 </a:t>
            </a:r>
            <a:r>
              <a:rPr lang="zh-CN" altLang="zh-CN" sz="6600" b="1" dirty="0">
                <a:latin typeface="Times New Roman" panose="02020603050405020304" pitchFamily="18" charset="0"/>
                <a:ea typeface="黑体" panose="02010609060101010101" pitchFamily="49" charset="-122"/>
                <a:cs typeface="Times New Roman" panose="02020603050405020304" pitchFamily="18" charset="0"/>
              </a:rPr>
              <a:t>薄膜干涉</a:t>
            </a:r>
            <a:endParaRPr lang="zh-CN" altLang="zh-CN" sz="6600"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1F10EBC-F657-486D-ACFF-9D5AB47EFCE0}"/>
              </a:ext>
            </a:extLst>
          </p:cNvPr>
          <p:cNvPicPr>
            <a:picLocks noChangeAspect="1"/>
          </p:cNvPicPr>
          <p:nvPr/>
        </p:nvPicPr>
        <p:blipFill>
          <a:blip r:embed="rId2"/>
          <a:stretch>
            <a:fillRect/>
          </a:stretch>
        </p:blipFill>
        <p:spPr>
          <a:xfrm>
            <a:off x="838200" y="990600"/>
            <a:ext cx="6696000" cy="5652658"/>
          </a:xfrm>
          <a:prstGeom prst="rect">
            <a:avLst/>
          </a:prstGeom>
        </p:spPr>
      </p:pic>
      <p:sp>
        <p:nvSpPr>
          <p:cNvPr id="3" name="文本框 2">
            <a:extLst>
              <a:ext uri="{FF2B5EF4-FFF2-40B4-BE49-F238E27FC236}">
                <a16:creationId xmlns:a16="http://schemas.microsoft.com/office/drawing/2014/main" id="{E12043AB-D75C-4096-8D81-917F6BAB8F8C}"/>
              </a:ext>
            </a:extLst>
          </p:cNvPr>
          <p:cNvSpPr txBox="1"/>
          <p:nvPr/>
        </p:nvSpPr>
        <p:spPr>
          <a:xfrm>
            <a:off x="1143000" y="381000"/>
            <a:ext cx="4191000" cy="523220"/>
          </a:xfrm>
          <a:prstGeom prst="rect">
            <a:avLst/>
          </a:prstGeom>
          <a:noFill/>
        </p:spPr>
        <p:txBody>
          <a:bodyPr wrap="square" rtlCol="0">
            <a:spAutoFit/>
          </a:bodyPr>
          <a:lstStyle/>
          <a:p>
            <a:r>
              <a:rPr lang="zh-CN" altLang="en-US" sz="2800" dirty="0">
                <a:latin typeface="华文行楷" panose="02010800040101010101" pitchFamily="2" charset="-122"/>
                <a:ea typeface="华文行楷" panose="02010800040101010101" pitchFamily="2" charset="-122"/>
              </a:rPr>
              <a:t>生活中的薄膜干涉</a:t>
            </a:r>
          </a:p>
        </p:txBody>
      </p:sp>
    </p:spTree>
    <p:extLst>
      <p:ext uri="{BB962C8B-B14F-4D97-AF65-F5344CB8AC3E}">
        <p14:creationId xmlns:p14="http://schemas.microsoft.com/office/powerpoint/2010/main" val="5704380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3276600" y="782515"/>
            <a:ext cx="5334000" cy="3581400"/>
            <a:chOff x="1968" y="720"/>
            <a:chExt cx="3360" cy="2256"/>
          </a:xfrm>
        </p:grpSpPr>
        <p:sp>
          <p:nvSpPr>
            <p:cNvPr id="3" name="Rectangle 3"/>
            <p:cNvSpPr>
              <a:spLocks noChangeArrowheads="1"/>
            </p:cNvSpPr>
            <p:nvPr/>
          </p:nvSpPr>
          <p:spPr bwMode="auto">
            <a:xfrm>
              <a:off x="1968" y="720"/>
              <a:ext cx="3264" cy="2256"/>
            </a:xfrm>
            <a:prstGeom prst="rect">
              <a:avLst/>
            </a:prstGeom>
            <a:solidFill>
              <a:srgbClr val="FFFFFF"/>
            </a:solidFill>
            <a:ln w="9525">
              <a:solidFill>
                <a:srgbClr val="0066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4" name="Rectangle 4"/>
            <p:cNvSpPr>
              <a:spLocks noChangeArrowheads="1"/>
            </p:cNvSpPr>
            <p:nvPr/>
          </p:nvSpPr>
          <p:spPr bwMode="auto">
            <a:xfrm>
              <a:off x="2400" y="1968"/>
              <a:ext cx="2496" cy="576"/>
            </a:xfrm>
            <a:prstGeom prst="rect">
              <a:avLst/>
            </a:prstGeom>
            <a:solidFill>
              <a:srgbClr val="CAEDF2">
                <a:alpha val="50000"/>
              </a:srgbClr>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5" name="Line 5"/>
            <p:cNvSpPr>
              <a:spLocks noChangeShapeType="1"/>
            </p:cNvSpPr>
            <p:nvPr/>
          </p:nvSpPr>
          <p:spPr bwMode="auto">
            <a:xfrm>
              <a:off x="4726" y="743"/>
              <a:ext cx="240" cy="288"/>
            </a:xfrm>
            <a:prstGeom prst="line">
              <a:avLst/>
            </a:prstGeom>
            <a:noFill/>
            <a:ln w="28575">
              <a:solidFill>
                <a:srgbClr val="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6" name="Text Box 6"/>
            <p:cNvSpPr txBox="1">
              <a:spLocks noChangeArrowheads="1"/>
            </p:cNvSpPr>
            <p:nvPr/>
          </p:nvSpPr>
          <p:spPr bwMode="auto">
            <a:xfrm>
              <a:off x="4896" y="960"/>
              <a:ext cx="43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t" latinLnBrk="0" hangingPunct="1">
                <a:lnSpc>
                  <a:spcPct val="100000"/>
                </a:lnSpc>
                <a:spcBef>
                  <a:spcPct val="50000"/>
                </a:spcBef>
                <a:spcAft>
                  <a:spcPct val="0"/>
                </a:spcAft>
                <a:buClrTx/>
                <a:buSzTx/>
                <a:buFontTx/>
                <a:buNone/>
                <a:defRPr/>
              </a:pPr>
              <a:r>
                <a:rPr kumimoji="0" lang="en-US" altLang="zh-CN" sz="2400" b="1" i="1" u="none" strike="noStrike" kern="0" cap="none" spc="0" normalizeH="0" baseline="0" noProof="0">
                  <a:ln>
                    <a:noFill/>
                  </a:ln>
                  <a:solidFill>
                    <a:srgbClr val="990099"/>
                  </a:solidFill>
                  <a:effectLst/>
                  <a:uLnTx/>
                  <a:uFillTx/>
                  <a:latin typeface="Times New Roman" panose="02020603050405020304" pitchFamily="18" charset="0"/>
                  <a:ea typeface="宋体" panose="02010600030101010101" pitchFamily="2" charset="-122"/>
                </a:rPr>
                <a:t>P</a:t>
              </a:r>
            </a:p>
          </p:txBody>
        </p:sp>
        <p:graphicFrame>
          <p:nvGraphicFramePr>
            <p:cNvPr id="7" name="Object 7"/>
            <p:cNvGraphicFramePr>
              <a:graphicFrameLocks noChangeAspect="1"/>
            </p:cNvGraphicFramePr>
            <p:nvPr/>
          </p:nvGraphicFramePr>
          <p:xfrm>
            <a:off x="2493" y="1632"/>
            <a:ext cx="228" cy="336"/>
          </p:xfrm>
          <a:graphic>
            <a:graphicData uri="http://schemas.openxmlformats.org/presentationml/2006/ole">
              <mc:AlternateContent xmlns:mc="http://schemas.openxmlformats.org/markup-compatibility/2006">
                <mc:Choice xmlns:v="urn:schemas-microsoft-com:vml" Requires="v">
                  <p:oleObj spid="_x0000_s170053" name="公式" r:id="rId3" imgW="215900" imgH="316865" progId="Equation.3">
                    <p:embed/>
                  </p:oleObj>
                </mc:Choice>
                <mc:Fallback>
                  <p:oleObj name="公式" r:id="rId3" imgW="215900" imgH="316865"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3" y="1632"/>
                          <a:ext cx="228"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8"/>
            <p:cNvGraphicFramePr>
              <a:graphicFrameLocks noChangeAspect="1"/>
            </p:cNvGraphicFramePr>
            <p:nvPr/>
          </p:nvGraphicFramePr>
          <p:xfrm>
            <a:off x="2496" y="2496"/>
            <a:ext cx="228" cy="336"/>
          </p:xfrm>
          <a:graphic>
            <a:graphicData uri="http://schemas.openxmlformats.org/presentationml/2006/ole">
              <mc:AlternateContent xmlns:mc="http://schemas.openxmlformats.org/markup-compatibility/2006">
                <mc:Choice xmlns:v="urn:schemas-microsoft-com:vml" Requires="v">
                  <p:oleObj spid="_x0000_s170054" name="公式" r:id="rId5" imgW="215900" imgH="316865" progId="Equation.3">
                    <p:embed/>
                  </p:oleObj>
                </mc:Choice>
                <mc:Fallback>
                  <p:oleObj name="公式" r:id="rId5" imgW="215900" imgH="316865"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 y="2496"/>
                          <a:ext cx="228"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9"/>
            <p:cNvGraphicFramePr>
              <a:graphicFrameLocks noChangeAspect="1"/>
            </p:cNvGraphicFramePr>
            <p:nvPr/>
          </p:nvGraphicFramePr>
          <p:xfrm>
            <a:off x="2496" y="2064"/>
            <a:ext cx="255" cy="336"/>
          </p:xfrm>
          <a:graphic>
            <a:graphicData uri="http://schemas.openxmlformats.org/presentationml/2006/ole">
              <mc:AlternateContent xmlns:mc="http://schemas.openxmlformats.org/markup-compatibility/2006">
                <mc:Choice xmlns:v="urn:schemas-microsoft-com:vml" Requires="v">
                  <p:oleObj spid="_x0000_s170055" name="公式" r:id="rId6" imgW="241300" imgH="317500" progId="Equation.3">
                    <p:embed/>
                  </p:oleObj>
                </mc:Choice>
                <mc:Fallback>
                  <p:oleObj name="公式" r:id="rId6" imgW="241300" imgH="3175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6" y="2064"/>
                          <a:ext cx="255"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0"/>
            <p:cNvGraphicFramePr>
              <a:graphicFrameLocks noChangeAspect="1"/>
            </p:cNvGraphicFramePr>
            <p:nvPr/>
          </p:nvGraphicFramePr>
          <p:xfrm>
            <a:off x="2064" y="1776"/>
            <a:ext cx="304" cy="286"/>
          </p:xfrm>
          <a:graphic>
            <a:graphicData uri="http://schemas.openxmlformats.org/presentationml/2006/ole">
              <mc:AlternateContent xmlns:mc="http://schemas.openxmlformats.org/markup-compatibility/2006">
                <mc:Choice xmlns:v="urn:schemas-microsoft-com:vml" Requires="v">
                  <p:oleObj spid="_x0000_s170056" name="Equation" r:id="rId8" imgW="228600" imgH="215900" progId="Equation.3">
                    <p:embed/>
                  </p:oleObj>
                </mc:Choice>
                <mc:Fallback>
                  <p:oleObj name="Equation" r:id="rId8" imgW="228600" imgH="21590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64" y="1776"/>
                          <a:ext cx="304"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1"/>
            <p:cNvGraphicFramePr>
              <a:graphicFrameLocks noChangeAspect="1"/>
            </p:cNvGraphicFramePr>
            <p:nvPr/>
          </p:nvGraphicFramePr>
          <p:xfrm>
            <a:off x="2064" y="2400"/>
            <a:ext cx="321" cy="286"/>
          </p:xfrm>
          <a:graphic>
            <a:graphicData uri="http://schemas.openxmlformats.org/presentationml/2006/ole">
              <mc:AlternateContent xmlns:mc="http://schemas.openxmlformats.org/markup-compatibility/2006">
                <mc:Choice xmlns:v="urn:schemas-microsoft-com:vml" Requires="v">
                  <p:oleObj spid="_x0000_s170057" name="Equation" r:id="rId10" imgW="241300" imgH="215900" progId="Equation.3">
                    <p:embed/>
                  </p:oleObj>
                </mc:Choice>
                <mc:Fallback>
                  <p:oleObj name="Equation" r:id="rId10" imgW="241300" imgH="215900"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64" y="2400"/>
                          <a:ext cx="321"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Line 12"/>
            <p:cNvSpPr>
              <a:spLocks noChangeShapeType="1"/>
            </p:cNvSpPr>
            <p:nvPr/>
          </p:nvSpPr>
          <p:spPr bwMode="auto">
            <a:xfrm>
              <a:off x="2400" y="1968"/>
              <a:ext cx="2496" cy="0"/>
            </a:xfrm>
            <a:prstGeom prst="line">
              <a:avLst/>
            </a:prstGeom>
            <a:noFill/>
            <a:ln w="19050">
              <a:solidFill>
                <a:srgbClr val="3333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13" name="Line 13"/>
            <p:cNvSpPr>
              <a:spLocks noChangeShapeType="1"/>
            </p:cNvSpPr>
            <p:nvPr/>
          </p:nvSpPr>
          <p:spPr bwMode="auto">
            <a:xfrm>
              <a:off x="2400" y="2544"/>
              <a:ext cx="2496" cy="0"/>
            </a:xfrm>
            <a:prstGeom prst="line">
              <a:avLst/>
            </a:prstGeom>
            <a:noFill/>
            <a:ln w="19050">
              <a:solidFill>
                <a:srgbClr val="3333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graphicFrame>
          <p:nvGraphicFramePr>
            <p:cNvPr id="14" name="Object 14"/>
            <p:cNvGraphicFramePr>
              <a:graphicFrameLocks noChangeAspect="1"/>
            </p:cNvGraphicFramePr>
            <p:nvPr/>
          </p:nvGraphicFramePr>
          <p:xfrm>
            <a:off x="4656" y="2094"/>
            <a:ext cx="176" cy="281"/>
          </p:xfrm>
          <a:graphic>
            <a:graphicData uri="http://schemas.openxmlformats.org/presentationml/2006/ole">
              <mc:AlternateContent xmlns:mc="http://schemas.openxmlformats.org/markup-compatibility/2006">
                <mc:Choice xmlns:v="urn:schemas-microsoft-com:vml" Requires="v">
                  <p:oleObj spid="_x0000_s170058" name="Equation" r:id="rId12" imgW="190500" imgH="254000" progId="Equation.3">
                    <p:embed/>
                  </p:oleObj>
                </mc:Choice>
                <mc:Fallback>
                  <p:oleObj name="Equation" r:id="rId12" imgW="190500" imgH="254000" progId="Equation.3">
                    <p:embed/>
                    <p:pic>
                      <p:nvPicPr>
                        <p:cNvPr id="0"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56" y="2094"/>
                          <a:ext cx="176"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Line 15"/>
            <p:cNvSpPr>
              <a:spLocks noChangeShapeType="1"/>
            </p:cNvSpPr>
            <p:nvPr/>
          </p:nvSpPr>
          <p:spPr bwMode="auto">
            <a:xfrm flipH="1" flipV="1">
              <a:off x="4656" y="1968"/>
              <a:ext cx="0" cy="576"/>
            </a:xfrm>
            <a:prstGeom prst="line">
              <a:avLst/>
            </a:prstGeom>
            <a:noFill/>
            <a:ln w="19050">
              <a:solidFill>
                <a:srgbClr val="FF33CC"/>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grpSp>
      <p:sp>
        <p:nvSpPr>
          <p:cNvPr id="16" name="Text Box 16"/>
          <p:cNvSpPr txBox="1">
            <a:spLocks noChangeArrowheads="1"/>
          </p:cNvSpPr>
          <p:nvPr/>
        </p:nvSpPr>
        <p:spPr bwMode="auto">
          <a:xfrm>
            <a:off x="6537325" y="934915"/>
            <a:ext cx="7016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t">
              <a:spcBef>
                <a:spcPct val="50000"/>
              </a:spcBef>
              <a:spcAft>
                <a:spcPct val="0"/>
              </a:spcAft>
            </a:pPr>
            <a:r>
              <a:rPr lang="en-US" altLang="zh-CN" sz="2400" b="1">
                <a:solidFill>
                  <a:srgbClr val="006666"/>
                </a:solidFill>
                <a:latin typeface="Times New Roman" panose="02020603050405020304" pitchFamily="18" charset="0"/>
                <a:ea typeface="宋体" panose="02010600030101010101" pitchFamily="2" charset="-122"/>
              </a:rPr>
              <a:t>L</a:t>
            </a:r>
          </a:p>
        </p:txBody>
      </p:sp>
      <p:sp>
        <p:nvSpPr>
          <p:cNvPr id="17" name="Text Box 17"/>
          <p:cNvSpPr txBox="1">
            <a:spLocks noChangeArrowheads="1"/>
          </p:cNvSpPr>
          <p:nvPr/>
        </p:nvSpPr>
        <p:spPr bwMode="auto">
          <a:xfrm>
            <a:off x="621437" y="245940"/>
            <a:ext cx="46482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t">
              <a:spcBef>
                <a:spcPct val="50000"/>
              </a:spcBef>
              <a:spcAft>
                <a:spcPct val="0"/>
              </a:spcAft>
            </a:pPr>
            <a:r>
              <a:rPr lang="zh-CN" altLang="en-US" sz="2800" b="1" dirty="0">
                <a:solidFill>
                  <a:srgbClr val="CC0000"/>
                </a:solidFill>
                <a:latin typeface="宋体" panose="02010600030101010101" pitchFamily="2" charset="-122"/>
                <a:ea typeface="宋体" panose="02010600030101010101" pitchFamily="2" charset="-122"/>
              </a:rPr>
              <a:t>一、薄膜干涉的光程差</a:t>
            </a:r>
          </a:p>
        </p:txBody>
      </p:sp>
      <p:graphicFrame>
        <p:nvGraphicFramePr>
          <p:cNvPr id="18" name="Object 18"/>
          <p:cNvGraphicFramePr>
            <a:graphicFrameLocks noChangeAspect="1"/>
          </p:cNvGraphicFramePr>
          <p:nvPr/>
        </p:nvGraphicFramePr>
        <p:xfrm>
          <a:off x="838200" y="2306515"/>
          <a:ext cx="1447800" cy="414338"/>
        </p:xfrm>
        <a:graphic>
          <a:graphicData uri="http://schemas.openxmlformats.org/presentationml/2006/ole">
            <mc:AlternateContent xmlns:mc="http://schemas.openxmlformats.org/markup-compatibility/2006">
              <mc:Choice xmlns:v="urn:schemas-microsoft-com:vml" Requires="v">
                <p:oleObj spid="_x0000_s170059" name="公式" r:id="rId14" imgW="901065" imgH="241300" progId="Equation.3">
                  <p:embed/>
                </p:oleObj>
              </mc:Choice>
              <mc:Fallback>
                <p:oleObj name="公式" r:id="rId14" imgW="901065" imgH="241300" progId="Equation.3">
                  <p:embed/>
                  <p:pic>
                    <p:nvPicPr>
                      <p:cNvPr id="0" name="Object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38200" y="2306515"/>
                        <a:ext cx="1447800" cy="414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9"/>
          <p:cNvGraphicFramePr>
            <a:graphicFrameLocks noChangeAspect="1"/>
          </p:cNvGraphicFramePr>
          <p:nvPr/>
        </p:nvGraphicFramePr>
        <p:xfrm>
          <a:off x="1371600" y="4676653"/>
          <a:ext cx="5029200" cy="601662"/>
        </p:xfrm>
        <a:graphic>
          <a:graphicData uri="http://schemas.openxmlformats.org/presentationml/2006/ole">
            <mc:AlternateContent xmlns:mc="http://schemas.openxmlformats.org/markup-compatibility/2006">
              <mc:Choice xmlns:v="urn:schemas-microsoft-com:vml" Requires="v">
                <p:oleObj spid="_x0000_s170060" name="Equation" r:id="rId16" imgW="3238500" imgH="381000" progId="Equation.3">
                  <p:embed/>
                </p:oleObj>
              </mc:Choice>
              <mc:Fallback>
                <p:oleObj name="Equation" r:id="rId16" imgW="3238500" imgH="381000" progId="Equation.3">
                  <p:embed/>
                  <p:pic>
                    <p:nvPicPr>
                      <p:cNvPr id="0" name="Object 1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71600" y="4676653"/>
                        <a:ext cx="5029200" cy="601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20"/>
          <p:cNvGraphicFramePr>
            <a:graphicFrameLocks noChangeAspect="1"/>
          </p:cNvGraphicFramePr>
          <p:nvPr/>
        </p:nvGraphicFramePr>
        <p:xfrm>
          <a:off x="304800" y="5473578"/>
          <a:ext cx="3048000" cy="566737"/>
        </p:xfrm>
        <a:graphic>
          <a:graphicData uri="http://schemas.openxmlformats.org/presentationml/2006/ole">
            <mc:AlternateContent xmlns:mc="http://schemas.openxmlformats.org/markup-compatibility/2006">
              <mc:Choice xmlns:v="urn:schemas-microsoft-com:vml" Requires="v">
                <p:oleObj spid="_x0000_s170061" name="公式" r:id="rId18" imgW="1993265" imgH="317500" progId="Equation.3">
                  <p:embed/>
                </p:oleObj>
              </mc:Choice>
              <mc:Fallback>
                <p:oleObj name="公式" r:id="rId18" imgW="1993265" imgH="317500" progId="Equation.3">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4800" y="5473578"/>
                        <a:ext cx="3048000" cy="566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21"/>
          <p:cNvGraphicFramePr>
            <a:graphicFrameLocks noChangeAspect="1"/>
          </p:cNvGraphicFramePr>
          <p:nvPr/>
        </p:nvGraphicFramePr>
        <p:xfrm>
          <a:off x="3810000" y="5506915"/>
          <a:ext cx="2362200" cy="439738"/>
        </p:xfrm>
        <a:graphic>
          <a:graphicData uri="http://schemas.openxmlformats.org/presentationml/2006/ole">
            <mc:AlternateContent xmlns:mc="http://schemas.openxmlformats.org/markup-compatibility/2006">
              <mc:Choice xmlns:v="urn:schemas-microsoft-com:vml" Requires="v">
                <p:oleObj spid="_x0000_s170062" name="公式" r:id="rId20" imgW="1447165" imgH="254000" progId="Equation.3">
                  <p:embed/>
                </p:oleObj>
              </mc:Choice>
              <mc:Fallback>
                <p:oleObj name="公式" r:id="rId20" imgW="1447165" imgH="254000" progId="Equation.3">
                  <p:embed/>
                  <p:pic>
                    <p:nvPicPr>
                      <p:cNvPr id="0" name="Object 2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810000" y="5506915"/>
                        <a:ext cx="2362200"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22"/>
          <p:cNvGraphicFramePr>
            <a:graphicFrameLocks noChangeAspect="1"/>
          </p:cNvGraphicFramePr>
          <p:nvPr/>
        </p:nvGraphicFramePr>
        <p:xfrm>
          <a:off x="6172200" y="5503740"/>
          <a:ext cx="2667000" cy="536575"/>
        </p:xfrm>
        <a:graphic>
          <a:graphicData uri="http://schemas.openxmlformats.org/presentationml/2006/ole">
            <mc:AlternateContent xmlns:mc="http://schemas.openxmlformats.org/markup-compatibility/2006">
              <mc:Choice xmlns:v="urn:schemas-microsoft-com:vml" Requires="v">
                <p:oleObj spid="_x0000_s170063" name="Equation" r:id="rId22" imgW="1651000" imgH="304800" progId="Equation.3">
                  <p:embed/>
                </p:oleObj>
              </mc:Choice>
              <mc:Fallback>
                <p:oleObj name="Equation" r:id="rId22" imgW="1651000" imgH="304800" progId="Equation.3">
                  <p:embed/>
                  <p:pic>
                    <p:nvPicPr>
                      <p:cNvPr id="0" name="Object 2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172200" y="5503740"/>
                        <a:ext cx="2667000"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3"/>
          <p:cNvGraphicFramePr>
            <a:graphicFrameLocks noChangeAspect="1"/>
          </p:cNvGraphicFramePr>
          <p:nvPr/>
        </p:nvGraphicFramePr>
        <p:xfrm>
          <a:off x="762000" y="2992315"/>
          <a:ext cx="1828800" cy="1322388"/>
        </p:xfrm>
        <a:graphic>
          <a:graphicData uri="http://schemas.openxmlformats.org/presentationml/2006/ole">
            <mc:AlternateContent xmlns:mc="http://schemas.openxmlformats.org/markup-compatibility/2006">
              <mc:Choice xmlns:v="urn:schemas-microsoft-com:vml" Requires="v">
                <p:oleObj spid="_x0000_s170064" name="Equation" r:id="rId24" imgW="673100" imgH="431800" progId="Equation.3">
                  <p:embed/>
                </p:oleObj>
              </mc:Choice>
              <mc:Fallback>
                <p:oleObj name="Equation" r:id="rId24" imgW="673100" imgH="431800" progId="Equation.3">
                  <p:embed/>
                  <p:pic>
                    <p:nvPicPr>
                      <p:cNvPr id="0" name="Object 2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62000" y="2992315"/>
                        <a:ext cx="1828800"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4"/>
          <p:cNvGraphicFramePr>
            <a:graphicFrameLocks noChangeAspect="1"/>
          </p:cNvGraphicFramePr>
          <p:nvPr/>
        </p:nvGraphicFramePr>
        <p:xfrm>
          <a:off x="6477000" y="4440115"/>
          <a:ext cx="685800" cy="990600"/>
        </p:xfrm>
        <a:graphic>
          <a:graphicData uri="http://schemas.openxmlformats.org/presentationml/2006/ole">
            <mc:AlternateContent xmlns:mc="http://schemas.openxmlformats.org/markup-compatibility/2006">
              <mc:Choice xmlns:v="urn:schemas-microsoft-com:vml" Requires="v">
                <p:oleObj spid="_x0000_s170065" name="公式" r:id="rId26" imgW="406400" imgH="609600" progId="Equation.3">
                  <p:embed/>
                </p:oleObj>
              </mc:Choice>
              <mc:Fallback>
                <p:oleObj name="公式" r:id="rId26" imgW="406400" imgH="609600" progId="Equation.3">
                  <p:embed/>
                  <p:pic>
                    <p:nvPicPr>
                      <p:cNvPr id="0" name="Object 2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477000" y="4440115"/>
                        <a:ext cx="685800" cy="990600"/>
                      </a:xfrm>
                      <a:prstGeom prst="rect">
                        <a:avLst/>
                      </a:prstGeom>
                      <a:gradFill rotWithShape="0">
                        <a:gsLst>
                          <a:gs pos="0">
                            <a:srgbClr val="FFE1FF"/>
                          </a:gs>
                          <a:gs pos="50000">
                            <a:srgbClr val="FFFFFF"/>
                          </a:gs>
                          <a:gs pos="100000">
                            <a:srgbClr val="FFE1FF"/>
                          </a:gs>
                        </a:gsLst>
                        <a:lin ang="5400000" scaled="1"/>
                      </a:gradFill>
                      <a:ln w="12700">
                        <a:solidFill>
                          <a:srgbClr val="CC00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25"/>
          <p:cNvGraphicFramePr>
            <a:graphicFrameLocks noChangeAspect="1"/>
          </p:cNvGraphicFramePr>
          <p:nvPr/>
        </p:nvGraphicFramePr>
        <p:xfrm>
          <a:off x="914400" y="1239715"/>
          <a:ext cx="1447800" cy="666750"/>
        </p:xfrm>
        <a:graphic>
          <a:graphicData uri="http://schemas.openxmlformats.org/presentationml/2006/ole">
            <mc:AlternateContent xmlns:mc="http://schemas.openxmlformats.org/markup-compatibility/2006">
              <mc:Choice xmlns:v="urn:schemas-microsoft-com:vml" Requires="v">
                <p:oleObj spid="_x0000_s170066" name="公式" r:id="rId28" imgW="685800" imgH="317500" progId="Equation.3">
                  <p:embed/>
                </p:oleObj>
              </mc:Choice>
              <mc:Fallback>
                <p:oleObj name="公式" r:id="rId28" imgW="685800" imgH="317500" progId="Equation.3">
                  <p:embed/>
                  <p:pic>
                    <p:nvPicPr>
                      <p:cNvPr id="0" name="Object 2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14400" y="1239715"/>
                        <a:ext cx="1447800"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6" name="Group 26"/>
          <p:cNvGrpSpPr/>
          <p:nvPr/>
        </p:nvGrpSpPr>
        <p:grpSpPr bwMode="auto">
          <a:xfrm>
            <a:off x="4876800" y="1925515"/>
            <a:ext cx="381000" cy="1600200"/>
            <a:chOff x="2976" y="1440"/>
            <a:chExt cx="240" cy="1008"/>
          </a:xfrm>
        </p:grpSpPr>
        <p:sp>
          <p:nvSpPr>
            <p:cNvPr id="27" name="Line 27"/>
            <p:cNvSpPr>
              <a:spLocks noChangeShapeType="1"/>
            </p:cNvSpPr>
            <p:nvPr/>
          </p:nvSpPr>
          <p:spPr bwMode="auto">
            <a:xfrm flipV="1">
              <a:off x="3216" y="1440"/>
              <a:ext cx="0" cy="1008"/>
            </a:xfrm>
            <a:prstGeom prst="line">
              <a:avLst/>
            </a:prstGeom>
            <a:noFill/>
            <a:ln w="19050">
              <a:solidFill>
                <a:srgbClr val="000000"/>
              </a:solidFill>
              <a:prstDash val="dash"/>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grpSp>
          <p:nvGrpSpPr>
            <p:cNvPr id="28" name="Group 28"/>
            <p:cNvGrpSpPr/>
            <p:nvPr/>
          </p:nvGrpSpPr>
          <p:grpSpPr bwMode="auto">
            <a:xfrm>
              <a:off x="2976" y="1440"/>
              <a:ext cx="240" cy="336"/>
              <a:chOff x="2976" y="1440"/>
              <a:chExt cx="240" cy="336"/>
            </a:xfrm>
          </p:grpSpPr>
          <p:sp>
            <p:nvSpPr>
              <p:cNvPr id="29" name="Arc 29"/>
              <p:cNvSpPr/>
              <p:nvPr/>
            </p:nvSpPr>
            <p:spPr bwMode="auto">
              <a:xfrm flipH="1">
                <a:off x="3024" y="1680"/>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FF9900"/>
                </a:solidFill>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graphicFrame>
            <p:nvGraphicFramePr>
              <p:cNvPr id="30" name="Object 30"/>
              <p:cNvGraphicFramePr>
                <a:graphicFrameLocks noChangeAspect="1"/>
              </p:cNvGraphicFramePr>
              <p:nvPr/>
            </p:nvGraphicFramePr>
            <p:xfrm>
              <a:off x="2976" y="1440"/>
              <a:ext cx="119" cy="243"/>
            </p:xfrm>
            <a:graphic>
              <a:graphicData uri="http://schemas.openxmlformats.org/presentationml/2006/ole">
                <mc:AlternateContent xmlns:mc="http://schemas.openxmlformats.org/markup-compatibility/2006">
                  <mc:Choice xmlns:v="urn:schemas-microsoft-com:vml" Requires="v">
                    <p:oleObj spid="_x0000_s170067" name="公式" r:id="rId30" imgW="114300" imgH="228600" progId="Equation.3">
                      <p:embed/>
                    </p:oleObj>
                  </mc:Choice>
                  <mc:Fallback>
                    <p:oleObj name="公式" r:id="rId30" imgW="114300" imgH="228600" progId="Equation.3">
                      <p:embed/>
                      <p:pic>
                        <p:nvPicPr>
                          <p:cNvPr id="0" name="Object 3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976" y="1440"/>
                            <a:ext cx="119"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31" name="Group 31"/>
          <p:cNvGrpSpPr/>
          <p:nvPr/>
        </p:nvGrpSpPr>
        <p:grpSpPr bwMode="auto">
          <a:xfrm>
            <a:off x="5468938" y="1925515"/>
            <a:ext cx="779462" cy="838200"/>
            <a:chOff x="3349" y="1440"/>
            <a:chExt cx="491" cy="528"/>
          </a:xfrm>
        </p:grpSpPr>
        <p:sp>
          <p:nvSpPr>
            <p:cNvPr id="32" name="Line 32"/>
            <p:cNvSpPr>
              <a:spLocks noChangeShapeType="1"/>
            </p:cNvSpPr>
            <p:nvPr/>
          </p:nvSpPr>
          <p:spPr bwMode="auto">
            <a:xfrm flipH="1" flipV="1">
              <a:off x="3552" y="1680"/>
              <a:ext cx="240" cy="288"/>
            </a:xfrm>
            <a:prstGeom prst="line">
              <a:avLst/>
            </a:prstGeom>
            <a:noFill/>
            <a:ln w="28575">
              <a:solidFill>
                <a:srgbClr val="CC0099"/>
              </a:solidFill>
              <a:prstDash val="dash"/>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b="1">
                <a:solidFill>
                  <a:srgbClr val="1C1C1C"/>
                </a:solidFill>
                <a:latin typeface="Times New Roman" panose="02020603050405020304" pitchFamily="18" charset="0"/>
                <a:ea typeface="宋体" panose="02010600030101010101" pitchFamily="2" charset="-122"/>
              </a:endParaRPr>
            </a:p>
          </p:txBody>
        </p:sp>
        <p:sp>
          <p:nvSpPr>
            <p:cNvPr id="33" name="Text Box 33"/>
            <p:cNvSpPr txBox="1">
              <a:spLocks noChangeArrowheads="1"/>
            </p:cNvSpPr>
            <p:nvPr/>
          </p:nvSpPr>
          <p:spPr bwMode="auto">
            <a:xfrm>
              <a:off x="3349" y="1440"/>
              <a:ext cx="49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t">
                <a:spcBef>
                  <a:spcPct val="50000"/>
                </a:spcBef>
                <a:spcAft>
                  <a:spcPct val="0"/>
                </a:spcAft>
              </a:pPr>
              <a:r>
                <a:rPr lang="en-US" altLang="zh-CN" sz="2400" b="1" i="1">
                  <a:solidFill>
                    <a:srgbClr val="006666"/>
                  </a:solidFill>
                  <a:latin typeface="Times New Roman" panose="02020603050405020304" pitchFamily="18" charset="0"/>
                  <a:ea typeface="宋体" panose="02010600030101010101" pitchFamily="2" charset="-122"/>
                </a:rPr>
                <a:t>D</a:t>
              </a:r>
            </a:p>
          </p:txBody>
        </p:sp>
      </p:grpSp>
      <p:grpSp>
        <p:nvGrpSpPr>
          <p:cNvPr id="34" name="Group 34"/>
          <p:cNvGrpSpPr/>
          <p:nvPr/>
        </p:nvGrpSpPr>
        <p:grpSpPr bwMode="auto">
          <a:xfrm>
            <a:off x="5715000" y="1011115"/>
            <a:ext cx="2133600" cy="3352800"/>
            <a:chOff x="3504" y="864"/>
            <a:chExt cx="1344" cy="2112"/>
          </a:xfrm>
        </p:grpSpPr>
        <p:sp>
          <p:nvSpPr>
            <p:cNvPr id="35" name="Line 35"/>
            <p:cNvSpPr>
              <a:spLocks noChangeShapeType="1"/>
            </p:cNvSpPr>
            <p:nvPr/>
          </p:nvSpPr>
          <p:spPr bwMode="auto">
            <a:xfrm flipV="1">
              <a:off x="4320" y="1296"/>
              <a:ext cx="288" cy="240"/>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b="1">
                <a:solidFill>
                  <a:srgbClr val="1C1C1C"/>
                </a:solidFill>
                <a:latin typeface="Times New Roman" panose="02020603050405020304" pitchFamily="18" charset="0"/>
                <a:ea typeface="宋体" panose="02010600030101010101" pitchFamily="2" charset="-122"/>
              </a:endParaRPr>
            </a:p>
          </p:txBody>
        </p:sp>
        <p:sp>
          <p:nvSpPr>
            <p:cNvPr id="36" name="Line 36"/>
            <p:cNvSpPr>
              <a:spLocks noChangeShapeType="1"/>
            </p:cNvSpPr>
            <p:nvPr/>
          </p:nvSpPr>
          <p:spPr bwMode="auto">
            <a:xfrm flipV="1">
              <a:off x="3504" y="1968"/>
              <a:ext cx="288" cy="576"/>
            </a:xfrm>
            <a:prstGeom prst="line">
              <a:avLst/>
            </a:prstGeom>
            <a:noFill/>
            <a:ln w="28575">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b="1">
                <a:solidFill>
                  <a:srgbClr val="1C1C1C"/>
                </a:solidFill>
                <a:latin typeface="Times New Roman" panose="02020603050405020304" pitchFamily="18" charset="0"/>
                <a:ea typeface="宋体" panose="02010600030101010101" pitchFamily="2" charset="-122"/>
              </a:endParaRPr>
            </a:p>
          </p:txBody>
        </p:sp>
        <p:sp>
          <p:nvSpPr>
            <p:cNvPr id="37" name="Line 37"/>
            <p:cNvSpPr>
              <a:spLocks noChangeShapeType="1"/>
            </p:cNvSpPr>
            <p:nvPr/>
          </p:nvSpPr>
          <p:spPr bwMode="auto">
            <a:xfrm flipV="1">
              <a:off x="3792" y="1440"/>
              <a:ext cx="624" cy="528"/>
            </a:xfrm>
            <a:prstGeom prst="line">
              <a:avLst/>
            </a:prstGeom>
            <a:noFill/>
            <a:ln w="28575">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b="1">
                <a:solidFill>
                  <a:srgbClr val="1C1C1C"/>
                </a:solidFill>
                <a:latin typeface="Times New Roman" panose="02020603050405020304" pitchFamily="18" charset="0"/>
                <a:ea typeface="宋体" panose="02010600030101010101" pitchFamily="2" charset="-122"/>
              </a:endParaRPr>
            </a:p>
          </p:txBody>
        </p:sp>
        <p:sp>
          <p:nvSpPr>
            <p:cNvPr id="38" name="Line 38"/>
            <p:cNvSpPr>
              <a:spLocks noChangeShapeType="1"/>
            </p:cNvSpPr>
            <p:nvPr/>
          </p:nvSpPr>
          <p:spPr bwMode="auto">
            <a:xfrm>
              <a:off x="3504" y="2544"/>
              <a:ext cx="336" cy="384"/>
            </a:xfrm>
            <a:prstGeom prst="line">
              <a:avLst/>
            </a:prstGeom>
            <a:noFill/>
            <a:ln w="28575">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b="1">
                <a:solidFill>
                  <a:srgbClr val="1C1C1C"/>
                </a:solidFill>
                <a:latin typeface="Times New Roman" panose="02020603050405020304" pitchFamily="18" charset="0"/>
                <a:ea typeface="宋体" panose="02010600030101010101" pitchFamily="2" charset="-122"/>
              </a:endParaRPr>
            </a:p>
          </p:txBody>
        </p:sp>
        <p:sp>
          <p:nvSpPr>
            <p:cNvPr id="39" name="Line 39"/>
            <p:cNvSpPr>
              <a:spLocks noChangeShapeType="1"/>
            </p:cNvSpPr>
            <p:nvPr/>
          </p:nvSpPr>
          <p:spPr bwMode="auto">
            <a:xfrm flipV="1">
              <a:off x="4560" y="864"/>
              <a:ext cx="288" cy="480"/>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b="1">
                <a:solidFill>
                  <a:srgbClr val="1C1C1C"/>
                </a:solidFill>
                <a:latin typeface="Times New Roman" panose="02020603050405020304" pitchFamily="18" charset="0"/>
                <a:ea typeface="宋体" panose="02010600030101010101" pitchFamily="2" charset="-122"/>
              </a:endParaRPr>
            </a:p>
          </p:txBody>
        </p:sp>
        <p:sp>
          <p:nvSpPr>
            <p:cNvPr id="40" name="Text Box 40"/>
            <p:cNvSpPr txBox="1">
              <a:spLocks noChangeArrowheads="1"/>
            </p:cNvSpPr>
            <p:nvPr/>
          </p:nvSpPr>
          <p:spPr bwMode="auto">
            <a:xfrm>
              <a:off x="3792" y="1872"/>
              <a:ext cx="58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t">
                <a:spcBef>
                  <a:spcPct val="50000"/>
                </a:spcBef>
                <a:spcAft>
                  <a:spcPct val="0"/>
                </a:spcAft>
              </a:pPr>
              <a:r>
                <a:rPr lang="en-US" altLang="zh-CN" sz="2400" b="1" i="1">
                  <a:solidFill>
                    <a:srgbClr val="006666"/>
                  </a:solidFill>
                  <a:latin typeface="Times New Roman" panose="02020603050405020304" pitchFamily="18" charset="0"/>
                  <a:ea typeface="宋体" panose="02010600030101010101" pitchFamily="2" charset="-122"/>
                </a:rPr>
                <a:t>C</a:t>
              </a:r>
            </a:p>
          </p:txBody>
        </p:sp>
        <p:sp>
          <p:nvSpPr>
            <p:cNvPr id="41" name="Text Box 41"/>
            <p:cNvSpPr txBox="1">
              <a:spLocks noChangeArrowheads="1"/>
            </p:cNvSpPr>
            <p:nvPr/>
          </p:nvSpPr>
          <p:spPr bwMode="auto">
            <a:xfrm>
              <a:off x="4060" y="1344"/>
              <a:ext cx="40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t">
                <a:spcBef>
                  <a:spcPct val="50000"/>
                </a:spcBef>
                <a:spcAft>
                  <a:spcPct val="0"/>
                </a:spcAft>
              </a:pPr>
              <a:r>
                <a:rPr lang="zh-CN" altLang="en-US" sz="2400" b="1">
                  <a:solidFill>
                    <a:srgbClr val="FF0000"/>
                  </a:solidFill>
                  <a:latin typeface="Times New Roman" panose="02020603050405020304" pitchFamily="18" charset="0"/>
                  <a:ea typeface="宋体" panose="02010600030101010101" pitchFamily="2" charset="-122"/>
                </a:rPr>
                <a:t>3</a:t>
              </a:r>
            </a:p>
          </p:txBody>
        </p:sp>
        <p:sp>
          <p:nvSpPr>
            <p:cNvPr id="42" name="Text Box 42"/>
            <p:cNvSpPr txBox="1">
              <a:spLocks noChangeArrowheads="1"/>
            </p:cNvSpPr>
            <p:nvPr/>
          </p:nvSpPr>
          <p:spPr bwMode="auto">
            <a:xfrm>
              <a:off x="3504" y="2688"/>
              <a:ext cx="57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t">
                <a:spcBef>
                  <a:spcPct val="50000"/>
                </a:spcBef>
                <a:spcAft>
                  <a:spcPct val="0"/>
                </a:spcAft>
              </a:pPr>
              <a:r>
                <a:rPr lang="zh-CN" altLang="en-US" sz="2400" b="1">
                  <a:solidFill>
                    <a:srgbClr val="0000FF"/>
                  </a:solidFill>
                  <a:latin typeface="Times New Roman" panose="02020603050405020304" pitchFamily="18" charset="0"/>
                  <a:ea typeface="宋体" panose="02010600030101010101" pitchFamily="2" charset="-122"/>
                </a:rPr>
                <a:t>4</a:t>
              </a:r>
            </a:p>
          </p:txBody>
        </p:sp>
      </p:grpSp>
      <p:grpSp>
        <p:nvGrpSpPr>
          <p:cNvPr id="43" name="Group 43"/>
          <p:cNvGrpSpPr/>
          <p:nvPr/>
        </p:nvGrpSpPr>
        <p:grpSpPr bwMode="auto">
          <a:xfrm>
            <a:off x="6172200" y="2763715"/>
            <a:ext cx="2073275" cy="1600200"/>
            <a:chOff x="3792" y="1968"/>
            <a:chExt cx="1306" cy="1008"/>
          </a:xfrm>
        </p:grpSpPr>
        <p:sp>
          <p:nvSpPr>
            <p:cNvPr id="44" name="Line 44"/>
            <p:cNvSpPr>
              <a:spLocks noChangeShapeType="1"/>
            </p:cNvSpPr>
            <p:nvPr/>
          </p:nvSpPr>
          <p:spPr bwMode="auto">
            <a:xfrm>
              <a:off x="3792" y="1968"/>
              <a:ext cx="288" cy="576"/>
            </a:xfrm>
            <a:prstGeom prst="line">
              <a:avLst/>
            </a:prstGeom>
            <a:noFill/>
            <a:ln w="28575">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b="1">
                <a:solidFill>
                  <a:srgbClr val="1C1C1C"/>
                </a:solidFill>
                <a:latin typeface="Times New Roman" panose="02020603050405020304" pitchFamily="18" charset="0"/>
                <a:ea typeface="宋体" panose="02010600030101010101" pitchFamily="2" charset="-122"/>
              </a:endParaRPr>
            </a:p>
          </p:txBody>
        </p:sp>
        <p:sp>
          <p:nvSpPr>
            <p:cNvPr id="45" name="Line 45"/>
            <p:cNvSpPr>
              <a:spLocks noChangeShapeType="1"/>
            </p:cNvSpPr>
            <p:nvPr/>
          </p:nvSpPr>
          <p:spPr bwMode="auto">
            <a:xfrm flipV="1">
              <a:off x="4080" y="2112"/>
              <a:ext cx="192" cy="432"/>
            </a:xfrm>
            <a:prstGeom prst="line">
              <a:avLst/>
            </a:prstGeom>
            <a:noFill/>
            <a:ln w="28575">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b="1">
                <a:solidFill>
                  <a:srgbClr val="1C1C1C"/>
                </a:solidFill>
                <a:latin typeface="Times New Roman" panose="02020603050405020304" pitchFamily="18" charset="0"/>
                <a:ea typeface="宋体" panose="02010600030101010101" pitchFamily="2" charset="-122"/>
              </a:endParaRPr>
            </a:p>
          </p:txBody>
        </p:sp>
        <p:sp>
          <p:nvSpPr>
            <p:cNvPr id="46" name="Line 46"/>
            <p:cNvSpPr>
              <a:spLocks noChangeShapeType="1"/>
            </p:cNvSpPr>
            <p:nvPr/>
          </p:nvSpPr>
          <p:spPr bwMode="auto">
            <a:xfrm>
              <a:off x="4080" y="2544"/>
              <a:ext cx="336" cy="384"/>
            </a:xfrm>
            <a:prstGeom prst="line">
              <a:avLst/>
            </a:prstGeom>
            <a:noFill/>
            <a:ln w="28575">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b="1">
                <a:solidFill>
                  <a:srgbClr val="1C1C1C"/>
                </a:solidFill>
                <a:latin typeface="Times New Roman" panose="02020603050405020304" pitchFamily="18" charset="0"/>
                <a:ea typeface="宋体" panose="02010600030101010101" pitchFamily="2" charset="-122"/>
              </a:endParaRPr>
            </a:p>
          </p:txBody>
        </p:sp>
        <p:sp>
          <p:nvSpPr>
            <p:cNvPr id="47" name="Text Box 47"/>
            <p:cNvSpPr txBox="1">
              <a:spLocks noChangeArrowheads="1"/>
            </p:cNvSpPr>
            <p:nvPr/>
          </p:nvSpPr>
          <p:spPr bwMode="auto">
            <a:xfrm>
              <a:off x="4176" y="2496"/>
              <a:ext cx="92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t">
                <a:spcBef>
                  <a:spcPct val="50000"/>
                </a:spcBef>
                <a:spcAft>
                  <a:spcPct val="0"/>
                </a:spcAft>
              </a:pPr>
              <a:r>
                <a:rPr lang="en-US" altLang="zh-CN" sz="2400" b="1" i="1">
                  <a:solidFill>
                    <a:srgbClr val="006666"/>
                  </a:solidFill>
                  <a:latin typeface="Times New Roman" panose="02020603050405020304" pitchFamily="18" charset="0"/>
                  <a:ea typeface="宋体" panose="02010600030101010101" pitchFamily="2" charset="-122"/>
                </a:rPr>
                <a:t>E</a:t>
              </a:r>
            </a:p>
          </p:txBody>
        </p:sp>
        <p:sp>
          <p:nvSpPr>
            <p:cNvPr id="48" name="Text Box 48"/>
            <p:cNvSpPr txBox="1">
              <a:spLocks noChangeArrowheads="1"/>
            </p:cNvSpPr>
            <p:nvPr/>
          </p:nvSpPr>
          <p:spPr bwMode="auto">
            <a:xfrm>
              <a:off x="4080" y="2688"/>
              <a:ext cx="67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t">
                <a:spcBef>
                  <a:spcPct val="50000"/>
                </a:spcBef>
                <a:spcAft>
                  <a:spcPct val="0"/>
                </a:spcAft>
              </a:pPr>
              <a:r>
                <a:rPr lang="zh-CN" altLang="en-US" sz="2400" b="1">
                  <a:solidFill>
                    <a:srgbClr val="0000FF"/>
                  </a:solidFill>
                  <a:latin typeface="Times New Roman" panose="02020603050405020304" pitchFamily="18" charset="0"/>
                  <a:ea typeface="宋体" panose="02010600030101010101" pitchFamily="2" charset="-122"/>
                </a:rPr>
                <a:t>5</a:t>
              </a:r>
            </a:p>
          </p:txBody>
        </p:sp>
      </p:grpSp>
      <p:grpSp>
        <p:nvGrpSpPr>
          <p:cNvPr id="49" name="Group 49"/>
          <p:cNvGrpSpPr/>
          <p:nvPr/>
        </p:nvGrpSpPr>
        <p:grpSpPr bwMode="auto">
          <a:xfrm>
            <a:off x="4114800" y="1468315"/>
            <a:ext cx="1600200" cy="1600200"/>
            <a:chOff x="2496" y="1152"/>
            <a:chExt cx="1008" cy="1008"/>
          </a:xfrm>
        </p:grpSpPr>
        <p:sp>
          <p:nvSpPr>
            <p:cNvPr id="50" name="Line 50"/>
            <p:cNvSpPr>
              <a:spLocks noChangeShapeType="1"/>
            </p:cNvSpPr>
            <p:nvPr/>
          </p:nvSpPr>
          <p:spPr bwMode="auto">
            <a:xfrm rot="396450" flipH="1" flipV="1">
              <a:off x="2641" y="1440"/>
              <a:ext cx="144" cy="96"/>
            </a:xfrm>
            <a:prstGeom prst="line">
              <a:avLst/>
            </a:prstGeom>
            <a:noFill/>
            <a:ln w="38100">
              <a:solidFill>
                <a:srgbClr val="FF00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b="1">
                <a:solidFill>
                  <a:srgbClr val="1C1C1C"/>
                </a:solidFill>
                <a:latin typeface="Times New Roman" panose="02020603050405020304" pitchFamily="18" charset="0"/>
                <a:ea typeface="宋体" panose="02010600030101010101" pitchFamily="2" charset="-122"/>
              </a:endParaRPr>
            </a:p>
          </p:txBody>
        </p:sp>
        <p:sp>
          <p:nvSpPr>
            <p:cNvPr id="51" name="Text Box 51"/>
            <p:cNvSpPr txBox="1">
              <a:spLocks noChangeArrowheads="1"/>
            </p:cNvSpPr>
            <p:nvPr/>
          </p:nvSpPr>
          <p:spPr bwMode="auto">
            <a:xfrm>
              <a:off x="2971" y="1872"/>
              <a:ext cx="53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t">
                <a:spcBef>
                  <a:spcPct val="50000"/>
                </a:spcBef>
                <a:spcAft>
                  <a:spcPct val="0"/>
                </a:spcAft>
              </a:pPr>
              <a:r>
                <a:rPr lang="en-US" altLang="zh-CN" sz="2400" b="1" i="1">
                  <a:solidFill>
                    <a:srgbClr val="006666"/>
                  </a:solidFill>
                  <a:latin typeface="Times New Roman" panose="02020603050405020304" pitchFamily="18" charset="0"/>
                  <a:ea typeface="宋体" panose="02010600030101010101" pitchFamily="2" charset="-122"/>
                </a:rPr>
                <a:t>A</a:t>
              </a:r>
            </a:p>
          </p:txBody>
        </p:sp>
        <p:sp>
          <p:nvSpPr>
            <p:cNvPr id="52" name="Line 52"/>
            <p:cNvSpPr>
              <a:spLocks noChangeShapeType="1"/>
            </p:cNvSpPr>
            <p:nvPr/>
          </p:nvSpPr>
          <p:spPr bwMode="auto">
            <a:xfrm>
              <a:off x="2496" y="1296"/>
              <a:ext cx="720" cy="672"/>
            </a:xfrm>
            <a:prstGeom prst="line">
              <a:avLst/>
            </a:prstGeom>
            <a:noFill/>
            <a:ln w="38100">
              <a:solidFill>
                <a:srgbClr val="FF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b="1">
                <a:solidFill>
                  <a:srgbClr val="1C1C1C"/>
                </a:solidFill>
                <a:latin typeface="Times New Roman" panose="02020603050405020304" pitchFamily="18" charset="0"/>
                <a:ea typeface="宋体" panose="02010600030101010101" pitchFamily="2" charset="-122"/>
              </a:endParaRPr>
            </a:p>
          </p:txBody>
        </p:sp>
        <p:sp>
          <p:nvSpPr>
            <p:cNvPr id="53" name="Text Box 53"/>
            <p:cNvSpPr txBox="1">
              <a:spLocks noChangeArrowheads="1"/>
            </p:cNvSpPr>
            <p:nvPr/>
          </p:nvSpPr>
          <p:spPr bwMode="auto">
            <a:xfrm>
              <a:off x="2592" y="1152"/>
              <a:ext cx="43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t">
                <a:spcBef>
                  <a:spcPct val="50000"/>
                </a:spcBef>
                <a:spcAft>
                  <a:spcPct val="0"/>
                </a:spcAft>
              </a:pPr>
              <a:r>
                <a:rPr lang="zh-CN" altLang="en-US" sz="2400" b="1">
                  <a:solidFill>
                    <a:srgbClr val="FF0000"/>
                  </a:solidFill>
                  <a:latin typeface="Times New Roman" panose="02020603050405020304" pitchFamily="18" charset="0"/>
                  <a:ea typeface="宋体" panose="02010600030101010101" pitchFamily="2" charset="-122"/>
                </a:rPr>
                <a:t>1</a:t>
              </a:r>
              <a:endParaRPr lang="zh-CN" altLang="en-US" sz="2400" b="1">
                <a:solidFill>
                  <a:srgbClr val="006699"/>
                </a:solidFill>
                <a:latin typeface="Times New Roman" panose="02020603050405020304" pitchFamily="18" charset="0"/>
                <a:ea typeface="宋体" panose="02010600030101010101" pitchFamily="2" charset="-122"/>
              </a:endParaRPr>
            </a:p>
          </p:txBody>
        </p:sp>
      </p:grpSp>
      <p:grpSp>
        <p:nvGrpSpPr>
          <p:cNvPr id="54" name="Group 54"/>
          <p:cNvGrpSpPr/>
          <p:nvPr/>
        </p:nvGrpSpPr>
        <p:grpSpPr bwMode="auto">
          <a:xfrm>
            <a:off x="5257800" y="2763715"/>
            <a:ext cx="511175" cy="1219200"/>
            <a:chOff x="3216" y="1968"/>
            <a:chExt cx="322" cy="768"/>
          </a:xfrm>
        </p:grpSpPr>
        <p:grpSp>
          <p:nvGrpSpPr>
            <p:cNvPr id="55" name="Group 55"/>
            <p:cNvGrpSpPr/>
            <p:nvPr/>
          </p:nvGrpSpPr>
          <p:grpSpPr bwMode="auto">
            <a:xfrm>
              <a:off x="3216" y="2016"/>
              <a:ext cx="322" cy="490"/>
              <a:chOff x="3216" y="2016"/>
              <a:chExt cx="322" cy="490"/>
            </a:xfrm>
          </p:grpSpPr>
          <p:sp>
            <p:nvSpPr>
              <p:cNvPr id="57" name="Arc 56"/>
              <p:cNvSpPr/>
              <p:nvPr/>
            </p:nvSpPr>
            <p:spPr bwMode="auto">
              <a:xfrm rot="13394629" flipH="1">
                <a:off x="3217" y="2160"/>
                <a:ext cx="96" cy="137"/>
              </a:xfrm>
              <a:custGeom>
                <a:avLst/>
                <a:gdLst>
                  <a:gd name="G0" fmla="+- 0 0 0"/>
                  <a:gd name="G1" fmla="+- 20614 0 0"/>
                  <a:gd name="G2" fmla="+- 21600 0 0"/>
                  <a:gd name="T0" fmla="*/ 6451 w 21600"/>
                  <a:gd name="T1" fmla="*/ 0 h 20614"/>
                  <a:gd name="T2" fmla="*/ 21600 w 21600"/>
                  <a:gd name="T3" fmla="*/ 20614 h 20614"/>
                  <a:gd name="T4" fmla="*/ 0 w 21600"/>
                  <a:gd name="T5" fmla="*/ 20614 h 20614"/>
                </a:gdLst>
                <a:ahLst/>
                <a:cxnLst>
                  <a:cxn ang="0">
                    <a:pos x="T0" y="T1"/>
                  </a:cxn>
                  <a:cxn ang="0">
                    <a:pos x="T2" y="T3"/>
                  </a:cxn>
                  <a:cxn ang="0">
                    <a:pos x="T4" y="T5"/>
                  </a:cxn>
                </a:cxnLst>
                <a:rect l="0" t="0" r="r" b="b"/>
                <a:pathLst>
                  <a:path w="21600" h="20614" fill="none" extrusionOk="0">
                    <a:moveTo>
                      <a:pt x="6451" y="-1"/>
                    </a:moveTo>
                    <a:cubicBezTo>
                      <a:pt x="15464" y="2820"/>
                      <a:pt x="21600" y="11169"/>
                      <a:pt x="21600" y="20614"/>
                    </a:cubicBezTo>
                  </a:path>
                  <a:path w="21600" h="20614" stroke="0" extrusionOk="0">
                    <a:moveTo>
                      <a:pt x="6451" y="-1"/>
                    </a:moveTo>
                    <a:cubicBezTo>
                      <a:pt x="15464" y="2820"/>
                      <a:pt x="21600" y="11169"/>
                      <a:pt x="21600" y="20614"/>
                    </a:cubicBezTo>
                    <a:lnTo>
                      <a:pt x="0" y="20614"/>
                    </a:lnTo>
                    <a:close/>
                  </a:path>
                </a:pathLst>
              </a:custGeom>
              <a:noFill/>
              <a:ln w="28575">
                <a:solidFill>
                  <a:srgbClr val="FF9900"/>
                </a:solidFill>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58" name="Arc 57"/>
              <p:cNvSpPr/>
              <p:nvPr/>
            </p:nvSpPr>
            <p:spPr bwMode="auto">
              <a:xfrm rot="10986807" flipV="1">
                <a:off x="3361" y="2254"/>
                <a:ext cx="177" cy="50"/>
              </a:xfrm>
              <a:custGeom>
                <a:avLst/>
                <a:gdLst>
                  <a:gd name="G0" fmla="+- 0 0 0"/>
                  <a:gd name="G1" fmla="+- 21245 0 0"/>
                  <a:gd name="G2" fmla="+- 21600 0 0"/>
                  <a:gd name="T0" fmla="*/ 3899 w 18917"/>
                  <a:gd name="T1" fmla="*/ 0 h 21245"/>
                  <a:gd name="T2" fmla="*/ 18917 w 18917"/>
                  <a:gd name="T3" fmla="*/ 10819 h 21245"/>
                  <a:gd name="T4" fmla="*/ 0 w 18917"/>
                  <a:gd name="T5" fmla="*/ 21245 h 21245"/>
                </a:gdLst>
                <a:ahLst/>
                <a:cxnLst>
                  <a:cxn ang="0">
                    <a:pos x="T0" y="T1"/>
                  </a:cxn>
                  <a:cxn ang="0">
                    <a:pos x="T2" y="T3"/>
                  </a:cxn>
                  <a:cxn ang="0">
                    <a:pos x="T4" y="T5"/>
                  </a:cxn>
                </a:cxnLst>
                <a:rect l="0" t="0" r="r" b="b"/>
                <a:pathLst>
                  <a:path w="18917" h="21245" fill="none" extrusionOk="0">
                    <a:moveTo>
                      <a:pt x="3899" y="-1"/>
                    </a:moveTo>
                    <a:cubicBezTo>
                      <a:pt x="10274" y="1169"/>
                      <a:pt x="15788" y="5141"/>
                      <a:pt x="18917" y="10818"/>
                    </a:cubicBezTo>
                  </a:path>
                  <a:path w="18917" h="21245" stroke="0" extrusionOk="0">
                    <a:moveTo>
                      <a:pt x="3899" y="-1"/>
                    </a:moveTo>
                    <a:cubicBezTo>
                      <a:pt x="10274" y="1169"/>
                      <a:pt x="15788" y="5141"/>
                      <a:pt x="18917" y="10818"/>
                    </a:cubicBezTo>
                    <a:lnTo>
                      <a:pt x="0" y="21245"/>
                    </a:lnTo>
                    <a:close/>
                  </a:path>
                </a:pathLst>
              </a:custGeom>
              <a:noFill/>
              <a:ln w="28575">
                <a:solidFill>
                  <a:srgbClr val="FF9900"/>
                </a:solidFill>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graphicFrame>
            <p:nvGraphicFramePr>
              <p:cNvPr id="59" name="Object 58"/>
              <p:cNvGraphicFramePr>
                <a:graphicFrameLocks noChangeAspect="1"/>
              </p:cNvGraphicFramePr>
              <p:nvPr/>
            </p:nvGraphicFramePr>
            <p:xfrm>
              <a:off x="3216" y="2304"/>
              <a:ext cx="149" cy="202"/>
            </p:xfrm>
            <a:graphic>
              <a:graphicData uri="http://schemas.openxmlformats.org/presentationml/2006/ole">
                <mc:AlternateContent xmlns:mc="http://schemas.openxmlformats.org/markup-compatibility/2006">
                  <mc:Choice xmlns:v="urn:schemas-microsoft-com:vml" Requires="v">
                    <p:oleObj spid="_x0000_s170068" name="公式" r:id="rId32" imgW="177800" imgH="241300" progId="Equation.3">
                      <p:embed/>
                    </p:oleObj>
                  </mc:Choice>
                  <mc:Fallback>
                    <p:oleObj name="公式" r:id="rId32" imgW="177800" imgH="241300" progId="Equation.3">
                      <p:embed/>
                      <p:pic>
                        <p:nvPicPr>
                          <p:cNvPr id="0" name="Object 58"/>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216" y="2304"/>
                            <a:ext cx="149" cy="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 name="Object 59"/>
              <p:cNvGraphicFramePr>
                <a:graphicFrameLocks noChangeAspect="1"/>
              </p:cNvGraphicFramePr>
              <p:nvPr/>
            </p:nvGraphicFramePr>
            <p:xfrm>
              <a:off x="3360" y="2016"/>
              <a:ext cx="149" cy="202"/>
            </p:xfrm>
            <a:graphic>
              <a:graphicData uri="http://schemas.openxmlformats.org/presentationml/2006/ole">
                <mc:AlternateContent xmlns:mc="http://schemas.openxmlformats.org/markup-compatibility/2006">
                  <mc:Choice xmlns:v="urn:schemas-microsoft-com:vml" Requires="v">
                    <p:oleObj spid="_x0000_s170069" name="公式" r:id="rId34" imgW="177800" imgH="241300" progId="Equation.3">
                      <p:embed/>
                    </p:oleObj>
                  </mc:Choice>
                  <mc:Fallback>
                    <p:oleObj name="公式" r:id="rId34" imgW="177800" imgH="241300" progId="Equation.3">
                      <p:embed/>
                      <p:pic>
                        <p:nvPicPr>
                          <p:cNvPr id="0" name="Object 59"/>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360" y="2016"/>
                            <a:ext cx="149" cy="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6" name="Line 60"/>
            <p:cNvSpPr>
              <a:spLocks noChangeShapeType="1"/>
            </p:cNvSpPr>
            <p:nvPr/>
          </p:nvSpPr>
          <p:spPr bwMode="auto">
            <a:xfrm flipV="1">
              <a:off x="3504" y="1968"/>
              <a:ext cx="0" cy="768"/>
            </a:xfrm>
            <a:prstGeom prst="line">
              <a:avLst/>
            </a:prstGeom>
            <a:noFill/>
            <a:ln w="19050">
              <a:solidFill>
                <a:srgbClr val="000000"/>
              </a:solidFill>
              <a:prstDash val="dash"/>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grpSp>
      <p:grpSp>
        <p:nvGrpSpPr>
          <p:cNvPr id="61" name="Group 61"/>
          <p:cNvGrpSpPr/>
          <p:nvPr/>
        </p:nvGrpSpPr>
        <p:grpSpPr bwMode="auto">
          <a:xfrm>
            <a:off x="5257800" y="1011115"/>
            <a:ext cx="2590800" cy="3078163"/>
            <a:chOff x="3216" y="864"/>
            <a:chExt cx="1632" cy="1939"/>
          </a:xfrm>
        </p:grpSpPr>
        <p:sp>
          <p:nvSpPr>
            <p:cNvPr id="62" name="Line 62"/>
            <p:cNvSpPr>
              <a:spLocks noChangeShapeType="1"/>
            </p:cNvSpPr>
            <p:nvPr/>
          </p:nvSpPr>
          <p:spPr bwMode="auto">
            <a:xfrm>
              <a:off x="3216" y="1968"/>
              <a:ext cx="288" cy="576"/>
            </a:xfrm>
            <a:prstGeom prst="line">
              <a:avLst/>
            </a:prstGeom>
            <a:noFill/>
            <a:ln w="28575">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b="1">
                <a:solidFill>
                  <a:srgbClr val="1C1C1C"/>
                </a:solidFill>
                <a:latin typeface="Times New Roman" panose="02020603050405020304" pitchFamily="18" charset="0"/>
                <a:ea typeface="宋体" panose="02010600030101010101" pitchFamily="2" charset="-122"/>
              </a:endParaRPr>
            </a:p>
          </p:txBody>
        </p:sp>
        <p:sp>
          <p:nvSpPr>
            <p:cNvPr id="63" name="Text Box 63"/>
            <p:cNvSpPr txBox="1">
              <a:spLocks noChangeArrowheads="1"/>
            </p:cNvSpPr>
            <p:nvPr/>
          </p:nvSpPr>
          <p:spPr bwMode="auto">
            <a:xfrm>
              <a:off x="3264" y="2515"/>
              <a:ext cx="52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t">
                <a:spcBef>
                  <a:spcPct val="50000"/>
                </a:spcBef>
                <a:spcAft>
                  <a:spcPct val="0"/>
                </a:spcAft>
              </a:pPr>
              <a:r>
                <a:rPr lang="en-US" altLang="zh-CN" sz="2400" b="1" i="1">
                  <a:solidFill>
                    <a:srgbClr val="006666"/>
                  </a:solidFill>
                  <a:latin typeface="Times New Roman" panose="02020603050405020304" pitchFamily="18" charset="0"/>
                  <a:ea typeface="宋体" panose="02010600030101010101" pitchFamily="2" charset="-122"/>
                </a:rPr>
                <a:t>B</a:t>
              </a:r>
            </a:p>
          </p:txBody>
        </p:sp>
        <p:sp>
          <p:nvSpPr>
            <p:cNvPr id="64" name="Line 64"/>
            <p:cNvSpPr>
              <a:spLocks noChangeShapeType="1"/>
            </p:cNvSpPr>
            <p:nvPr/>
          </p:nvSpPr>
          <p:spPr bwMode="auto">
            <a:xfrm flipV="1">
              <a:off x="4320" y="864"/>
              <a:ext cx="528" cy="144"/>
            </a:xfrm>
            <a:prstGeom prst="line">
              <a:avLst/>
            </a:prstGeom>
            <a:noFill/>
            <a:ln w="28575">
              <a:solidFill>
                <a:srgbClr val="FF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b="1">
                <a:solidFill>
                  <a:srgbClr val="1C1C1C"/>
                </a:solidFill>
                <a:latin typeface="Times New Roman" panose="02020603050405020304" pitchFamily="18" charset="0"/>
                <a:ea typeface="宋体" panose="02010600030101010101" pitchFamily="2" charset="-122"/>
              </a:endParaRPr>
            </a:p>
          </p:txBody>
        </p:sp>
        <p:sp>
          <p:nvSpPr>
            <p:cNvPr id="65" name="Text Box 65"/>
            <p:cNvSpPr txBox="1">
              <a:spLocks noChangeArrowheads="1"/>
            </p:cNvSpPr>
            <p:nvPr/>
          </p:nvSpPr>
          <p:spPr bwMode="auto">
            <a:xfrm>
              <a:off x="3792" y="1008"/>
              <a:ext cx="48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t">
                <a:spcBef>
                  <a:spcPct val="50000"/>
                </a:spcBef>
                <a:spcAft>
                  <a:spcPct val="0"/>
                </a:spcAft>
              </a:pPr>
              <a:r>
                <a:rPr lang="zh-CN" altLang="en-US" sz="2400" b="1">
                  <a:solidFill>
                    <a:srgbClr val="FF0000"/>
                  </a:solidFill>
                  <a:latin typeface="Times New Roman" panose="02020603050405020304" pitchFamily="18" charset="0"/>
                  <a:ea typeface="宋体" panose="02010600030101010101" pitchFamily="2" charset="-122"/>
                </a:rPr>
                <a:t>2</a:t>
              </a:r>
            </a:p>
          </p:txBody>
        </p:sp>
        <p:sp>
          <p:nvSpPr>
            <p:cNvPr id="66" name="Line 66"/>
            <p:cNvSpPr>
              <a:spLocks noChangeShapeType="1"/>
            </p:cNvSpPr>
            <p:nvPr/>
          </p:nvSpPr>
          <p:spPr bwMode="auto">
            <a:xfrm flipV="1">
              <a:off x="3216" y="1008"/>
              <a:ext cx="1104" cy="960"/>
            </a:xfrm>
            <a:prstGeom prst="line">
              <a:avLst/>
            </a:prstGeom>
            <a:noFill/>
            <a:ln w="28575">
              <a:solidFill>
                <a:srgbClr val="FF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b="1">
                <a:solidFill>
                  <a:srgbClr val="1C1C1C"/>
                </a:solidFill>
                <a:latin typeface="Times New Roman" panose="02020603050405020304" pitchFamily="18" charset="0"/>
                <a:ea typeface="宋体" panose="02010600030101010101" pitchFamily="2" charset="-122"/>
              </a:endParaRPr>
            </a:p>
          </p:txBody>
        </p:sp>
        <p:sp>
          <p:nvSpPr>
            <p:cNvPr id="67" name="Line 67"/>
            <p:cNvSpPr>
              <a:spLocks noChangeShapeType="1"/>
            </p:cNvSpPr>
            <p:nvPr/>
          </p:nvSpPr>
          <p:spPr bwMode="auto">
            <a:xfrm flipV="1">
              <a:off x="3936" y="1248"/>
              <a:ext cx="96" cy="96"/>
            </a:xfrm>
            <a:prstGeom prst="line">
              <a:avLst/>
            </a:prstGeom>
            <a:noFill/>
            <a:ln w="3810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lang="zh-CN" altLang="en-US" sz="2800" b="1">
                <a:solidFill>
                  <a:srgbClr val="1C1C1C"/>
                </a:solidFill>
                <a:latin typeface="Times New Roman" panose="02020603050405020304" pitchFamily="18" charset="0"/>
                <a:ea typeface="宋体" panose="02010600030101010101" pitchFamily="2" charset="-122"/>
              </a:endParaRPr>
            </a:p>
          </p:txBody>
        </p:sp>
      </p:grpSp>
      <p:sp>
        <p:nvSpPr>
          <p:cNvPr id="68" name="Oval 68"/>
          <p:cNvSpPr>
            <a:spLocks noChangeArrowheads="1"/>
          </p:cNvSpPr>
          <p:nvPr/>
        </p:nvSpPr>
        <p:spPr bwMode="auto">
          <a:xfrm rot="19380629">
            <a:off x="7092950" y="957140"/>
            <a:ext cx="228600" cy="1066800"/>
          </a:xfrm>
          <a:prstGeom prst="ellipse">
            <a:avLst/>
          </a:prstGeom>
          <a:solidFill>
            <a:srgbClr val="00FFCC">
              <a:alpha val="50000"/>
            </a:srgbClr>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b="1">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strips(downRight)">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box(out)">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2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strips(downRight)">
                                      <p:cBhvr>
                                        <p:cTn id="26" dur="500"/>
                                        <p:tgtEl>
                                          <p:spTgt spid="54"/>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3"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strips(upRight)">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nodeType="click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strips(downRight)">
                                      <p:cBhvr>
                                        <p:cTn id="36" dur="500"/>
                                        <p:tgtEl>
                                          <p:spTgt spid="43"/>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9"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strips(upLeft)">
                                      <p:cBhvr>
                                        <p:cTn id="41" dur="500"/>
                                        <p:tgtEl>
                                          <p:spTgt spid="31"/>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blinds(horizontal)">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blinds(horizontal)">
                                      <p:cBhvr>
                                        <p:cTn id="51" dur="500"/>
                                        <p:tgtEl>
                                          <p:spTgt spid="23"/>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blinds(horizontal)">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4" presetClass="entr" presetSubtype="16" fill="hold" nodeType="click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box(in)">
                                      <p:cBhvr>
                                        <p:cTn id="61" dur="500"/>
                                        <p:tgtEl>
                                          <p:spTgt spid="24"/>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blinds(horizontal)">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blinds(horizontal)">
                                      <p:cBhvr>
                                        <p:cTn id="71" dur="5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5" fill="hold" nodeType="click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blinds(vertical)">
                                      <p:cBhvr>
                                        <p:cTn id="7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2"/>
          <p:cNvSpPr txBox="1">
            <a:spLocks noChangeArrowheads="1"/>
          </p:cNvSpPr>
          <p:nvPr/>
        </p:nvSpPr>
        <p:spPr bwMode="auto">
          <a:xfrm>
            <a:off x="228600" y="884237"/>
            <a:ext cx="8610600" cy="2143125"/>
          </a:xfrm>
          <a:prstGeom prst="rect">
            <a:avLst/>
          </a:prstGeom>
          <a:noFill/>
          <a:ln w="9525">
            <a:noFill/>
            <a:miter lim="800000"/>
          </a:ln>
          <a:effectLst/>
        </p:spPr>
        <p:txBody>
          <a:bodyPr>
            <a:spAutoFit/>
          </a:bodyPr>
          <a:lstStyle/>
          <a:p>
            <a:pPr>
              <a:lnSpc>
                <a:spcPct val="120000"/>
              </a:lnSpc>
              <a:spcBef>
                <a:spcPct val="50000"/>
              </a:spcBef>
            </a:pPr>
            <a:r>
              <a:rPr kumimoji="1" lang="zh-CN" altLang="en-US" sz="2800" dirty="0">
                <a:solidFill>
                  <a:prstClr val="black"/>
                </a:solidFill>
                <a:latin typeface="黑体" panose="02010609060101010101" pitchFamily="49" charset="-122"/>
                <a:ea typeface="黑体" panose="02010609060101010101" pitchFamily="49" charset="-122"/>
              </a:rPr>
              <a:t>   1865 年麦克斯韦在总结前人工作的基础上，提出完整的电磁场理论， 他的主要贡献是提出了“有旋电场”和“位移电流”两个假设，从而预言了电磁波的存在，并计算出电磁波的速度（即</a:t>
            </a:r>
            <a:r>
              <a:rPr kumimoji="1" lang="zh-CN" altLang="en-US" sz="2800" dirty="0">
                <a:solidFill>
                  <a:srgbClr val="CC0000"/>
                </a:solidFill>
                <a:latin typeface="黑体" panose="02010609060101010101" pitchFamily="49" charset="-122"/>
                <a:ea typeface="黑体" panose="02010609060101010101" pitchFamily="49" charset="-122"/>
              </a:rPr>
              <a:t>光速</a:t>
            </a:r>
            <a:r>
              <a:rPr kumimoji="1" lang="zh-CN" altLang="en-US" sz="2800" dirty="0">
                <a:solidFill>
                  <a:prstClr val="black"/>
                </a:solidFill>
                <a:latin typeface="黑体" panose="02010609060101010101" pitchFamily="49" charset="-122"/>
                <a:ea typeface="黑体" panose="02010609060101010101" pitchFamily="49" charset="-122"/>
              </a:rPr>
              <a:t>）.</a:t>
            </a:r>
          </a:p>
        </p:txBody>
      </p:sp>
      <p:sp>
        <p:nvSpPr>
          <p:cNvPr id="163843" name="Text Box 3"/>
          <p:cNvSpPr txBox="1">
            <a:spLocks noChangeArrowheads="1"/>
          </p:cNvSpPr>
          <p:nvPr/>
        </p:nvSpPr>
        <p:spPr bwMode="auto">
          <a:xfrm>
            <a:off x="381000" y="4922837"/>
            <a:ext cx="8534400" cy="1630363"/>
          </a:xfrm>
          <a:prstGeom prst="rect">
            <a:avLst/>
          </a:prstGeom>
          <a:noFill/>
          <a:ln w="9525">
            <a:noFill/>
            <a:miter lim="800000"/>
          </a:ln>
          <a:effectLst/>
        </p:spPr>
        <p:txBody>
          <a:bodyPr>
            <a:spAutoFit/>
          </a:bodyPr>
          <a:lstStyle/>
          <a:p>
            <a:pPr>
              <a:lnSpc>
                <a:spcPct val="120000"/>
              </a:lnSpc>
              <a:spcBef>
                <a:spcPct val="50000"/>
              </a:spcBef>
            </a:pPr>
            <a:r>
              <a:rPr kumimoji="1" lang="zh-CN" altLang="en-US" sz="2800" dirty="0">
                <a:solidFill>
                  <a:prstClr val="black"/>
                </a:solidFill>
                <a:latin typeface="黑体" panose="02010609060101010101" pitchFamily="49" charset="-122"/>
                <a:ea typeface="黑体" panose="02010609060101010101" pitchFamily="49" charset="-122"/>
              </a:rPr>
              <a:t>  1888 年赫兹的实验证实了他的预言, 麦克斯韦理论奠定了经典动力学的基础，为无线电技术和现代电子通讯技术发展开辟了广阔前景.</a:t>
            </a:r>
          </a:p>
        </p:txBody>
      </p:sp>
      <p:grpSp>
        <p:nvGrpSpPr>
          <p:cNvPr id="2" name="Group 6"/>
          <p:cNvGrpSpPr/>
          <p:nvPr/>
        </p:nvGrpSpPr>
        <p:grpSpPr bwMode="auto">
          <a:xfrm>
            <a:off x="2057400" y="3398837"/>
            <a:ext cx="5181600" cy="1219200"/>
            <a:chOff x="1296" y="2016"/>
            <a:chExt cx="3264" cy="768"/>
          </a:xfrm>
        </p:grpSpPr>
        <p:graphicFrame>
          <p:nvGraphicFramePr>
            <p:cNvPr id="163844" name="Object 4"/>
            <p:cNvGraphicFramePr>
              <a:graphicFrameLocks noChangeAspect="1"/>
            </p:cNvGraphicFramePr>
            <p:nvPr/>
          </p:nvGraphicFramePr>
          <p:xfrm>
            <a:off x="1296" y="2016"/>
            <a:ext cx="1344" cy="768"/>
          </p:xfrm>
          <a:graphic>
            <a:graphicData uri="http://schemas.openxmlformats.org/presentationml/2006/ole">
              <mc:AlternateContent xmlns:mc="http://schemas.openxmlformats.org/markup-compatibility/2006">
                <mc:Choice xmlns:v="urn:schemas-microsoft-com:vml" Requires="v">
                  <p:oleObj spid="_x0000_s139321" name="公式" r:id="rId3" imgW="1092200" imgH="685800" progId="Equation.3">
                    <p:embed/>
                  </p:oleObj>
                </mc:Choice>
                <mc:Fallback>
                  <p:oleObj name="公式" r:id="rId3" imgW="1092200" imgH="685800" progId="Equation.3">
                    <p:embed/>
                    <p:pic>
                      <p:nvPicPr>
                        <p:cNvPr id="0" name="Picture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6" y="2016"/>
                          <a:ext cx="1344" cy="768"/>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a:ln>
                      </p:spPr>
                    </p:pic>
                  </p:oleObj>
                </mc:Fallback>
              </mc:AlternateContent>
            </a:graphicData>
          </a:graphic>
        </p:graphicFrame>
        <p:sp>
          <p:nvSpPr>
            <p:cNvPr id="163845" name="Text Box 5"/>
            <p:cNvSpPr txBox="1">
              <a:spLocks noChangeArrowheads="1"/>
            </p:cNvSpPr>
            <p:nvPr/>
          </p:nvSpPr>
          <p:spPr bwMode="auto">
            <a:xfrm>
              <a:off x="3120" y="2303"/>
              <a:ext cx="1440" cy="330"/>
            </a:xfrm>
            <a:prstGeom prst="rect">
              <a:avLst/>
            </a:prstGeom>
            <a:gradFill rotWithShape="0">
              <a:gsLst>
                <a:gs pos="0">
                  <a:schemeClr val="accent1"/>
                </a:gs>
                <a:gs pos="50000">
                  <a:srgbClr val="FFFFFF"/>
                </a:gs>
                <a:gs pos="100000">
                  <a:schemeClr val="accent1"/>
                </a:gs>
              </a:gsLst>
              <a:lin ang="5400000" scaled="1"/>
            </a:gradFill>
            <a:ln w="9525">
              <a:solidFill>
                <a:srgbClr val="339966"/>
              </a:solidFill>
              <a:miter lim="800000"/>
            </a:ln>
            <a:effectLst/>
          </p:spPr>
          <p:txBody>
            <a:bodyPr wrap="square">
              <a:spAutoFit/>
            </a:bodyPr>
            <a:lstStyle/>
            <a:p>
              <a:pPr>
                <a:spcBef>
                  <a:spcPct val="50000"/>
                </a:spcBef>
              </a:pPr>
              <a:r>
                <a:rPr kumimoji="1" lang="zh-CN" altLang="en-US" sz="2800" dirty="0">
                  <a:solidFill>
                    <a:srgbClr val="FF0000"/>
                  </a:solidFill>
                  <a:latin typeface="黑体" panose="02010609060101010101" pitchFamily="49" charset="-122"/>
                  <a:ea typeface="黑体" panose="02010609060101010101" pitchFamily="49" charset="-122"/>
                </a:rPr>
                <a:t> </a:t>
              </a:r>
              <a:r>
                <a:rPr kumimoji="1" lang="zh-CN" altLang="en-US" sz="2800" dirty="0">
                  <a:solidFill>
                    <a:prstClr val="black"/>
                  </a:solidFill>
                  <a:latin typeface="黑体" panose="02010609060101010101" pitchFamily="49" charset="-122"/>
                  <a:ea typeface="黑体" panose="02010609060101010101" pitchFamily="49" charset="-122"/>
                </a:rPr>
                <a:t>( </a:t>
              </a:r>
              <a:r>
                <a:rPr kumimoji="1" lang="zh-CN" altLang="en-US" sz="2800" dirty="0">
                  <a:solidFill>
                    <a:srgbClr val="CC0000"/>
                  </a:solidFill>
                  <a:latin typeface="黑体" panose="02010609060101010101" pitchFamily="49" charset="-122"/>
                  <a:ea typeface="黑体" panose="02010609060101010101" pitchFamily="49" charset="-122"/>
                </a:rPr>
                <a:t>真空</a:t>
              </a:r>
              <a:r>
                <a:rPr kumimoji="1" lang="zh-CN" altLang="en-US" sz="2800" dirty="0">
                  <a:solidFill>
                    <a:prstClr val="black"/>
                  </a:solidFill>
                  <a:latin typeface="黑体" panose="02010609060101010101" pitchFamily="49" charset="-122"/>
                  <a:ea typeface="黑体" panose="02010609060101010101" pitchFamily="49" charset="-122"/>
                </a:rPr>
                <a:t>中 )</a:t>
              </a:r>
            </a:p>
          </p:txBody>
        </p:sp>
      </p:grpSp>
      <p:sp>
        <p:nvSpPr>
          <p:cNvPr id="7" name="Text Box 2"/>
          <p:cNvSpPr txBox="1">
            <a:spLocks noChangeArrowheads="1"/>
          </p:cNvSpPr>
          <p:nvPr/>
        </p:nvSpPr>
        <p:spPr bwMode="auto">
          <a:xfrm>
            <a:off x="834571" y="212558"/>
            <a:ext cx="2975429" cy="584775"/>
          </a:xfrm>
          <a:prstGeom prst="rect">
            <a:avLst/>
          </a:prstGeom>
          <a:noFill/>
          <a:ln w="9525">
            <a:noFill/>
            <a:miter lim="800000"/>
          </a:ln>
          <a:effectLst/>
        </p:spPr>
        <p:txBody>
          <a:bodyPr wrap="square">
            <a:spAutoFit/>
          </a:bodyPr>
          <a:lstStyle/>
          <a:p>
            <a:pPr>
              <a:spcBef>
                <a:spcPct val="50000"/>
              </a:spcBef>
            </a:pPr>
            <a:r>
              <a:rPr kumimoji="1" lang="zh-CN" altLang="en-US" sz="3200" b="1" dirty="0">
                <a:solidFill>
                  <a:srgbClr val="00B050"/>
                </a:solidFill>
                <a:latin typeface="黑体" panose="02010609060101010101" pitchFamily="49" charset="-122"/>
                <a:ea typeface="黑体" panose="02010609060101010101" pitchFamily="49" charset="-122"/>
              </a:rPr>
              <a:t>引言</a:t>
            </a: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3843"/>
                                        </p:tgtEl>
                                        <p:attrNameLst>
                                          <p:attrName>style.visibility</p:attrName>
                                        </p:attrNameLst>
                                      </p:cBhvr>
                                      <p:to>
                                        <p:strVal val="visible"/>
                                      </p:to>
                                    </p:set>
                                    <p:animEffect transition="in" filter="blinds(horizontal)">
                                      <p:cBhvr>
                                        <p:cTn id="12" dur="500"/>
                                        <p:tgtEl>
                                          <p:spTgt spid="163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3" grpId="0" bldLvl="0" animBg="1"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bwMode="auto">
          <a:xfrm>
            <a:off x="152400" y="1396999"/>
            <a:ext cx="8229600" cy="1068388"/>
            <a:chOff x="96" y="1168"/>
            <a:chExt cx="5184" cy="673"/>
          </a:xfrm>
        </p:grpSpPr>
        <p:graphicFrame>
          <p:nvGraphicFramePr>
            <p:cNvPr id="4" name="Object 4"/>
            <p:cNvGraphicFramePr>
              <a:graphicFrameLocks noChangeAspect="1"/>
            </p:cNvGraphicFramePr>
            <p:nvPr/>
          </p:nvGraphicFramePr>
          <p:xfrm>
            <a:off x="2112" y="1168"/>
            <a:ext cx="3168" cy="673"/>
          </p:xfrm>
          <a:graphic>
            <a:graphicData uri="http://schemas.openxmlformats.org/presentationml/2006/ole">
              <mc:AlternateContent xmlns:mc="http://schemas.openxmlformats.org/markup-compatibility/2006">
                <mc:Choice xmlns:v="urn:schemas-microsoft-com:vml" Requires="v">
                  <p:oleObj spid="_x0000_s171075" name="Equation" r:id="rId3" imgW="3175000" imgH="723900" progId="Equation.3">
                    <p:embed/>
                  </p:oleObj>
                </mc:Choice>
                <mc:Fallback>
                  <p:oleObj name="Equation" r:id="rId3" imgW="3175000" imgH="7239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2" y="1168"/>
                          <a:ext cx="3168" cy="6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5"/>
            <p:cNvSpPr txBox="1">
              <a:spLocks noChangeArrowheads="1"/>
            </p:cNvSpPr>
            <p:nvPr/>
          </p:nvSpPr>
          <p:spPr bwMode="auto">
            <a:xfrm>
              <a:off x="96" y="1372"/>
              <a:ext cx="2493" cy="32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t" latinLnBrk="0" hangingPunct="1">
                <a:lnSpc>
                  <a:spcPct val="100000"/>
                </a:lnSpc>
                <a:spcBef>
                  <a:spcPct val="50000"/>
                </a:spcBef>
                <a:spcAft>
                  <a:spcPct val="0"/>
                </a:spcAft>
                <a:buClr>
                  <a:srgbClr val="0000FF"/>
                </a:buClr>
                <a:buSzTx/>
                <a:buFont typeface="Wingdings" panose="05000000000000000000" pitchFamily="2" charset="2"/>
                <a:buChar char="Ø"/>
                <a:defRPr/>
              </a:pPr>
              <a:r>
                <a:rPr kumimoji="0" lang="zh-CN" altLang="en-US" sz="2800" b="1" i="0" u="none" strike="noStrike" kern="0" cap="none" spc="0" normalizeH="0" baseline="0" noProof="0" dirty="0">
                  <a:ln>
                    <a:noFill/>
                  </a:ln>
                  <a:solidFill>
                    <a:srgbClr val="CC0000"/>
                  </a:solidFill>
                  <a:effectLst/>
                  <a:uLnTx/>
                  <a:uFillTx/>
                  <a:latin typeface="Times New Roman" panose="02020603050405020304" pitchFamily="18" charset="0"/>
                  <a:ea typeface="宋体" panose="02010600030101010101" pitchFamily="2" charset="-122"/>
                </a:rPr>
                <a:t>  反</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射光的光程差</a:t>
              </a:r>
            </a:p>
          </p:txBody>
        </p:sp>
      </p:grpSp>
      <p:grpSp>
        <p:nvGrpSpPr>
          <p:cNvPr id="6" name="Group 6"/>
          <p:cNvGrpSpPr/>
          <p:nvPr/>
        </p:nvGrpSpPr>
        <p:grpSpPr bwMode="auto">
          <a:xfrm>
            <a:off x="228600" y="3200399"/>
            <a:ext cx="1143000" cy="2209800"/>
            <a:chOff x="96" y="2304"/>
            <a:chExt cx="720" cy="1392"/>
          </a:xfrm>
        </p:grpSpPr>
        <p:graphicFrame>
          <p:nvGraphicFramePr>
            <p:cNvPr id="7" name="Object 7"/>
            <p:cNvGraphicFramePr>
              <a:graphicFrameLocks noChangeAspect="1"/>
            </p:cNvGraphicFramePr>
            <p:nvPr/>
          </p:nvGraphicFramePr>
          <p:xfrm>
            <a:off x="96" y="2832"/>
            <a:ext cx="576" cy="377"/>
          </p:xfrm>
          <a:graphic>
            <a:graphicData uri="http://schemas.openxmlformats.org/presentationml/2006/ole">
              <mc:AlternateContent xmlns:mc="http://schemas.openxmlformats.org/markup-compatibility/2006">
                <mc:Choice xmlns:v="urn:schemas-microsoft-com:vml" Requires="v">
                  <p:oleObj spid="_x0000_s171076" name="Equation" r:id="rId5" imgW="558800" imgH="368300" progId="Equation.3">
                    <p:embed/>
                  </p:oleObj>
                </mc:Choice>
                <mc:Fallback>
                  <p:oleObj name="Equation" r:id="rId5" imgW="558800" imgH="3683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 y="2832"/>
                          <a:ext cx="576" cy="3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AutoShape 8"/>
            <p:cNvSpPr/>
            <p:nvPr/>
          </p:nvSpPr>
          <p:spPr bwMode="auto">
            <a:xfrm>
              <a:off x="682" y="2304"/>
              <a:ext cx="134" cy="1392"/>
            </a:xfrm>
            <a:prstGeom prst="leftBrace">
              <a:avLst>
                <a:gd name="adj1" fmla="val 86567"/>
                <a:gd name="adj2" fmla="val 50000"/>
              </a:avLst>
            </a:prstGeom>
            <a:noFill/>
            <a:ln w="28575">
              <a:solidFill>
                <a:srgbClr val="FF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grpSp>
      <p:grpSp>
        <p:nvGrpSpPr>
          <p:cNvPr id="9" name="Group 9"/>
          <p:cNvGrpSpPr/>
          <p:nvPr/>
        </p:nvGrpSpPr>
        <p:grpSpPr bwMode="auto">
          <a:xfrm>
            <a:off x="1447800" y="2746374"/>
            <a:ext cx="2971800" cy="1139825"/>
            <a:chOff x="960" y="1115"/>
            <a:chExt cx="1954" cy="709"/>
          </a:xfrm>
        </p:grpSpPr>
        <p:graphicFrame>
          <p:nvGraphicFramePr>
            <p:cNvPr id="10" name="Object 10"/>
            <p:cNvGraphicFramePr>
              <a:graphicFrameLocks noChangeAspect="1"/>
            </p:cNvGraphicFramePr>
            <p:nvPr/>
          </p:nvGraphicFramePr>
          <p:xfrm>
            <a:off x="960" y="1152"/>
            <a:ext cx="384" cy="280"/>
          </p:xfrm>
          <a:graphic>
            <a:graphicData uri="http://schemas.openxmlformats.org/presentationml/2006/ole">
              <mc:AlternateContent xmlns:mc="http://schemas.openxmlformats.org/markup-compatibility/2006">
                <mc:Choice xmlns:v="urn:schemas-microsoft-com:vml" Requires="v">
                  <p:oleObj spid="_x0000_s171077" name="公式" r:id="rId7" imgW="304800" imgH="254000" progId="Equation.3">
                    <p:embed/>
                  </p:oleObj>
                </mc:Choice>
                <mc:Fallback>
                  <p:oleObj name="公式" r:id="rId7" imgW="304800" imgH="25400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0" y="1152"/>
                          <a:ext cx="384"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11"/>
            <p:cNvSpPr txBox="1">
              <a:spLocks noChangeArrowheads="1"/>
            </p:cNvSpPr>
            <p:nvPr/>
          </p:nvSpPr>
          <p:spPr bwMode="auto">
            <a:xfrm>
              <a:off x="1968" y="1115"/>
              <a:ext cx="946" cy="323"/>
            </a:xfrm>
            <a:prstGeom prst="rect">
              <a:avLst/>
            </a:prstGeom>
            <a:noFill/>
            <a:ln>
              <a:noFill/>
            </a:ln>
            <a:effectLst/>
            <a:extLst>
              <a:ext uri="{909E8E84-426E-40DD-AFC4-6F175D3DCCD1}">
                <a14:hiddenFill xmlns:a14="http://schemas.microsoft.com/office/drawing/2010/main">
                  <a:solidFill>
                    <a:srgbClr val="FFD9FF"/>
                  </a:solidFill>
                </a14:hiddenFill>
              </a:ext>
              <a:ext uri="{91240B29-F687-4F45-9708-019B960494DF}">
                <a14:hiddenLine xmlns:a14="http://schemas.microsoft.com/office/drawing/2010/main" w="9525">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t" latinLnBrk="0" hangingPunct="1">
                <a:lnSpc>
                  <a:spcPct val="100000"/>
                </a:lnSpc>
                <a:spcBef>
                  <a:spcPct val="50000"/>
                </a:spcBef>
                <a:spcAft>
                  <a:spcPct val="0"/>
                </a:spcAft>
                <a:buClrTx/>
                <a:buSzTx/>
                <a:buFontTx/>
                <a:buNone/>
                <a:defRPr/>
              </a:pPr>
              <a:r>
                <a:rPr kumimoji="0" lang="zh-CN" altLang="en-US" sz="2800" b="1" i="0" u="none" strike="noStrike" kern="0" cap="none" spc="0" normalizeH="0" baseline="0" noProof="0">
                  <a:ln>
                    <a:noFill/>
                  </a:ln>
                  <a:solidFill>
                    <a:srgbClr val="CC0000"/>
                  </a:solidFill>
                  <a:effectLst/>
                  <a:uLnTx/>
                  <a:uFillTx/>
                  <a:latin typeface="Times New Roman" panose="02020603050405020304" pitchFamily="18" charset="0"/>
                  <a:ea typeface="宋体" panose="02010600030101010101" pitchFamily="2" charset="-122"/>
                </a:rPr>
                <a:t>加 强</a:t>
              </a:r>
            </a:p>
          </p:txBody>
        </p:sp>
        <p:graphicFrame>
          <p:nvGraphicFramePr>
            <p:cNvPr id="12" name="Object 12"/>
            <p:cNvGraphicFramePr>
              <a:graphicFrameLocks noChangeAspect="1"/>
            </p:cNvGraphicFramePr>
            <p:nvPr/>
          </p:nvGraphicFramePr>
          <p:xfrm>
            <a:off x="997" y="1488"/>
            <a:ext cx="1595" cy="336"/>
          </p:xfrm>
          <a:graphic>
            <a:graphicData uri="http://schemas.openxmlformats.org/presentationml/2006/ole">
              <mc:AlternateContent xmlns:mc="http://schemas.openxmlformats.org/markup-compatibility/2006">
                <mc:Choice xmlns:v="urn:schemas-microsoft-com:vml" Requires="v">
                  <p:oleObj spid="_x0000_s171078" name="公式" r:id="rId9" imgW="1180465" imgH="304800" progId="Equation.3">
                    <p:embed/>
                  </p:oleObj>
                </mc:Choice>
                <mc:Fallback>
                  <p:oleObj name="公式" r:id="rId9" imgW="1180465" imgH="30480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7" y="1488"/>
                          <a:ext cx="1595"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 name="Group 13"/>
          <p:cNvGrpSpPr/>
          <p:nvPr/>
        </p:nvGrpSpPr>
        <p:grpSpPr bwMode="auto">
          <a:xfrm>
            <a:off x="1295400" y="4114799"/>
            <a:ext cx="3505200" cy="1600200"/>
            <a:chOff x="816" y="1868"/>
            <a:chExt cx="2289" cy="1009"/>
          </a:xfrm>
        </p:grpSpPr>
        <p:graphicFrame>
          <p:nvGraphicFramePr>
            <p:cNvPr id="14" name="Object 14"/>
            <p:cNvGraphicFramePr>
              <a:graphicFrameLocks noChangeAspect="1"/>
            </p:cNvGraphicFramePr>
            <p:nvPr/>
          </p:nvGraphicFramePr>
          <p:xfrm>
            <a:off x="816" y="1868"/>
            <a:ext cx="1104" cy="672"/>
          </p:xfrm>
          <a:graphic>
            <a:graphicData uri="http://schemas.openxmlformats.org/presentationml/2006/ole">
              <mc:AlternateContent xmlns:mc="http://schemas.openxmlformats.org/markup-compatibility/2006">
                <mc:Choice xmlns:v="urn:schemas-microsoft-com:vml" Requires="v">
                  <p:oleObj spid="_x0000_s171079" name="公式" r:id="rId11" imgW="1002665" imgH="609600" progId="Equation.3">
                    <p:embed/>
                  </p:oleObj>
                </mc:Choice>
                <mc:Fallback>
                  <p:oleObj name="公式" r:id="rId11" imgW="1002665" imgH="60960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6" y="1868"/>
                          <a:ext cx="1104" cy="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 Box 15"/>
            <p:cNvSpPr txBox="1">
              <a:spLocks noChangeArrowheads="1"/>
            </p:cNvSpPr>
            <p:nvPr/>
          </p:nvSpPr>
          <p:spPr bwMode="auto">
            <a:xfrm>
              <a:off x="1968" y="2063"/>
              <a:ext cx="1137" cy="32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t" latinLnBrk="0" hangingPunct="1">
                <a:lnSpc>
                  <a:spcPct val="100000"/>
                </a:lnSpc>
                <a:spcBef>
                  <a:spcPct val="50000"/>
                </a:spcBef>
                <a:spcAft>
                  <a:spcPct val="0"/>
                </a:spcAft>
                <a:buClrTx/>
                <a:buSzTx/>
                <a:buFontTx/>
                <a:buNone/>
                <a:defRPr/>
              </a:pPr>
              <a:r>
                <a:rPr kumimoji="0" lang="zh-CN" altLang="en-US" sz="2800" b="1" i="0" u="none" strike="noStrike" kern="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rPr>
                <a:t>减 弱</a:t>
              </a:r>
            </a:p>
          </p:txBody>
        </p:sp>
        <p:graphicFrame>
          <p:nvGraphicFramePr>
            <p:cNvPr id="16" name="Object 16"/>
            <p:cNvGraphicFramePr>
              <a:graphicFrameLocks noChangeAspect="1"/>
            </p:cNvGraphicFramePr>
            <p:nvPr/>
          </p:nvGraphicFramePr>
          <p:xfrm>
            <a:off x="816" y="2544"/>
            <a:ext cx="1776" cy="333"/>
          </p:xfrm>
          <a:graphic>
            <a:graphicData uri="http://schemas.openxmlformats.org/presentationml/2006/ole">
              <mc:AlternateContent xmlns:mc="http://schemas.openxmlformats.org/markup-compatibility/2006">
                <mc:Choice xmlns:v="urn:schemas-microsoft-com:vml" Requires="v">
                  <p:oleObj spid="_x0000_s171080" name="公式" r:id="rId13" imgW="1358265" imgH="304800" progId="Equation.3">
                    <p:embed/>
                  </p:oleObj>
                </mc:Choice>
                <mc:Fallback>
                  <p:oleObj name="公式" r:id="rId13" imgW="1358265" imgH="304800" progId="Equation.3">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6" y="2544"/>
                          <a:ext cx="1776"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7" name="Group 17"/>
          <p:cNvGrpSpPr/>
          <p:nvPr/>
        </p:nvGrpSpPr>
        <p:grpSpPr bwMode="auto">
          <a:xfrm>
            <a:off x="4191000" y="2622549"/>
            <a:ext cx="4648200" cy="3244850"/>
            <a:chOff x="2640" y="1920"/>
            <a:chExt cx="2928" cy="2044"/>
          </a:xfrm>
        </p:grpSpPr>
        <p:grpSp>
          <p:nvGrpSpPr>
            <p:cNvPr id="18" name="Group 18"/>
            <p:cNvGrpSpPr/>
            <p:nvPr/>
          </p:nvGrpSpPr>
          <p:grpSpPr bwMode="auto">
            <a:xfrm>
              <a:off x="2640" y="1920"/>
              <a:ext cx="2928" cy="2044"/>
              <a:chOff x="2064" y="720"/>
              <a:chExt cx="3360" cy="2273"/>
            </a:xfrm>
          </p:grpSpPr>
          <p:grpSp>
            <p:nvGrpSpPr>
              <p:cNvPr id="20" name="Group 19"/>
              <p:cNvGrpSpPr/>
              <p:nvPr/>
            </p:nvGrpSpPr>
            <p:grpSpPr bwMode="auto">
              <a:xfrm>
                <a:off x="2064" y="720"/>
                <a:ext cx="3360" cy="2256"/>
                <a:chOff x="1968" y="720"/>
                <a:chExt cx="3360" cy="2256"/>
              </a:xfrm>
            </p:grpSpPr>
            <p:sp>
              <p:nvSpPr>
                <p:cNvPr id="65" name="Rectangle 20"/>
                <p:cNvSpPr>
                  <a:spLocks noChangeArrowheads="1"/>
                </p:cNvSpPr>
                <p:nvPr/>
              </p:nvSpPr>
              <p:spPr bwMode="auto">
                <a:xfrm>
                  <a:off x="1968" y="720"/>
                  <a:ext cx="3264" cy="2256"/>
                </a:xfrm>
                <a:prstGeom prst="rect">
                  <a:avLst/>
                </a:prstGeom>
                <a:solidFill>
                  <a:srgbClr val="FFFFFF"/>
                </a:solidFill>
                <a:ln w="9525">
                  <a:solidFill>
                    <a:srgbClr val="0066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66" name="Rectangle 21"/>
                <p:cNvSpPr>
                  <a:spLocks noChangeArrowheads="1"/>
                </p:cNvSpPr>
                <p:nvPr/>
              </p:nvSpPr>
              <p:spPr bwMode="auto">
                <a:xfrm>
                  <a:off x="2400" y="1968"/>
                  <a:ext cx="2496" cy="576"/>
                </a:xfrm>
                <a:prstGeom prst="rect">
                  <a:avLst/>
                </a:prstGeom>
                <a:solidFill>
                  <a:srgbClr val="CAEDF2">
                    <a:alpha val="50000"/>
                  </a:srgbClr>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67" name="Line 22"/>
                <p:cNvSpPr>
                  <a:spLocks noChangeShapeType="1"/>
                </p:cNvSpPr>
                <p:nvPr/>
              </p:nvSpPr>
              <p:spPr bwMode="auto">
                <a:xfrm>
                  <a:off x="4726" y="743"/>
                  <a:ext cx="240" cy="288"/>
                </a:xfrm>
                <a:prstGeom prst="line">
                  <a:avLst/>
                </a:prstGeom>
                <a:noFill/>
                <a:ln w="28575">
                  <a:solidFill>
                    <a:srgbClr val="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68" name="Text Box 23"/>
                <p:cNvSpPr txBox="1">
                  <a:spLocks noChangeArrowheads="1"/>
                </p:cNvSpPr>
                <p:nvPr/>
              </p:nvSpPr>
              <p:spPr bwMode="auto">
                <a:xfrm>
                  <a:off x="4897" y="944"/>
                  <a:ext cx="431"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t" latinLnBrk="0" hangingPunct="1">
                    <a:lnSpc>
                      <a:spcPct val="100000"/>
                    </a:lnSpc>
                    <a:spcBef>
                      <a:spcPct val="50000"/>
                    </a:spcBef>
                    <a:spcAft>
                      <a:spcPct val="0"/>
                    </a:spcAft>
                    <a:buClrTx/>
                    <a:buSzTx/>
                    <a:buFontTx/>
                    <a:buNone/>
                    <a:defRPr/>
                  </a:pPr>
                  <a:r>
                    <a:rPr kumimoji="0" lang="en-US" altLang="zh-CN" sz="2400" b="1" i="1" u="none" strike="noStrike" kern="0" cap="none" spc="0" normalizeH="0" baseline="0" noProof="0">
                      <a:ln>
                        <a:noFill/>
                      </a:ln>
                      <a:solidFill>
                        <a:srgbClr val="990099"/>
                      </a:solidFill>
                      <a:effectLst/>
                      <a:uLnTx/>
                      <a:uFillTx/>
                      <a:latin typeface="Times New Roman" panose="02020603050405020304" pitchFamily="18" charset="0"/>
                      <a:ea typeface="宋体" panose="02010600030101010101" pitchFamily="2" charset="-122"/>
                    </a:rPr>
                    <a:t>P</a:t>
                  </a:r>
                </a:p>
              </p:txBody>
            </p:sp>
            <p:graphicFrame>
              <p:nvGraphicFramePr>
                <p:cNvPr id="69" name="Object 24"/>
                <p:cNvGraphicFramePr>
                  <a:graphicFrameLocks noChangeAspect="1"/>
                </p:cNvGraphicFramePr>
                <p:nvPr/>
              </p:nvGraphicFramePr>
              <p:xfrm>
                <a:off x="2493" y="1632"/>
                <a:ext cx="228" cy="336"/>
              </p:xfrm>
              <a:graphic>
                <a:graphicData uri="http://schemas.openxmlformats.org/presentationml/2006/ole">
                  <mc:AlternateContent xmlns:mc="http://schemas.openxmlformats.org/markup-compatibility/2006">
                    <mc:Choice xmlns:v="urn:schemas-microsoft-com:vml" Requires="v">
                      <p:oleObj spid="_x0000_s171081" name="公式" r:id="rId15" imgW="215900" imgH="316865" progId="Equation.3">
                        <p:embed/>
                      </p:oleObj>
                    </mc:Choice>
                    <mc:Fallback>
                      <p:oleObj name="公式" r:id="rId15" imgW="215900" imgH="316865" progId="Equation.3">
                        <p:embed/>
                        <p:pic>
                          <p:nvPicPr>
                            <p:cNvPr id="0" name="Object 2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93" y="1632"/>
                              <a:ext cx="228"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 name="Object 25"/>
                <p:cNvGraphicFramePr>
                  <a:graphicFrameLocks noChangeAspect="1"/>
                </p:cNvGraphicFramePr>
                <p:nvPr/>
              </p:nvGraphicFramePr>
              <p:xfrm>
                <a:off x="2496" y="2496"/>
                <a:ext cx="228" cy="336"/>
              </p:xfrm>
              <a:graphic>
                <a:graphicData uri="http://schemas.openxmlformats.org/presentationml/2006/ole">
                  <mc:AlternateContent xmlns:mc="http://schemas.openxmlformats.org/markup-compatibility/2006">
                    <mc:Choice xmlns:v="urn:schemas-microsoft-com:vml" Requires="v">
                      <p:oleObj spid="_x0000_s171082" name="公式" r:id="rId17" imgW="215900" imgH="316865" progId="Equation.3">
                        <p:embed/>
                      </p:oleObj>
                    </mc:Choice>
                    <mc:Fallback>
                      <p:oleObj name="公式" r:id="rId17" imgW="215900" imgH="316865" progId="Equation.3">
                        <p:embed/>
                        <p:pic>
                          <p:nvPicPr>
                            <p:cNvPr id="0" name="Object 2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96" y="2496"/>
                              <a:ext cx="228"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 name="Object 26"/>
                <p:cNvGraphicFramePr>
                  <a:graphicFrameLocks noChangeAspect="1"/>
                </p:cNvGraphicFramePr>
                <p:nvPr/>
              </p:nvGraphicFramePr>
              <p:xfrm>
                <a:off x="2496" y="2064"/>
                <a:ext cx="255" cy="336"/>
              </p:xfrm>
              <a:graphic>
                <a:graphicData uri="http://schemas.openxmlformats.org/presentationml/2006/ole">
                  <mc:AlternateContent xmlns:mc="http://schemas.openxmlformats.org/markup-compatibility/2006">
                    <mc:Choice xmlns:v="urn:schemas-microsoft-com:vml" Requires="v">
                      <p:oleObj spid="_x0000_s171083" name="公式" r:id="rId18" imgW="241300" imgH="317500" progId="Equation.3">
                        <p:embed/>
                      </p:oleObj>
                    </mc:Choice>
                    <mc:Fallback>
                      <p:oleObj name="公式" r:id="rId18" imgW="241300" imgH="317500" progId="Equation.3">
                        <p:embed/>
                        <p:pic>
                          <p:nvPicPr>
                            <p:cNvPr id="0" name="Object 2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96" y="2064"/>
                              <a:ext cx="255"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 name="Object 27"/>
                <p:cNvGraphicFramePr>
                  <a:graphicFrameLocks noChangeAspect="1"/>
                </p:cNvGraphicFramePr>
                <p:nvPr/>
              </p:nvGraphicFramePr>
              <p:xfrm>
                <a:off x="2064" y="1776"/>
                <a:ext cx="304" cy="286"/>
              </p:xfrm>
              <a:graphic>
                <a:graphicData uri="http://schemas.openxmlformats.org/presentationml/2006/ole">
                  <mc:AlternateContent xmlns:mc="http://schemas.openxmlformats.org/markup-compatibility/2006">
                    <mc:Choice xmlns:v="urn:schemas-microsoft-com:vml" Requires="v">
                      <p:oleObj spid="_x0000_s171084" name="Equation" r:id="rId20" imgW="228600" imgH="215900" progId="Equation.3">
                        <p:embed/>
                      </p:oleObj>
                    </mc:Choice>
                    <mc:Fallback>
                      <p:oleObj name="Equation" r:id="rId20" imgW="228600" imgH="215900" progId="Equation.3">
                        <p:embed/>
                        <p:pic>
                          <p:nvPicPr>
                            <p:cNvPr id="0" name="Object 2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64" y="1776"/>
                              <a:ext cx="304"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 name="Object 28"/>
                <p:cNvGraphicFramePr>
                  <a:graphicFrameLocks noChangeAspect="1"/>
                </p:cNvGraphicFramePr>
                <p:nvPr/>
              </p:nvGraphicFramePr>
              <p:xfrm>
                <a:off x="2064" y="2400"/>
                <a:ext cx="321" cy="286"/>
              </p:xfrm>
              <a:graphic>
                <a:graphicData uri="http://schemas.openxmlformats.org/presentationml/2006/ole">
                  <mc:AlternateContent xmlns:mc="http://schemas.openxmlformats.org/markup-compatibility/2006">
                    <mc:Choice xmlns:v="urn:schemas-microsoft-com:vml" Requires="v">
                      <p:oleObj spid="_x0000_s171085" name="Equation" r:id="rId22" imgW="241300" imgH="215900" progId="Equation.3">
                        <p:embed/>
                      </p:oleObj>
                    </mc:Choice>
                    <mc:Fallback>
                      <p:oleObj name="Equation" r:id="rId22" imgW="241300" imgH="215900" progId="Equation.3">
                        <p:embed/>
                        <p:pic>
                          <p:nvPicPr>
                            <p:cNvPr id="0" name="Object 2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064" y="2400"/>
                              <a:ext cx="321"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 name="Line 29"/>
                <p:cNvSpPr>
                  <a:spLocks noChangeShapeType="1"/>
                </p:cNvSpPr>
                <p:nvPr/>
              </p:nvSpPr>
              <p:spPr bwMode="auto">
                <a:xfrm>
                  <a:off x="2400" y="1968"/>
                  <a:ext cx="2496" cy="0"/>
                </a:xfrm>
                <a:prstGeom prst="line">
                  <a:avLst/>
                </a:prstGeom>
                <a:noFill/>
                <a:ln w="19050">
                  <a:solidFill>
                    <a:srgbClr val="3333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75" name="Line 30"/>
                <p:cNvSpPr>
                  <a:spLocks noChangeShapeType="1"/>
                </p:cNvSpPr>
                <p:nvPr/>
              </p:nvSpPr>
              <p:spPr bwMode="auto">
                <a:xfrm>
                  <a:off x="2400" y="2544"/>
                  <a:ext cx="2496" cy="0"/>
                </a:xfrm>
                <a:prstGeom prst="line">
                  <a:avLst/>
                </a:prstGeom>
                <a:noFill/>
                <a:ln w="19050">
                  <a:solidFill>
                    <a:srgbClr val="3333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graphicFrame>
              <p:nvGraphicFramePr>
                <p:cNvPr id="76" name="Object 31"/>
                <p:cNvGraphicFramePr>
                  <a:graphicFrameLocks noChangeAspect="1"/>
                </p:cNvGraphicFramePr>
                <p:nvPr/>
              </p:nvGraphicFramePr>
              <p:xfrm>
                <a:off x="4656" y="2094"/>
                <a:ext cx="176" cy="281"/>
              </p:xfrm>
              <a:graphic>
                <a:graphicData uri="http://schemas.openxmlformats.org/presentationml/2006/ole">
                  <mc:AlternateContent xmlns:mc="http://schemas.openxmlformats.org/markup-compatibility/2006">
                    <mc:Choice xmlns:v="urn:schemas-microsoft-com:vml" Requires="v">
                      <p:oleObj spid="_x0000_s171086" name="Equation" r:id="rId24" imgW="190500" imgH="254000" progId="Equation.3">
                        <p:embed/>
                      </p:oleObj>
                    </mc:Choice>
                    <mc:Fallback>
                      <p:oleObj name="Equation" r:id="rId24" imgW="190500" imgH="254000" progId="Equation.3">
                        <p:embed/>
                        <p:pic>
                          <p:nvPicPr>
                            <p:cNvPr id="0" name="Object 3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656" y="2094"/>
                              <a:ext cx="176"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 name="Line 32"/>
                <p:cNvSpPr>
                  <a:spLocks noChangeShapeType="1"/>
                </p:cNvSpPr>
                <p:nvPr/>
              </p:nvSpPr>
              <p:spPr bwMode="auto">
                <a:xfrm flipH="1" flipV="1">
                  <a:off x="4656" y="1968"/>
                  <a:ext cx="0" cy="576"/>
                </a:xfrm>
                <a:prstGeom prst="line">
                  <a:avLst/>
                </a:prstGeom>
                <a:noFill/>
                <a:ln w="19050">
                  <a:solidFill>
                    <a:srgbClr val="FF33CC"/>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grpSp>
          <p:sp>
            <p:nvSpPr>
              <p:cNvPr id="21" name="Text Box 33"/>
              <p:cNvSpPr txBox="1">
                <a:spLocks noChangeArrowheads="1"/>
              </p:cNvSpPr>
              <p:nvPr/>
            </p:nvSpPr>
            <p:spPr bwMode="auto">
              <a:xfrm>
                <a:off x="4120" y="800"/>
                <a:ext cx="440"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t" latinLnBrk="0" hangingPunct="1">
                  <a:lnSpc>
                    <a:spcPct val="100000"/>
                  </a:lnSpc>
                  <a:spcBef>
                    <a:spcPct val="50000"/>
                  </a:spcBef>
                  <a:spcAft>
                    <a:spcPct val="0"/>
                  </a:spcAft>
                  <a:buClrTx/>
                  <a:buSzTx/>
                  <a:buFontTx/>
                  <a:buNone/>
                  <a:defRPr/>
                </a:pPr>
                <a:r>
                  <a:rPr kumimoji="0" lang="en-US" altLang="zh-CN" sz="2400" b="1" i="0" u="none" strike="noStrike" kern="0" cap="none" spc="0" normalizeH="0" baseline="0" noProof="0">
                    <a:ln>
                      <a:noFill/>
                    </a:ln>
                    <a:solidFill>
                      <a:srgbClr val="006666"/>
                    </a:solidFill>
                    <a:effectLst/>
                    <a:uLnTx/>
                    <a:uFillTx/>
                    <a:latin typeface="Times New Roman" panose="02020603050405020304" pitchFamily="18" charset="0"/>
                    <a:ea typeface="宋体" panose="02010600030101010101" pitchFamily="2" charset="-122"/>
                  </a:rPr>
                  <a:t>L</a:t>
                </a:r>
              </a:p>
            </p:txBody>
          </p:sp>
          <p:grpSp>
            <p:nvGrpSpPr>
              <p:cNvPr id="22" name="Group 34"/>
              <p:cNvGrpSpPr/>
              <p:nvPr/>
            </p:nvGrpSpPr>
            <p:grpSpPr bwMode="auto">
              <a:xfrm>
                <a:off x="3072" y="1440"/>
                <a:ext cx="240" cy="1008"/>
                <a:chOff x="2976" y="1440"/>
                <a:chExt cx="240" cy="1008"/>
              </a:xfrm>
            </p:grpSpPr>
            <p:sp>
              <p:nvSpPr>
                <p:cNvPr id="61" name="Line 35"/>
                <p:cNvSpPr>
                  <a:spLocks noChangeShapeType="1"/>
                </p:cNvSpPr>
                <p:nvPr/>
              </p:nvSpPr>
              <p:spPr bwMode="auto">
                <a:xfrm flipV="1">
                  <a:off x="3216" y="1440"/>
                  <a:ext cx="0" cy="1008"/>
                </a:xfrm>
                <a:prstGeom prst="line">
                  <a:avLst/>
                </a:prstGeom>
                <a:noFill/>
                <a:ln w="19050">
                  <a:solidFill>
                    <a:srgbClr val="000000"/>
                  </a:solidFill>
                  <a:prstDash val="dash"/>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grpSp>
              <p:nvGrpSpPr>
                <p:cNvPr id="62" name="Group 36"/>
                <p:cNvGrpSpPr/>
                <p:nvPr/>
              </p:nvGrpSpPr>
              <p:grpSpPr bwMode="auto">
                <a:xfrm>
                  <a:off x="2976" y="1440"/>
                  <a:ext cx="240" cy="336"/>
                  <a:chOff x="2976" y="1440"/>
                  <a:chExt cx="240" cy="336"/>
                </a:xfrm>
              </p:grpSpPr>
              <p:sp>
                <p:nvSpPr>
                  <p:cNvPr id="63" name="Arc 37"/>
                  <p:cNvSpPr/>
                  <p:nvPr/>
                </p:nvSpPr>
                <p:spPr bwMode="auto">
                  <a:xfrm flipH="1">
                    <a:off x="3024" y="1680"/>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FF9900"/>
                    </a:solidFill>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graphicFrame>
                <p:nvGraphicFramePr>
                  <p:cNvPr id="64" name="Object 38"/>
                  <p:cNvGraphicFramePr>
                    <a:graphicFrameLocks noChangeAspect="1"/>
                  </p:cNvGraphicFramePr>
                  <p:nvPr/>
                </p:nvGraphicFramePr>
                <p:xfrm>
                  <a:off x="2976" y="1440"/>
                  <a:ext cx="119" cy="243"/>
                </p:xfrm>
                <a:graphic>
                  <a:graphicData uri="http://schemas.openxmlformats.org/presentationml/2006/ole">
                    <mc:AlternateContent xmlns:mc="http://schemas.openxmlformats.org/markup-compatibility/2006">
                      <mc:Choice xmlns:v="urn:schemas-microsoft-com:vml" Requires="v">
                        <p:oleObj spid="_x0000_s171087" name="公式" r:id="rId26" imgW="114300" imgH="228600" progId="Equation.3">
                          <p:embed/>
                        </p:oleObj>
                      </mc:Choice>
                      <mc:Fallback>
                        <p:oleObj name="公式" r:id="rId26" imgW="114300" imgH="228600" progId="Equation.3">
                          <p:embed/>
                          <p:pic>
                            <p:nvPicPr>
                              <p:cNvPr id="0" name="Object 3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976" y="1440"/>
                                <a:ext cx="119"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23" name="Group 39"/>
              <p:cNvGrpSpPr/>
              <p:nvPr/>
            </p:nvGrpSpPr>
            <p:grpSpPr bwMode="auto">
              <a:xfrm>
                <a:off x="3446" y="1426"/>
                <a:ext cx="490" cy="542"/>
                <a:chOff x="3350" y="1426"/>
                <a:chExt cx="490" cy="542"/>
              </a:xfrm>
            </p:grpSpPr>
            <p:sp>
              <p:nvSpPr>
                <p:cNvPr id="59" name="Line 40"/>
                <p:cNvSpPr>
                  <a:spLocks noChangeShapeType="1"/>
                </p:cNvSpPr>
                <p:nvPr/>
              </p:nvSpPr>
              <p:spPr bwMode="auto">
                <a:xfrm flipH="1" flipV="1">
                  <a:off x="3552" y="1680"/>
                  <a:ext cx="240" cy="288"/>
                </a:xfrm>
                <a:prstGeom prst="line">
                  <a:avLst/>
                </a:prstGeom>
                <a:noFill/>
                <a:ln w="28575">
                  <a:solidFill>
                    <a:srgbClr val="CC0099"/>
                  </a:solidFill>
                  <a:prstDash val="dash"/>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60" name="Text Box 41"/>
                <p:cNvSpPr txBox="1">
                  <a:spLocks noChangeArrowheads="1"/>
                </p:cNvSpPr>
                <p:nvPr/>
              </p:nvSpPr>
              <p:spPr bwMode="auto">
                <a:xfrm>
                  <a:off x="3350" y="1426"/>
                  <a:ext cx="490"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t" latinLnBrk="0" hangingPunct="1">
                    <a:lnSpc>
                      <a:spcPct val="100000"/>
                    </a:lnSpc>
                    <a:spcBef>
                      <a:spcPct val="50000"/>
                    </a:spcBef>
                    <a:spcAft>
                      <a:spcPct val="0"/>
                    </a:spcAft>
                    <a:buClrTx/>
                    <a:buSzTx/>
                    <a:buFontTx/>
                    <a:buNone/>
                    <a:defRPr/>
                  </a:pPr>
                  <a:r>
                    <a:rPr kumimoji="0" lang="en-US" altLang="zh-CN" sz="2400" b="1" i="1" u="none" strike="noStrike" kern="0" cap="none" spc="0" normalizeH="0" baseline="0" noProof="0">
                      <a:ln>
                        <a:noFill/>
                      </a:ln>
                      <a:solidFill>
                        <a:srgbClr val="006666"/>
                      </a:solidFill>
                      <a:effectLst/>
                      <a:uLnTx/>
                      <a:uFillTx/>
                      <a:latin typeface="Times New Roman" panose="02020603050405020304" pitchFamily="18" charset="0"/>
                      <a:ea typeface="宋体" panose="02010600030101010101" pitchFamily="2" charset="-122"/>
                    </a:rPr>
                    <a:t>D</a:t>
                  </a:r>
                </a:p>
              </p:txBody>
            </p:sp>
          </p:grpSp>
          <p:grpSp>
            <p:nvGrpSpPr>
              <p:cNvPr id="24" name="Group 42"/>
              <p:cNvGrpSpPr/>
              <p:nvPr/>
            </p:nvGrpSpPr>
            <p:grpSpPr bwMode="auto">
              <a:xfrm>
                <a:off x="3600" y="864"/>
                <a:ext cx="1344" cy="2129"/>
                <a:chOff x="3504" y="864"/>
                <a:chExt cx="1344" cy="2129"/>
              </a:xfrm>
            </p:grpSpPr>
            <p:sp>
              <p:nvSpPr>
                <p:cNvPr id="51" name="Line 43"/>
                <p:cNvSpPr>
                  <a:spLocks noChangeShapeType="1"/>
                </p:cNvSpPr>
                <p:nvPr/>
              </p:nvSpPr>
              <p:spPr bwMode="auto">
                <a:xfrm flipV="1">
                  <a:off x="4320" y="1296"/>
                  <a:ext cx="288" cy="240"/>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52" name="Line 44"/>
                <p:cNvSpPr>
                  <a:spLocks noChangeShapeType="1"/>
                </p:cNvSpPr>
                <p:nvPr/>
              </p:nvSpPr>
              <p:spPr bwMode="auto">
                <a:xfrm flipV="1">
                  <a:off x="3504" y="1968"/>
                  <a:ext cx="288" cy="576"/>
                </a:xfrm>
                <a:prstGeom prst="line">
                  <a:avLst/>
                </a:prstGeom>
                <a:noFill/>
                <a:ln w="28575">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53" name="Line 45"/>
                <p:cNvSpPr>
                  <a:spLocks noChangeShapeType="1"/>
                </p:cNvSpPr>
                <p:nvPr/>
              </p:nvSpPr>
              <p:spPr bwMode="auto">
                <a:xfrm flipV="1">
                  <a:off x="3792" y="1440"/>
                  <a:ext cx="624" cy="528"/>
                </a:xfrm>
                <a:prstGeom prst="line">
                  <a:avLst/>
                </a:prstGeom>
                <a:noFill/>
                <a:ln w="28575">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54" name="Line 46"/>
                <p:cNvSpPr>
                  <a:spLocks noChangeShapeType="1"/>
                </p:cNvSpPr>
                <p:nvPr/>
              </p:nvSpPr>
              <p:spPr bwMode="auto">
                <a:xfrm>
                  <a:off x="3504" y="2544"/>
                  <a:ext cx="336" cy="384"/>
                </a:xfrm>
                <a:prstGeom prst="line">
                  <a:avLst/>
                </a:prstGeom>
                <a:noFill/>
                <a:ln w="28575">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55" name="Line 47"/>
                <p:cNvSpPr>
                  <a:spLocks noChangeShapeType="1"/>
                </p:cNvSpPr>
                <p:nvPr/>
              </p:nvSpPr>
              <p:spPr bwMode="auto">
                <a:xfrm flipV="1">
                  <a:off x="4560" y="864"/>
                  <a:ext cx="288" cy="480"/>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56" name="Text Box 48"/>
                <p:cNvSpPr txBox="1">
                  <a:spLocks noChangeArrowheads="1"/>
                </p:cNvSpPr>
                <p:nvPr/>
              </p:nvSpPr>
              <p:spPr bwMode="auto">
                <a:xfrm>
                  <a:off x="3794" y="1855"/>
                  <a:ext cx="578" cy="3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t" latinLnBrk="0" hangingPunct="1">
                    <a:lnSpc>
                      <a:spcPct val="100000"/>
                    </a:lnSpc>
                    <a:spcBef>
                      <a:spcPct val="50000"/>
                    </a:spcBef>
                    <a:spcAft>
                      <a:spcPct val="0"/>
                    </a:spcAft>
                    <a:buClrTx/>
                    <a:buSzTx/>
                    <a:buFontTx/>
                    <a:buNone/>
                    <a:defRPr/>
                  </a:pPr>
                  <a:r>
                    <a:rPr kumimoji="0" lang="en-US" altLang="zh-CN" sz="2400" b="1" i="1" u="none" strike="noStrike" kern="0" cap="none" spc="0" normalizeH="0" baseline="0" noProof="0">
                      <a:ln>
                        <a:noFill/>
                      </a:ln>
                      <a:solidFill>
                        <a:srgbClr val="006666"/>
                      </a:solidFill>
                      <a:effectLst/>
                      <a:uLnTx/>
                      <a:uFillTx/>
                      <a:latin typeface="Times New Roman" panose="02020603050405020304" pitchFamily="18" charset="0"/>
                      <a:ea typeface="宋体" panose="02010600030101010101" pitchFamily="2" charset="-122"/>
                    </a:rPr>
                    <a:t>C</a:t>
                  </a:r>
                </a:p>
              </p:txBody>
            </p:sp>
            <p:sp>
              <p:nvSpPr>
                <p:cNvPr id="57" name="Text Box 49"/>
                <p:cNvSpPr txBox="1">
                  <a:spLocks noChangeArrowheads="1"/>
                </p:cNvSpPr>
                <p:nvPr/>
              </p:nvSpPr>
              <p:spPr bwMode="auto">
                <a:xfrm>
                  <a:off x="4060" y="1329"/>
                  <a:ext cx="404" cy="3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t" latinLnBrk="0" hangingPunct="1">
                    <a:lnSpc>
                      <a:spcPct val="100000"/>
                    </a:lnSpc>
                    <a:spcBef>
                      <a:spcPct val="50000"/>
                    </a:spcBef>
                    <a:spcAft>
                      <a:spcPct val="0"/>
                    </a:spcAft>
                    <a:buClrTx/>
                    <a:buSzTx/>
                    <a:buFontTx/>
                    <a:buNone/>
                    <a:defRPr/>
                  </a:pPr>
                  <a:r>
                    <a:rPr kumimoji="0" lang="zh-CN" altLang="en-US" sz="2400" b="1" i="0" u="none" strike="noStrike" kern="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rPr>
                    <a:t>3</a:t>
                  </a:r>
                </a:p>
              </p:txBody>
            </p:sp>
            <p:sp>
              <p:nvSpPr>
                <p:cNvPr id="58" name="Text Box 50"/>
                <p:cNvSpPr txBox="1">
                  <a:spLocks noChangeArrowheads="1"/>
                </p:cNvSpPr>
                <p:nvPr/>
              </p:nvSpPr>
              <p:spPr bwMode="auto">
                <a:xfrm>
                  <a:off x="3505" y="2673"/>
                  <a:ext cx="575"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t" latinLnBrk="0" hangingPunct="1">
                    <a:lnSpc>
                      <a:spcPct val="100000"/>
                    </a:lnSpc>
                    <a:spcBef>
                      <a:spcPct val="50000"/>
                    </a:spcBef>
                    <a:spcAft>
                      <a:spcPct val="0"/>
                    </a:spcAft>
                    <a:buClrTx/>
                    <a:buSzTx/>
                    <a:buFontTx/>
                    <a:buNone/>
                    <a:defRPr/>
                  </a:pPr>
                  <a:r>
                    <a:rPr kumimoji="0" lang="zh-CN" altLang="en-US" sz="2400" b="1" i="0" u="none" strike="noStrike" kern="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rPr>
                    <a:t>4</a:t>
                  </a:r>
                </a:p>
              </p:txBody>
            </p:sp>
          </p:grpSp>
          <p:grpSp>
            <p:nvGrpSpPr>
              <p:cNvPr id="25" name="Group 51"/>
              <p:cNvGrpSpPr/>
              <p:nvPr/>
            </p:nvGrpSpPr>
            <p:grpSpPr bwMode="auto">
              <a:xfrm>
                <a:off x="3888" y="1968"/>
                <a:ext cx="1306" cy="1025"/>
                <a:chOff x="3792" y="1968"/>
                <a:chExt cx="1306" cy="1025"/>
              </a:xfrm>
            </p:grpSpPr>
            <p:sp>
              <p:nvSpPr>
                <p:cNvPr id="46" name="Line 52"/>
                <p:cNvSpPr>
                  <a:spLocks noChangeShapeType="1"/>
                </p:cNvSpPr>
                <p:nvPr/>
              </p:nvSpPr>
              <p:spPr bwMode="auto">
                <a:xfrm>
                  <a:off x="3792" y="1968"/>
                  <a:ext cx="288" cy="576"/>
                </a:xfrm>
                <a:prstGeom prst="line">
                  <a:avLst/>
                </a:prstGeom>
                <a:noFill/>
                <a:ln w="28575">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47" name="Line 53"/>
                <p:cNvSpPr>
                  <a:spLocks noChangeShapeType="1"/>
                </p:cNvSpPr>
                <p:nvPr/>
              </p:nvSpPr>
              <p:spPr bwMode="auto">
                <a:xfrm flipV="1">
                  <a:off x="4080" y="2112"/>
                  <a:ext cx="192" cy="432"/>
                </a:xfrm>
                <a:prstGeom prst="line">
                  <a:avLst/>
                </a:prstGeom>
                <a:noFill/>
                <a:ln w="28575">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48" name="Line 54"/>
                <p:cNvSpPr>
                  <a:spLocks noChangeShapeType="1"/>
                </p:cNvSpPr>
                <p:nvPr/>
              </p:nvSpPr>
              <p:spPr bwMode="auto">
                <a:xfrm>
                  <a:off x="4080" y="2544"/>
                  <a:ext cx="336" cy="384"/>
                </a:xfrm>
                <a:prstGeom prst="line">
                  <a:avLst/>
                </a:prstGeom>
                <a:noFill/>
                <a:ln w="28575">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49" name="Text Box 55"/>
                <p:cNvSpPr txBox="1">
                  <a:spLocks noChangeArrowheads="1"/>
                </p:cNvSpPr>
                <p:nvPr/>
              </p:nvSpPr>
              <p:spPr bwMode="auto">
                <a:xfrm>
                  <a:off x="4176" y="2482"/>
                  <a:ext cx="922"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t" latinLnBrk="0" hangingPunct="1">
                    <a:lnSpc>
                      <a:spcPct val="100000"/>
                    </a:lnSpc>
                    <a:spcBef>
                      <a:spcPct val="50000"/>
                    </a:spcBef>
                    <a:spcAft>
                      <a:spcPct val="0"/>
                    </a:spcAft>
                    <a:buClrTx/>
                    <a:buSzTx/>
                    <a:buFontTx/>
                    <a:buNone/>
                    <a:defRPr/>
                  </a:pPr>
                  <a:r>
                    <a:rPr kumimoji="0" lang="en-US" altLang="zh-CN" sz="2400" b="1" i="1" u="none" strike="noStrike" kern="0" cap="none" spc="0" normalizeH="0" baseline="0" noProof="0">
                      <a:ln>
                        <a:noFill/>
                      </a:ln>
                      <a:solidFill>
                        <a:srgbClr val="006666"/>
                      </a:solidFill>
                      <a:effectLst/>
                      <a:uLnTx/>
                      <a:uFillTx/>
                      <a:latin typeface="Times New Roman" panose="02020603050405020304" pitchFamily="18" charset="0"/>
                      <a:ea typeface="宋体" panose="02010600030101010101" pitchFamily="2" charset="-122"/>
                    </a:rPr>
                    <a:t>E</a:t>
                  </a:r>
                </a:p>
              </p:txBody>
            </p:sp>
            <p:sp>
              <p:nvSpPr>
                <p:cNvPr id="50" name="Text Box 56"/>
                <p:cNvSpPr txBox="1">
                  <a:spLocks noChangeArrowheads="1"/>
                </p:cNvSpPr>
                <p:nvPr/>
              </p:nvSpPr>
              <p:spPr bwMode="auto">
                <a:xfrm>
                  <a:off x="4079" y="2673"/>
                  <a:ext cx="672"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t" latinLnBrk="0" hangingPunct="1">
                    <a:lnSpc>
                      <a:spcPct val="100000"/>
                    </a:lnSpc>
                    <a:spcBef>
                      <a:spcPct val="50000"/>
                    </a:spcBef>
                    <a:spcAft>
                      <a:spcPct val="0"/>
                    </a:spcAft>
                    <a:buClrTx/>
                    <a:buSzTx/>
                    <a:buFontTx/>
                    <a:buNone/>
                    <a:defRPr/>
                  </a:pPr>
                  <a:r>
                    <a:rPr kumimoji="0" lang="zh-CN" altLang="en-US" sz="2400" b="1" i="0" u="none" strike="noStrike" kern="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rPr>
                    <a:t>5</a:t>
                  </a:r>
                </a:p>
              </p:txBody>
            </p:sp>
          </p:grpSp>
          <p:grpSp>
            <p:nvGrpSpPr>
              <p:cNvPr id="26" name="Group 57"/>
              <p:cNvGrpSpPr/>
              <p:nvPr/>
            </p:nvGrpSpPr>
            <p:grpSpPr bwMode="auto">
              <a:xfrm>
                <a:off x="2592" y="1138"/>
                <a:ext cx="1009" cy="1039"/>
                <a:chOff x="2496" y="1138"/>
                <a:chExt cx="1009" cy="1039"/>
              </a:xfrm>
            </p:grpSpPr>
            <p:sp>
              <p:nvSpPr>
                <p:cNvPr id="42" name="Line 58"/>
                <p:cNvSpPr>
                  <a:spLocks noChangeShapeType="1"/>
                </p:cNvSpPr>
                <p:nvPr/>
              </p:nvSpPr>
              <p:spPr bwMode="auto">
                <a:xfrm rot="396450" flipH="1" flipV="1">
                  <a:off x="2641" y="1440"/>
                  <a:ext cx="144" cy="96"/>
                </a:xfrm>
                <a:prstGeom prst="line">
                  <a:avLst/>
                </a:prstGeom>
                <a:noFill/>
                <a:ln w="38100">
                  <a:solidFill>
                    <a:srgbClr val="FF00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43" name="Text Box 59"/>
                <p:cNvSpPr txBox="1">
                  <a:spLocks noChangeArrowheads="1"/>
                </p:cNvSpPr>
                <p:nvPr/>
              </p:nvSpPr>
              <p:spPr bwMode="auto">
                <a:xfrm>
                  <a:off x="2972" y="1857"/>
                  <a:ext cx="533"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t" latinLnBrk="0" hangingPunct="1">
                    <a:lnSpc>
                      <a:spcPct val="100000"/>
                    </a:lnSpc>
                    <a:spcBef>
                      <a:spcPct val="50000"/>
                    </a:spcBef>
                    <a:spcAft>
                      <a:spcPct val="0"/>
                    </a:spcAft>
                    <a:buClrTx/>
                    <a:buSzTx/>
                    <a:buFontTx/>
                    <a:buNone/>
                    <a:defRPr/>
                  </a:pPr>
                  <a:r>
                    <a:rPr kumimoji="0" lang="en-US" altLang="zh-CN" sz="2400" b="1" i="1" u="none" strike="noStrike" kern="0" cap="none" spc="0" normalizeH="0" baseline="0" noProof="0">
                      <a:ln>
                        <a:noFill/>
                      </a:ln>
                      <a:solidFill>
                        <a:srgbClr val="006666"/>
                      </a:solidFill>
                      <a:effectLst/>
                      <a:uLnTx/>
                      <a:uFillTx/>
                      <a:latin typeface="Times New Roman" panose="02020603050405020304" pitchFamily="18" charset="0"/>
                      <a:ea typeface="宋体" panose="02010600030101010101" pitchFamily="2" charset="-122"/>
                    </a:rPr>
                    <a:t>A</a:t>
                  </a:r>
                </a:p>
              </p:txBody>
            </p:sp>
            <p:sp>
              <p:nvSpPr>
                <p:cNvPr id="44" name="Line 60"/>
                <p:cNvSpPr>
                  <a:spLocks noChangeShapeType="1"/>
                </p:cNvSpPr>
                <p:nvPr/>
              </p:nvSpPr>
              <p:spPr bwMode="auto">
                <a:xfrm>
                  <a:off x="2496" y="1296"/>
                  <a:ext cx="720" cy="672"/>
                </a:xfrm>
                <a:prstGeom prst="line">
                  <a:avLst/>
                </a:prstGeom>
                <a:noFill/>
                <a:ln w="38100">
                  <a:solidFill>
                    <a:srgbClr val="FF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45" name="Text Box 61"/>
                <p:cNvSpPr txBox="1">
                  <a:spLocks noChangeArrowheads="1"/>
                </p:cNvSpPr>
                <p:nvPr/>
              </p:nvSpPr>
              <p:spPr bwMode="auto">
                <a:xfrm>
                  <a:off x="2591" y="1138"/>
                  <a:ext cx="433"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t" latinLnBrk="0" hangingPunct="1">
                    <a:lnSpc>
                      <a:spcPct val="100000"/>
                    </a:lnSpc>
                    <a:spcBef>
                      <a:spcPct val="50000"/>
                    </a:spcBef>
                    <a:spcAft>
                      <a:spcPct val="0"/>
                    </a:spcAft>
                    <a:buClrTx/>
                    <a:buSzTx/>
                    <a:buFontTx/>
                    <a:buNone/>
                    <a:defRPr/>
                  </a:pPr>
                  <a:r>
                    <a:rPr kumimoji="0" lang="zh-CN" altLang="en-US" sz="2400" b="1" i="0" u="none" strike="noStrike" kern="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rPr>
                    <a:t>1</a:t>
                  </a:r>
                  <a:endParaRPr kumimoji="0" lang="zh-CN" altLang="en-US" sz="2400" b="1" i="0" u="none" strike="noStrike" kern="0" cap="none" spc="0" normalizeH="0" baseline="0" noProof="0">
                    <a:ln>
                      <a:noFill/>
                    </a:ln>
                    <a:solidFill>
                      <a:srgbClr val="006699"/>
                    </a:solidFill>
                    <a:effectLst/>
                    <a:uLnTx/>
                    <a:uFillTx/>
                    <a:latin typeface="Times New Roman" panose="02020603050405020304" pitchFamily="18" charset="0"/>
                    <a:ea typeface="宋体" panose="02010600030101010101" pitchFamily="2" charset="-122"/>
                  </a:endParaRPr>
                </a:p>
              </p:txBody>
            </p:sp>
          </p:grpSp>
          <p:grpSp>
            <p:nvGrpSpPr>
              <p:cNvPr id="27" name="Group 62"/>
              <p:cNvGrpSpPr/>
              <p:nvPr/>
            </p:nvGrpSpPr>
            <p:grpSpPr bwMode="auto">
              <a:xfrm>
                <a:off x="3312" y="1968"/>
                <a:ext cx="322" cy="768"/>
                <a:chOff x="3216" y="1968"/>
                <a:chExt cx="322" cy="768"/>
              </a:xfrm>
            </p:grpSpPr>
            <p:grpSp>
              <p:nvGrpSpPr>
                <p:cNvPr id="36" name="Group 63"/>
                <p:cNvGrpSpPr/>
                <p:nvPr/>
              </p:nvGrpSpPr>
              <p:grpSpPr bwMode="auto">
                <a:xfrm>
                  <a:off x="3216" y="2016"/>
                  <a:ext cx="322" cy="490"/>
                  <a:chOff x="3216" y="2016"/>
                  <a:chExt cx="322" cy="490"/>
                </a:xfrm>
              </p:grpSpPr>
              <p:sp>
                <p:nvSpPr>
                  <p:cNvPr id="38" name="Arc 64"/>
                  <p:cNvSpPr/>
                  <p:nvPr/>
                </p:nvSpPr>
                <p:spPr bwMode="auto">
                  <a:xfrm rot="13394629" flipH="1">
                    <a:off x="3217" y="2160"/>
                    <a:ext cx="96" cy="137"/>
                  </a:xfrm>
                  <a:custGeom>
                    <a:avLst/>
                    <a:gdLst>
                      <a:gd name="G0" fmla="+- 0 0 0"/>
                      <a:gd name="G1" fmla="+- 20614 0 0"/>
                      <a:gd name="G2" fmla="+- 21600 0 0"/>
                      <a:gd name="T0" fmla="*/ 6451 w 21600"/>
                      <a:gd name="T1" fmla="*/ 0 h 20614"/>
                      <a:gd name="T2" fmla="*/ 21600 w 21600"/>
                      <a:gd name="T3" fmla="*/ 20614 h 20614"/>
                      <a:gd name="T4" fmla="*/ 0 w 21600"/>
                      <a:gd name="T5" fmla="*/ 20614 h 20614"/>
                    </a:gdLst>
                    <a:ahLst/>
                    <a:cxnLst>
                      <a:cxn ang="0">
                        <a:pos x="T0" y="T1"/>
                      </a:cxn>
                      <a:cxn ang="0">
                        <a:pos x="T2" y="T3"/>
                      </a:cxn>
                      <a:cxn ang="0">
                        <a:pos x="T4" y="T5"/>
                      </a:cxn>
                    </a:cxnLst>
                    <a:rect l="0" t="0" r="r" b="b"/>
                    <a:pathLst>
                      <a:path w="21600" h="20614" fill="none" extrusionOk="0">
                        <a:moveTo>
                          <a:pt x="6451" y="-1"/>
                        </a:moveTo>
                        <a:cubicBezTo>
                          <a:pt x="15464" y="2820"/>
                          <a:pt x="21600" y="11169"/>
                          <a:pt x="21600" y="20614"/>
                        </a:cubicBezTo>
                      </a:path>
                      <a:path w="21600" h="20614" stroke="0" extrusionOk="0">
                        <a:moveTo>
                          <a:pt x="6451" y="-1"/>
                        </a:moveTo>
                        <a:cubicBezTo>
                          <a:pt x="15464" y="2820"/>
                          <a:pt x="21600" y="11169"/>
                          <a:pt x="21600" y="20614"/>
                        </a:cubicBezTo>
                        <a:lnTo>
                          <a:pt x="0" y="20614"/>
                        </a:lnTo>
                        <a:close/>
                      </a:path>
                    </a:pathLst>
                  </a:custGeom>
                  <a:noFill/>
                  <a:ln w="28575">
                    <a:solidFill>
                      <a:srgbClr val="FF9900"/>
                    </a:solidFill>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39" name="Arc 65"/>
                  <p:cNvSpPr/>
                  <p:nvPr/>
                </p:nvSpPr>
                <p:spPr bwMode="auto">
                  <a:xfrm rot="10986807" flipV="1">
                    <a:off x="3361" y="2254"/>
                    <a:ext cx="177" cy="50"/>
                  </a:xfrm>
                  <a:custGeom>
                    <a:avLst/>
                    <a:gdLst>
                      <a:gd name="G0" fmla="+- 0 0 0"/>
                      <a:gd name="G1" fmla="+- 21245 0 0"/>
                      <a:gd name="G2" fmla="+- 21600 0 0"/>
                      <a:gd name="T0" fmla="*/ 3899 w 18917"/>
                      <a:gd name="T1" fmla="*/ 0 h 21245"/>
                      <a:gd name="T2" fmla="*/ 18917 w 18917"/>
                      <a:gd name="T3" fmla="*/ 10819 h 21245"/>
                      <a:gd name="T4" fmla="*/ 0 w 18917"/>
                      <a:gd name="T5" fmla="*/ 21245 h 21245"/>
                    </a:gdLst>
                    <a:ahLst/>
                    <a:cxnLst>
                      <a:cxn ang="0">
                        <a:pos x="T0" y="T1"/>
                      </a:cxn>
                      <a:cxn ang="0">
                        <a:pos x="T2" y="T3"/>
                      </a:cxn>
                      <a:cxn ang="0">
                        <a:pos x="T4" y="T5"/>
                      </a:cxn>
                    </a:cxnLst>
                    <a:rect l="0" t="0" r="r" b="b"/>
                    <a:pathLst>
                      <a:path w="18917" h="21245" fill="none" extrusionOk="0">
                        <a:moveTo>
                          <a:pt x="3899" y="-1"/>
                        </a:moveTo>
                        <a:cubicBezTo>
                          <a:pt x="10274" y="1169"/>
                          <a:pt x="15788" y="5141"/>
                          <a:pt x="18917" y="10818"/>
                        </a:cubicBezTo>
                      </a:path>
                      <a:path w="18917" h="21245" stroke="0" extrusionOk="0">
                        <a:moveTo>
                          <a:pt x="3899" y="-1"/>
                        </a:moveTo>
                        <a:cubicBezTo>
                          <a:pt x="10274" y="1169"/>
                          <a:pt x="15788" y="5141"/>
                          <a:pt x="18917" y="10818"/>
                        </a:cubicBezTo>
                        <a:lnTo>
                          <a:pt x="0" y="21245"/>
                        </a:lnTo>
                        <a:close/>
                      </a:path>
                    </a:pathLst>
                  </a:custGeom>
                  <a:noFill/>
                  <a:ln w="28575">
                    <a:solidFill>
                      <a:srgbClr val="FF9900"/>
                    </a:solidFill>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graphicFrame>
                <p:nvGraphicFramePr>
                  <p:cNvPr id="40" name="Object 66"/>
                  <p:cNvGraphicFramePr>
                    <a:graphicFrameLocks noChangeAspect="1"/>
                  </p:cNvGraphicFramePr>
                  <p:nvPr/>
                </p:nvGraphicFramePr>
                <p:xfrm>
                  <a:off x="3216" y="2304"/>
                  <a:ext cx="149" cy="202"/>
                </p:xfrm>
                <a:graphic>
                  <a:graphicData uri="http://schemas.openxmlformats.org/presentationml/2006/ole">
                    <mc:AlternateContent xmlns:mc="http://schemas.openxmlformats.org/markup-compatibility/2006">
                      <mc:Choice xmlns:v="urn:schemas-microsoft-com:vml" Requires="v">
                        <p:oleObj spid="_x0000_s171088" name="公式" r:id="rId28" imgW="177800" imgH="241300" progId="Equation.3">
                          <p:embed/>
                        </p:oleObj>
                      </mc:Choice>
                      <mc:Fallback>
                        <p:oleObj name="公式" r:id="rId28" imgW="177800" imgH="241300" progId="Equation.3">
                          <p:embed/>
                          <p:pic>
                            <p:nvPicPr>
                              <p:cNvPr id="0" name="Object 66"/>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216" y="2304"/>
                                <a:ext cx="149" cy="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67"/>
                  <p:cNvGraphicFramePr>
                    <a:graphicFrameLocks noChangeAspect="1"/>
                  </p:cNvGraphicFramePr>
                  <p:nvPr/>
                </p:nvGraphicFramePr>
                <p:xfrm>
                  <a:off x="3360" y="2016"/>
                  <a:ext cx="149" cy="202"/>
                </p:xfrm>
                <a:graphic>
                  <a:graphicData uri="http://schemas.openxmlformats.org/presentationml/2006/ole">
                    <mc:AlternateContent xmlns:mc="http://schemas.openxmlformats.org/markup-compatibility/2006">
                      <mc:Choice xmlns:v="urn:schemas-microsoft-com:vml" Requires="v">
                        <p:oleObj spid="_x0000_s171089" name="公式" r:id="rId30" imgW="177800" imgH="241300" progId="Equation.3">
                          <p:embed/>
                        </p:oleObj>
                      </mc:Choice>
                      <mc:Fallback>
                        <p:oleObj name="公式" r:id="rId30" imgW="177800" imgH="241300" progId="Equation.3">
                          <p:embed/>
                          <p:pic>
                            <p:nvPicPr>
                              <p:cNvPr id="0" name="Object 6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360" y="2016"/>
                                <a:ext cx="149" cy="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7" name="Line 68"/>
                <p:cNvSpPr>
                  <a:spLocks noChangeShapeType="1"/>
                </p:cNvSpPr>
                <p:nvPr/>
              </p:nvSpPr>
              <p:spPr bwMode="auto">
                <a:xfrm flipV="1">
                  <a:off x="3504" y="1968"/>
                  <a:ext cx="0" cy="768"/>
                </a:xfrm>
                <a:prstGeom prst="line">
                  <a:avLst/>
                </a:prstGeom>
                <a:noFill/>
                <a:ln w="19050">
                  <a:solidFill>
                    <a:srgbClr val="000000"/>
                  </a:solidFill>
                  <a:prstDash val="dash"/>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grpSp>
          <p:grpSp>
            <p:nvGrpSpPr>
              <p:cNvPr id="28" name="Group 69"/>
              <p:cNvGrpSpPr/>
              <p:nvPr/>
            </p:nvGrpSpPr>
            <p:grpSpPr bwMode="auto">
              <a:xfrm>
                <a:off x="3312" y="864"/>
                <a:ext cx="1632" cy="1957"/>
                <a:chOff x="3216" y="864"/>
                <a:chExt cx="1632" cy="1957"/>
              </a:xfrm>
            </p:grpSpPr>
            <p:sp>
              <p:nvSpPr>
                <p:cNvPr id="30" name="Line 70"/>
                <p:cNvSpPr>
                  <a:spLocks noChangeShapeType="1"/>
                </p:cNvSpPr>
                <p:nvPr/>
              </p:nvSpPr>
              <p:spPr bwMode="auto">
                <a:xfrm>
                  <a:off x="3216" y="1968"/>
                  <a:ext cx="288" cy="576"/>
                </a:xfrm>
                <a:prstGeom prst="line">
                  <a:avLst/>
                </a:prstGeom>
                <a:noFill/>
                <a:ln w="28575">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31" name="Text Box 71"/>
                <p:cNvSpPr txBox="1">
                  <a:spLocks noChangeArrowheads="1"/>
                </p:cNvSpPr>
                <p:nvPr/>
              </p:nvSpPr>
              <p:spPr bwMode="auto">
                <a:xfrm>
                  <a:off x="3265" y="2501"/>
                  <a:ext cx="527"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t" latinLnBrk="0" hangingPunct="1">
                    <a:lnSpc>
                      <a:spcPct val="100000"/>
                    </a:lnSpc>
                    <a:spcBef>
                      <a:spcPct val="50000"/>
                    </a:spcBef>
                    <a:spcAft>
                      <a:spcPct val="0"/>
                    </a:spcAft>
                    <a:buClrTx/>
                    <a:buSzTx/>
                    <a:buFontTx/>
                    <a:buNone/>
                    <a:defRPr/>
                  </a:pPr>
                  <a:r>
                    <a:rPr kumimoji="0" lang="en-US" altLang="zh-CN" sz="2400" b="1" i="1" u="none" strike="noStrike" kern="0" cap="none" spc="0" normalizeH="0" baseline="0" noProof="0">
                      <a:ln>
                        <a:noFill/>
                      </a:ln>
                      <a:solidFill>
                        <a:srgbClr val="006666"/>
                      </a:solidFill>
                      <a:effectLst/>
                      <a:uLnTx/>
                      <a:uFillTx/>
                      <a:latin typeface="Times New Roman" panose="02020603050405020304" pitchFamily="18" charset="0"/>
                      <a:ea typeface="宋体" panose="02010600030101010101" pitchFamily="2" charset="-122"/>
                    </a:rPr>
                    <a:t>B</a:t>
                  </a:r>
                </a:p>
              </p:txBody>
            </p:sp>
            <p:sp>
              <p:nvSpPr>
                <p:cNvPr id="32" name="Line 72"/>
                <p:cNvSpPr>
                  <a:spLocks noChangeShapeType="1"/>
                </p:cNvSpPr>
                <p:nvPr/>
              </p:nvSpPr>
              <p:spPr bwMode="auto">
                <a:xfrm flipV="1">
                  <a:off x="4320" y="864"/>
                  <a:ext cx="528" cy="144"/>
                </a:xfrm>
                <a:prstGeom prst="line">
                  <a:avLst/>
                </a:prstGeom>
                <a:noFill/>
                <a:ln w="28575">
                  <a:solidFill>
                    <a:srgbClr val="FF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33" name="Text Box 73"/>
                <p:cNvSpPr txBox="1">
                  <a:spLocks noChangeArrowheads="1"/>
                </p:cNvSpPr>
                <p:nvPr/>
              </p:nvSpPr>
              <p:spPr bwMode="auto">
                <a:xfrm>
                  <a:off x="3792" y="992"/>
                  <a:ext cx="480" cy="3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t" latinLnBrk="0" hangingPunct="1">
                    <a:lnSpc>
                      <a:spcPct val="100000"/>
                    </a:lnSpc>
                    <a:spcBef>
                      <a:spcPct val="50000"/>
                    </a:spcBef>
                    <a:spcAft>
                      <a:spcPct val="0"/>
                    </a:spcAft>
                    <a:buClrTx/>
                    <a:buSzTx/>
                    <a:buFontTx/>
                    <a:buNone/>
                    <a:defRPr/>
                  </a:pPr>
                  <a:r>
                    <a:rPr kumimoji="0" lang="zh-CN" altLang="en-US" sz="2400" b="1" i="0" u="none" strike="noStrike" kern="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rPr>
                    <a:t>2</a:t>
                  </a:r>
                </a:p>
              </p:txBody>
            </p:sp>
            <p:sp>
              <p:nvSpPr>
                <p:cNvPr id="34" name="Line 74"/>
                <p:cNvSpPr>
                  <a:spLocks noChangeShapeType="1"/>
                </p:cNvSpPr>
                <p:nvPr/>
              </p:nvSpPr>
              <p:spPr bwMode="auto">
                <a:xfrm flipV="1">
                  <a:off x="3216" y="1008"/>
                  <a:ext cx="1104" cy="960"/>
                </a:xfrm>
                <a:prstGeom prst="line">
                  <a:avLst/>
                </a:prstGeom>
                <a:noFill/>
                <a:ln w="28575">
                  <a:solidFill>
                    <a:srgbClr val="FF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35" name="Line 75"/>
                <p:cNvSpPr>
                  <a:spLocks noChangeShapeType="1"/>
                </p:cNvSpPr>
                <p:nvPr/>
              </p:nvSpPr>
              <p:spPr bwMode="auto">
                <a:xfrm flipV="1">
                  <a:off x="3936" y="1248"/>
                  <a:ext cx="96" cy="96"/>
                </a:xfrm>
                <a:prstGeom prst="line">
                  <a:avLst/>
                </a:prstGeom>
                <a:noFill/>
                <a:ln w="3810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grpSp>
          <p:sp>
            <p:nvSpPr>
              <p:cNvPr id="29" name="Oval 76"/>
              <p:cNvSpPr>
                <a:spLocks noChangeArrowheads="1"/>
              </p:cNvSpPr>
              <p:nvPr/>
            </p:nvSpPr>
            <p:spPr bwMode="auto">
              <a:xfrm rot="-2219371">
                <a:off x="4468" y="830"/>
                <a:ext cx="144" cy="672"/>
              </a:xfrm>
              <a:prstGeom prst="ellipse">
                <a:avLst/>
              </a:prstGeom>
              <a:solidFill>
                <a:srgbClr val="00FFCC">
                  <a:alpha val="50000"/>
                </a:srgbClr>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grpSp>
        <p:graphicFrame>
          <p:nvGraphicFramePr>
            <p:cNvPr id="19" name="Object 77"/>
            <p:cNvGraphicFramePr>
              <a:graphicFrameLocks noChangeAspect="1"/>
            </p:cNvGraphicFramePr>
            <p:nvPr/>
          </p:nvGraphicFramePr>
          <p:xfrm>
            <a:off x="2736" y="1920"/>
            <a:ext cx="768" cy="354"/>
          </p:xfrm>
          <a:graphic>
            <a:graphicData uri="http://schemas.openxmlformats.org/presentationml/2006/ole">
              <mc:AlternateContent xmlns:mc="http://schemas.openxmlformats.org/markup-compatibility/2006">
                <mc:Choice xmlns:v="urn:schemas-microsoft-com:vml" Requires="v">
                  <p:oleObj spid="_x0000_s171090" name="公式" r:id="rId31" imgW="685800" imgH="317500" progId="Equation.3">
                    <p:embed/>
                  </p:oleObj>
                </mc:Choice>
                <mc:Fallback>
                  <p:oleObj name="公式" r:id="rId31" imgW="685800" imgH="317500" progId="Equation.3">
                    <p:embed/>
                    <p:pic>
                      <p:nvPicPr>
                        <p:cNvPr id="0" name="Object 7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736" y="1920"/>
                          <a:ext cx="768" cy="3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ou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ox(ou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bwMode="auto">
          <a:xfrm>
            <a:off x="5226685" y="1678500"/>
            <a:ext cx="3124200" cy="955675"/>
            <a:chOff x="3120" y="477"/>
            <a:chExt cx="1968" cy="602"/>
          </a:xfrm>
        </p:grpSpPr>
        <p:sp>
          <p:nvSpPr>
            <p:cNvPr id="6" name="Rectangle 6"/>
            <p:cNvSpPr>
              <a:spLocks noChangeArrowheads="1"/>
            </p:cNvSpPr>
            <p:nvPr/>
          </p:nvSpPr>
          <p:spPr bwMode="auto">
            <a:xfrm>
              <a:off x="3120" y="576"/>
              <a:ext cx="576" cy="432"/>
            </a:xfrm>
            <a:prstGeom prst="rect">
              <a:avLst/>
            </a:prstGeom>
            <a:gradFill rotWithShape="0">
              <a:gsLst>
                <a:gs pos="0">
                  <a:srgbClr val="EDFAD2"/>
                </a:gs>
                <a:gs pos="50000">
                  <a:srgbClr val="FFFFFF"/>
                </a:gs>
                <a:gs pos="100000">
                  <a:srgbClr val="EDFAD2"/>
                </a:gs>
              </a:gsLst>
              <a:lin ang="5400000" scaled="1"/>
            </a:gradFill>
            <a:ln w="12700">
              <a:solidFill>
                <a:srgbClr val="0066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7" name="Text Box 7"/>
            <p:cNvSpPr txBox="1">
              <a:spLocks noChangeArrowheads="1"/>
            </p:cNvSpPr>
            <p:nvPr/>
          </p:nvSpPr>
          <p:spPr bwMode="auto">
            <a:xfrm>
              <a:off x="3888" y="477"/>
              <a:ext cx="1200" cy="602"/>
            </a:xfrm>
            <a:prstGeom prst="rect">
              <a:avLst/>
            </a:prstGeom>
            <a:gradFill rotWithShape="0">
              <a:gsLst>
                <a:gs pos="0">
                  <a:srgbClr val="EDFAD2"/>
                </a:gs>
                <a:gs pos="50000">
                  <a:srgbClr val="FFFFFF"/>
                </a:gs>
                <a:gs pos="100000">
                  <a:srgbClr val="EDFAD2"/>
                </a:gs>
              </a:gsLst>
              <a:lin ang="5400000" scaled="1"/>
            </a:gradFill>
            <a:ln w="9525">
              <a:solidFill>
                <a:srgbClr val="0066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t" latinLnBrk="0" hangingPunct="1">
                <a:lnSpc>
                  <a:spcPct val="100000"/>
                </a:lnSpc>
                <a:spcBef>
                  <a:spcPct val="50000"/>
                </a:spcBef>
                <a:spcAft>
                  <a:spcPct val="0"/>
                </a:spcAft>
                <a:buClrTx/>
                <a:buSzTx/>
                <a:buFontTx/>
                <a:buNone/>
                <a:defRPr/>
              </a:pPr>
              <a:r>
                <a:rPr kumimoji="0" lang="zh-CN" altLang="en-US" sz="2800" b="1" i="0" u="none" strike="noStrike" kern="0" cap="none" spc="0" normalizeH="0" baseline="0" noProof="0">
                  <a:ln>
                    <a:noFill/>
                  </a:ln>
                  <a:solidFill>
                    <a:srgbClr val="333333"/>
                  </a:solidFill>
                  <a:effectLst/>
                  <a:uLnTx/>
                  <a:uFillTx/>
                  <a:latin typeface="Times New Roman" panose="02020603050405020304" pitchFamily="18" charset="0"/>
                  <a:ea typeface="宋体" panose="02010600030101010101" pitchFamily="2" charset="-122"/>
                </a:rPr>
                <a:t>根据具体情况而定</a:t>
              </a:r>
            </a:p>
          </p:txBody>
        </p:sp>
      </p:grpSp>
      <p:graphicFrame>
        <p:nvGraphicFramePr>
          <p:cNvPr id="8" name="Object 8"/>
          <p:cNvGraphicFramePr>
            <a:graphicFrameLocks noChangeAspect="1"/>
          </p:cNvGraphicFramePr>
          <p:nvPr/>
        </p:nvGraphicFramePr>
        <p:xfrm>
          <a:off x="963295" y="1805500"/>
          <a:ext cx="5026025" cy="701675"/>
        </p:xfrm>
        <a:graphic>
          <a:graphicData uri="http://schemas.openxmlformats.org/presentationml/2006/ole">
            <mc:AlternateContent xmlns:mc="http://schemas.openxmlformats.org/markup-compatibility/2006">
              <mc:Choice xmlns:v="urn:schemas-microsoft-com:vml" Requires="v">
                <p:oleObj spid="_x0000_s172079" name="Equation" r:id="rId3" imgW="3568700" imgH="457200" progId="Equation.3">
                  <p:embed/>
                </p:oleObj>
              </mc:Choice>
              <mc:Fallback>
                <p:oleObj name="Equation" r:id="rId3" imgW="3568700" imgH="4572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295" y="1805500"/>
                        <a:ext cx="5026025"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 name="Group 9"/>
          <p:cNvGrpSpPr/>
          <p:nvPr/>
        </p:nvGrpSpPr>
        <p:grpSpPr bwMode="auto">
          <a:xfrm>
            <a:off x="2461895" y="2821818"/>
            <a:ext cx="4572000" cy="3509962"/>
            <a:chOff x="192" y="1488"/>
            <a:chExt cx="2880" cy="2211"/>
          </a:xfrm>
        </p:grpSpPr>
        <p:grpSp>
          <p:nvGrpSpPr>
            <p:cNvPr id="10" name="Group 10"/>
            <p:cNvGrpSpPr/>
            <p:nvPr/>
          </p:nvGrpSpPr>
          <p:grpSpPr bwMode="auto">
            <a:xfrm>
              <a:off x="192" y="1488"/>
              <a:ext cx="2880" cy="2211"/>
              <a:chOff x="2064" y="720"/>
              <a:chExt cx="3360" cy="2260"/>
            </a:xfrm>
          </p:grpSpPr>
          <p:grpSp>
            <p:nvGrpSpPr>
              <p:cNvPr id="12" name="Group 11"/>
              <p:cNvGrpSpPr/>
              <p:nvPr/>
            </p:nvGrpSpPr>
            <p:grpSpPr bwMode="auto">
              <a:xfrm>
                <a:off x="2064" y="720"/>
                <a:ext cx="3360" cy="2256"/>
                <a:chOff x="1968" y="720"/>
                <a:chExt cx="3360" cy="2256"/>
              </a:xfrm>
            </p:grpSpPr>
            <p:sp>
              <p:nvSpPr>
                <p:cNvPr id="57" name="Rectangle 12"/>
                <p:cNvSpPr>
                  <a:spLocks noChangeArrowheads="1"/>
                </p:cNvSpPr>
                <p:nvPr/>
              </p:nvSpPr>
              <p:spPr bwMode="auto">
                <a:xfrm>
                  <a:off x="1968" y="720"/>
                  <a:ext cx="3264" cy="2256"/>
                </a:xfrm>
                <a:prstGeom prst="rect">
                  <a:avLst/>
                </a:prstGeom>
                <a:solidFill>
                  <a:srgbClr val="FFFFFF"/>
                </a:solidFill>
                <a:ln w="9525">
                  <a:solidFill>
                    <a:srgbClr val="0066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58" name="Rectangle 13"/>
                <p:cNvSpPr>
                  <a:spLocks noChangeArrowheads="1"/>
                </p:cNvSpPr>
                <p:nvPr/>
              </p:nvSpPr>
              <p:spPr bwMode="auto">
                <a:xfrm>
                  <a:off x="2400" y="1968"/>
                  <a:ext cx="2496" cy="576"/>
                </a:xfrm>
                <a:prstGeom prst="rect">
                  <a:avLst/>
                </a:prstGeom>
                <a:solidFill>
                  <a:srgbClr val="CAEDF2">
                    <a:alpha val="50000"/>
                  </a:srgbClr>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59" name="Line 14"/>
                <p:cNvSpPr>
                  <a:spLocks noChangeShapeType="1"/>
                </p:cNvSpPr>
                <p:nvPr/>
              </p:nvSpPr>
              <p:spPr bwMode="auto">
                <a:xfrm>
                  <a:off x="4726" y="743"/>
                  <a:ext cx="240" cy="288"/>
                </a:xfrm>
                <a:prstGeom prst="line">
                  <a:avLst/>
                </a:prstGeom>
                <a:noFill/>
                <a:ln w="28575">
                  <a:solidFill>
                    <a:srgbClr val="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60" name="Text Box 15"/>
                <p:cNvSpPr txBox="1">
                  <a:spLocks noChangeArrowheads="1"/>
                </p:cNvSpPr>
                <p:nvPr/>
              </p:nvSpPr>
              <p:spPr bwMode="auto">
                <a:xfrm>
                  <a:off x="4896" y="955"/>
                  <a:ext cx="432" cy="2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t" latinLnBrk="0" hangingPunct="1">
                    <a:lnSpc>
                      <a:spcPct val="100000"/>
                    </a:lnSpc>
                    <a:spcBef>
                      <a:spcPct val="50000"/>
                    </a:spcBef>
                    <a:spcAft>
                      <a:spcPct val="0"/>
                    </a:spcAft>
                    <a:buClrTx/>
                    <a:buSzTx/>
                    <a:buFontTx/>
                    <a:buNone/>
                    <a:defRPr/>
                  </a:pPr>
                  <a:r>
                    <a:rPr kumimoji="0" lang="en-US" altLang="zh-CN" sz="2400" b="1" i="1" u="none" strike="noStrike" kern="0" cap="none" spc="0" normalizeH="0" baseline="0" noProof="0">
                      <a:ln>
                        <a:noFill/>
                      </a:ln>
                      <a:solidFill>
                        <a:srgbClr val="990099"/>
                      </a:solidFill>
                      <a:effectLst/>
                      <a:uLnTx/>
                      <a:uFillTx/>
                      <a:latin typeface="Times New Roman" panose="02020603050405020304" pitchFamily="18" charset="0"/>
                      <a:ea typeface="宋体" panose="02010600030101010101" pitchFamily="2" charset="-122"/>
                    </a:rPr>
                    <a:t>P</a:t>
                  </a:r>
                </a:p>
              </p:txBody>
            </p:sp>
            <p:graphicFrame>
              <p:nvGraphicFramePr>
                <p:cNvPr id="61" name="Object 16"/>
                <p:cNvGraphicFramePr>
                  <a:graphicFrameLocks noChangeAspect="1"/>
                </p:cNvGraphicFramePr>
                <p:nvPr/>
              </p:nvGraphicFramePr>
              <p:xfrm>
                <a:off x="2493" y="1632"/>
                <a:ext cx="228" cy="336"/>
              </p:xfrm>
              <a:graphic>
                <a:graphicData uri="http://schemas.openxmlformats.org/presentationml/2006/ole">
                  <mc:AlternateContent xmlns:mc="http://schemas.openxmlformats.org/markup-compatibility/2006">
                    <mc:Choice xmlns:v="urn:schemas-microsoft-com:vml" Requires="v">
                      <p:oleObj spid="_x0000_s172080" name="公式" r:id="rId5" imgW="215900" imgH="316865" progId="Equation.3">
                        <p:embed/>
                      </p:oleObj>
                    </mc:Choice>
                    <mc:Fallback>
                      <p:oleObj name="公式" r:id="rId5" imgW="215900" imgH="316865" progId="Equation.3">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3" y="1632"/>
                              <a:ext cx="228"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 name="Object 17"/>
                <p:cNvGraphicFramePr>
                  <a:graphicFrameLocks noChangeAspect="1"/>
                </p:cNvGraphicFramePr>
                <p:nvPr/>
              </p:nvGraphicFramePr>
              <p:xfrm>
                <a:off x="2496" y="2496"/>
                <a:ext cx="228" cy="336"/>
              </p:xfrm>
              <a:graphic>
                <a:graphicData uri="http://schemas.openxmlformats.org/presentationml/2006/ole">
                  <mc:AlternateContent xmlns:mc="http://schemas.openxmlformats.org/markup-compatibility/2006">
                    <mc:Choice xmlns:v="urn:schemas-microsoft-com:vml" Requires="v">
                      <p:oleObj spid="_x0000_s172081" name="公式" r:id="rId7" imgW="215900" imgH="316865" progId="Equation.3">
                        <p:embed/>
                      </p:oleObj>
                    </mc:Choice>
                    <mc:Fallback>
                      <p:oleObj name="公式" r:id="rId7" imgW="215900" imgH="316865" progId="Equation.3">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 y="2496"/>
                              <a:ext cx="228"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 name="Object 18"/>
                <p:cNvGraphicFramePr>
                  <a:graphicFrameLocks noChangeAspect="1"/>
                </p:cNvGraphicFramePr>
                <p:nvPr/>
              </p:nvGraphicFramePr>
              <p:xfrm>
                <a:off x="2496" y="2064"/>
                <a:ext cx="255" cy="336"/>
              </p:xfrm>
              <a:graphic>
                <a:graphicData uri="http://schemas.openxmlformats.org/presentationml/2006/ole">
                  <mc:AlternateContent xmlns:mc="http://schemas.openxmlformats.org/markup-compatibility/2006">
                    <mc:Choice xmlns:v="urn:schemas-microsoft-com:vml" Requires="v">
                      <p:oleObj spid="_x0000_s172082" name="公式" r:id="rId8" imgW="241300" imgH="317500" progId="Equation.3">
                        <p:embed/>
                      </p:oleObj>
                    </mc:Choice>
                    <mc:Fallback>
                      <p:oleObj name="公式" r:id="rId8" imgW="241300" imgH="317500" progId="Equation.3">
                        <p:embed/>
                        <p:pic>
                          <p:nvPicPr>
                            <p:cNvPr id="0"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6" y="2064"/>
                              <a:ext cx="255"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 name="Object 19"/>
                <p:cNvGraphicFramePr>
                  <a:graphicFrameLocks noChangeAspect="1"/>
                </p:cNvGraphicFramePr>
                <p:nvPr/>
              </p:nvGraphicFramePr>
              <p:xfrm>
                <a:off x="2064" y="1776"/>
                <a:ext cx="304" cy="286"/>
              </p:xfrm>
              <a:graphic>
                <a:graphicData uri="http://schemas.openxmlformats.org/presentationml/2006/ole">
                  <mc:AlternateContent xmlns:mc="http://schemas.openxmlformats.org/markup-compatibility/2006">
                    <mc:Choice xmlns:v="urn:schemas-microsoft-com:vml" Requires="v">
                      <p:oleObj spid="_x0000_s172083" name="Equation" r:id="rId10" imgW="228600" imgH="215900" progId="Equation.3">
                        <p:embed/>
                      </p:oleObj>
                    </mc:Choice>
                    <mc:Fallback>
                      <p:oleObj name="Equation" r:id="rId10" imgW="228600" imgH="215900" progId="Equation.3">
                        <p:embed/>
                        <p:pic>
                          <p:nvPicPr>
                            <p:cNvPr id="0" name="Object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64" y="1776"/>
                              <a:ext cx="304"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 name="Object 20"/>
                <p:cNvGraphicFramePr>
                  <a:graphicFrameLocks noChangeAspect="1"/>
                </p:cNvGraphicFramePr>
                <p:nvPr/>
              </p:nvGraphicFramePr>
              <p:xfrm>
                <a:off x="2064" y="2400"/>
                <a:ext cx="321" cy="286"/>
              </p:xfrm>
              <a:graphic>
                <a:graphicData uri="http://schemas.openxmlformats.org/presentationml/2006/ole">
                  <mc:AlternateContent xmlns:mc="http://schemas.openxmlformats.org/markup-compatibility/2006">
                    <mc:Choice xmlns:v="urn:schemas-microsoft-com:vml" Requires="v">
                      <p:oleObj spid="_x0000_s172084" name="Equation" r:id="rId12" imgW="241300" imgH="215900" progId="Equation.3">
                        <p:embed/>
                      </p:oleObj>
                    </mc:Choice>
                    <mc:Fallback>
                      <p:oleObj name="Equation" r:id="rId12" imgW="241300" imgH="215900" progId="Equation.3">
                        <p:embed/>
                        <p:pic>
                          <p:nvPicPr>
                            <p:cNvPr id="0" name="Object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64" y="2400"/>
                              <a:ext cx="321"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 name="Line 21"/>
                <p:cNvSpPr>
                  <a:spLocks noChangeShapeType="1"/>
                </p:cNvSpPr>
                <p:nvPr/>
              </p:nvSpPr>
              <p:spPr bwMode="auto">
                <a:xfrm>
                  <a:off x="2400" y="1968"/>
                  <a:ext cx="2496" cy="0"/>
                </a:xfrm>
                <a:prstGeom prst="line">
                  <a:avLst/>
                </a:prstGeom>
                <a:noFill/>
                <a:ln w="19050">
                  <a:solidFill>
                    <a:srgbClr val="3333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67" name="Line 22"/>
                <p:cNvSpPr>
                  <a:spLocks noChangeShapeType="1"/>
                </p:cNvSpPr>
                <p:nvPr/>
              </p:nvSpPr>
              <p:spPr bwMode="auto">
                <a:xfrm>
                  <a:off x="2400" y="2544"/>
                  <a:ext cx="2496" cy="0"/>
                </a:xfrm>
                <a:prstGeom prst="line">
                  <a:avLst/>
                </a:prstGeom>
                <a:noFill/>
                <a:ln w="19050">
                  <a:solidFill>
                    <a:srgbClr val="3333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graphicFrame>
              <p:nvGraphicFramePr>
                <p:cNvPr id="68" name="Object 23"/>
                <p:cNvGraphicFramePr>
                  <a:graphicFrameLocks noChangeAspect="1"/>
                </p:cNvGraphicFramePr>
                <p:nvPr/>
              </p:nvGraphicFramePr>
              <p:xfrm>
                <a:off x="4656" y="2094"/>
                <a:ext cx="176" cy="281"/>
              </p:xfrm>
              <a:graphic>
                <a:graphicData uri="http://schemas.openxmlformats.org/presentationml/2006/ole">
                  <mc:AlternateContent xmlns:mc="http://schemas.openxmlformats.org/markup-compatibility/2006">
                    <mc:Choice xmlns:v="urn:schemas-microsoft-com:vml" Requires="v">
                      <p:oleObj spid="_x0000_s172085" name="Equation" r:id="rId14" imgW="190500" imgH="254000" progId="Equation.3">
                        <p:embed/>
                      </p:oleObj>
                    </mc:Choice>
                    <mc:Fallback>
                      <p:oleObj name="Equation" r:id="rId14" imgW="190500" imgH="254000" progId="Equation.3">
                        <p:embed/>
                        <p:pic>
                          <p:nvPicPr>
                            <p:cNvPr id="0" name="Object 2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56" y="2094"/>
                              <a:ext cx="176"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 name="Line 24"/>
                <p:cNvSpPr>
                  <a:spLocks noChangeShapeType="1"/>
                </p:cNvSpPr>
                <p:nvPr/>
              </p:nvSpPr>
              <p:spPr bwMode="auto">
                <a:xfrm flipH="1" flipV="1">
                  <a:off x="4656" y="1968"/>
                  <a:ext cx="0" cy="576"/>
                </a:xfrm>
                <a:prstGeom prst="line">
                  <a:avLst/>
                </a:prstGeom>
                <a:noFill/>
                <a:ln w="19050">
                  <a:solidFill>
                    <a:srgbClr val="FF33CC"/>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grpSp>
          <p:sp>
            <p:nvSpPr>
              <p:cNvPr id="13" name="Text Box 25"/>
              <p:cNvSpPr txBox="1">
                <a:spLocks noChangeArrowheads="1"/>
              </p:cNvSpPr>
              <p:nvPr/>
            </p:nvSpPr>
            <p:spPr bwMode="auto">
              <a:xfrm>
                <a:off x="4119" y="813"/>
                <a:ext cx="440" cy="2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t" latinLnBrk="0" hangingPunct="1">
                  <a:lnSpc>
                    <a:spcPct val="100000"/>
                  </a:lnSpc>
                  <a:spcBef>
                    <a:spcPct val="50000"/>
                  </a:spcBef>
                  <a:spcAft>
                    <a:spcPct val="0"/>
                  </a:spcAft>
                  <a:buClrTx/>
                  <a:buSzTx/>
                  <a:buFontTx/>
                  <a:buNone/>
                  <a:defRPr/>
                </a:pPr>
                <a:r>
                  <a:rPr kumimoji="0" lang="en-US" altLang="zh-CN" sz="2400" b="1" i="0" u="none" strike="noStrike" kern="0" cap="none" spc="0" normalizeH="0" baseline="0" noProof="0">
                    <a:ln>
                      <a:noFill/>
                    </a:ln>
                    <a:solidFill>
                      <a:srgbClr val="006666"/>
                    </a:solidFill>
                    <a:effectLst/>
                    <a:uLnTx/>
                    <a:uFillTx/>
                    <a:latin typeface="Times New Roman" panose="02020603050405020304" pitchFamily="18" charset="0"/>
                    <a:ea typeface="宋体" panose="02010600030101010101" pitchFamily="2" charset="-122"/>
                  </a:rPr>
                  <a:t>L</a:t>
                </a:r>
              </a:p>
            </p:txBody>
          </p:sp>
          <p:grpSp>
            <p:nvGrpSpPr>
              <p:cNvPr id="14" name="Group 26"/>
              <p:cNvGrpSpPr/>
              <p:nvPr/>
            </p:nvGrpSpPr>
            <p:grpSpPr bwMode="auto">
              <a:xfrm>
                <a:off x="3072" y="1440"/>
                <a:ext cx="240" cy="1008"/>
                <a:chOff x="2976" y="1440"/>
                <a:chExt cx="240" cy="1008"/>
              </a:xfrm>
            </p:grpSpPr>
            <p:sp>
              <p:nvSpPr>
                <p:cNvPr id="53" name="Line 27"/>
                <p:cNvSpPr>
                  <a:spLocks noChangeShapeType="1"/>
                </p:cNvSpPr>
                <p:nvPr/>
              </p:nvSpPr>
              <p:spPr bwMode="auto">
                <a:xfrm flipV="1">
                  <a:off x="3216" y="1440"/>
                  <a:ext cx="0" cy="1008"/>
                </a:xfrm>
                <a:prstGeom prst="line">
                  <a:avLst/>
                </a:prstGeom>
                <a:noFill/>
                <a:ln w="19050">
                  <a:solidFill>
                    <a:srgbClr val="000000"/>
                  </a:solidFill>
                  <a:prstDash val="dash"/>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grpSp>
              <p:nvGrpSpPr>
                <p:cNvPr id="54" name="Group 28"/>
                <p:cNvGrpSpPr/>
                <p:nvPr/>
              </p:nvGrpSpPr>
              <p:grpSpPr bwMode="auto">
                <a:xfrm>
                  <a:off x="2976" y="1440"/>
                  <a:ext cx="240" cy="336"/>
                  <a:chOff x="2976" y="1440"/>
                  <a:chExt cx="240" cy="336"/>
                </a:xfrm>
              </p:grpSpPr>
              <p:sp>
                <p:nvSpPr>
                  <p:cNvPr id="55" name="Arc 29"/>
                  <p:cNvSpPr/>
                  <p:nvPr/>
                </p:nvSpPr>
                <p:spPr bwMode="auto">
                  <a:xfrm flipH="1">
                    <a:off x="3024" y="1680"/>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FF9900"/>
                    </a:solidFill>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graphicFrame>
                <p:nvGraphicFramePr>
                  <p:cNvPr id="56" name="Object 30"/>
                  <p:cNvGraphicFramePr>
                    <a:graphicFrameLocks noChangeAspect="1"/>
                  </p:cNvGraphicFramePr>
                  <p:nvPr/>
                </p:nvGraphicFramePr>
                <p:xfrm>
                  <a:off x="2976" y="1440"/>
                  <a:ext cx="119" cy="243"/>
                </p:xfrm>
                <a:graphic>
                  <a:graphicData uri="http://schemas.openxmlformats.org/presentationml/2006/ole">
                    <mc:AlternateContent xmlns:mc="http://schemas.openxmlformats.org/markup-compatibility/2006">
                      <mc:Choice xmlns:v="urn:schemas-microsoft-com:vml" Requires="v">
                        <p:oleObj spid="_x0000_s172086" name="公式" r:id="rId16" imgW="114300" imgH="228600" progId="Equation.3">
                          <p:embed/>
                        </p:oleObj>
                      </mc:Choice>
                      <mc:Fallback>
                        <p:oleObj name="公式" r:id="rId16" imgW="114300" imgH="228600" progId="Equation.3">
                          <p:embed/>
                          <p:pic>
                            <p:nvPicPr>
                              <p:cNvPr id="0" name="Object 3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76" y="1440"/>
                                <a:ext cx="119"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15" name="Group 31"/>
              <p:cNvGrpSpPr/>
              <p:nvPr/>
            </p:nvGrpSpPr>
            <p:grpSpPr bwMode="auto">
              <a:xfrm>
                <a:off x="3447" y="1437"/>
                <a:ext cx="490" cy="531"/>
                <a:chOff x="3351" y="1437"/>
                <a:chExt cx="490" cy="531"/>
              </a:xfrm>
            </p:grpSpPr>
            <p:sp>
              <p:nvSpPr>
                <p:cNvPr id="51" name="Line 32"/>
                <p:cNvSpPr>
                  <a:spLocks noChangeShapeType="1"/>
                </p:cNvSpPr>
                <p:nvPr/>
              </p:nvSpPr>
              <p:spPr bwMode="auto">
                <a:xfrm flipH="1" flipV="1">
                  <a:off x="3552" y="1680"/>
                  <a:ext cx="240" cy="288"/>
                </a:xfrm>
                <a:prstGeom prst="line">
                  <a:avLst/>
                </a:prstGeom>
                <a:noFill/>
                <a:ln w="28575">
                  <a:solidFill>
                    <a:srgbClr val="CC0099"/>
                  </a:solidFill>
                  <a:prstDash val="dash"/>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52" name="Text Box 33"/>
                <p:cNvSpPr txBox="1">
                  <a:spLocks noChangeArrowheads="1"/>
                </p:cNvSpPr>
                <p:nvPr/>
              </p:nvSpPr>
              <p:spPr bwMode="auto">
                <a:xfrm>
                  <a:off x="3351" y="1437"/>
                  <a:ext cx="490" cy="2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t" latinLnBrk="0" hangingPunct="1">
                    <a:lnSpc>
                      <a:spcPct val="100000"/>
                    </a:lnSpc>
                    <a:spcBef>
                      <a:spcPct val="50000"/>
                    </a:spcBef>
                    <a:spcAft>
                      <a:spcPct val="0"/>
                    </a:spcAft>
                    <a:buClrTx/>
                    <a:buSzTx/>
                    <a:buFontTx/>
                    <a:buNone/>
                    <a:defRPr/>
                  </a:pPr>
                  <a:r>
                    <a:rPr kumimoji="0" lang="en-US" altLang="zh-CN" sz="2400" b="1" i="1" u="none" strike="noStrike" kern="0" cap="none" spc="0" normalizeH="0" baseline="0" noProof="0">
                      <a:ln>
                        <a:noFill/>
                      </a:ln>
                      <a:solidFill>
                        <a:srgbClr val="006666"/>
                      </a:solidFill>
                      <a:effectLst/>
                      <a:uLnTx/>
                      <a:uFillTx/>
                      <a:latin typeface="Times New Roman" panose="02020603050405020304" pitchFamily="18" charset="0"/>
                      <a:ea typeface="宋体" panose="02010600030101010101" pitchFamily="2" charset="-122"/>
                    </a:rPr>
                    <a:t>D</a:t>
                  </a:r>
                </a:p>
              </p:txBody>
            </p:sp>
          </p:grpSp>
          <p:grpSp>
            <p:nvGrpSpPr>
              <p:cNvPr id="16" name="Group 34"/>
              <p:cNvGrpSpPr/>
              <p:nvPr/>
            </p:nvGrpSpPr>
            <p:grpSpPr bwMode="auto">
              <a:xfrm>
                <a:off x="3600" y="864"/>
                <a:ext cx="1344" cy="2116"/>
                <a:chOff x="3504" y="864"/>
                <a:chExt cx="1344" cy="2116"/>
              </a:xfrm>
            </p:grpSpPr>
            <p:sp>
              <p:nvSpPr>
                <p:cNvPr id="43" name="Line 35"/>
                <p:cNvSpPr>
                  <a:spLocks noChangeShapeType="1"/>
                </p:cNvSpPr>
                <p:nvPr/>
              </p:nvSpPr>
              <p:spPr bwMode="auto">
                <a:xfrm flipV="1">
                  <a:off x="4320" y="1296"/>
                  <a:ext cx="288" cy="240"/>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44" name="Line 36"/>
                <p:cNvSpPr>
                  <a:spLocks noChangeShapeType="1"/>
                </p:cNvSpPr>
                <p:nvPr/>
              </p:nvSpPr>
              <p:spPr bwMode="auto">
                <a:xfrm flipV="1">
                  <a:off x="3504" y="1968"/>
                  <a:ext cx="288" cy="576"/>
                </a:xfrm>
                <a:prstGeom prst="line">
                  <a:avLst/>
                </a:prstGeom>
                <a:noFill/>
                <a:ln w="28575">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45" name="Line 37"/>
                <p:cNvSpPr>
                  <a:spLocks noChangeShapeType="1"/>
                </p:cNvSpPr>
                <p:nvPr/>
              </p:nvSpPr>
              <p:spPr bwMode="auto">
                <a:xfrm flipV="1">
                  <a:off x="3792" y="1440"/>
                  <a:ext cx="624" cy="528"/>
                </a:xfrm>
                <a:prstGeom prst="line">
                  <a:avLst/>
                </a:prstGeom>
                <a:noFill/>
                <a:ln w="28575">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46" name="Line 38"/>
                <p:cNvSpPr>
                  <a:spLocks noChangeShapeType="1"/>
                </p:cNvSpPr>
                <p:nvPr/>
              </p:nvSpPr>
              <p:spPr bwMode="auto">
                <a:xfrm>
                  <a:off x="3504" y="2544"/>
                  <a:ext cx="336" cy="384"/>
                </a:xfrm>
                <a:prstGeom prst="line">
                  <a:avLst/>
                </a:prstGeom>
                <a:noFill/>
                <a:ln w="28575">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47" name="Line 39"/>
                <p:cNvSpPr>
                  <a:spLocks noChangeShapeType="1"/>
                </p:cNvSpPr>
                <p:nvPr/>
              </p:nvSpPr>
              <p:spPr bwMode="auto">
                <a:xfrm flipV="1">
                  <a:off x="4560" y="864"/>
                  <a:ext cx="288" cy="480"/>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48" name="Text Box 40"/>
                <p:cNvSpPr txBox="1">
                  <a:spLocks noChangeArrowheads="1"/>
                </p:cNvSpPr>
                <p:nvPr/>
              </p:nvSpPr>
              <p:spPr bwMode="auto">
                <a:xfrm>
                  <a:off x="3795" y="1870"/>
                  <a:ext cx="580" cy="2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t" latinLnBrk="0" hangingPunct="1">
                    <a:lnSpc>
                      <a:spcPct val="100000"/>
                    </a:lnSpc>
                    <a:spcBef>
                      <a:spcPct val="50000"/>
                    </a:spcBef>
                    <a:spcAft>
                      <a:spcPct val="0"/>
                    </a:spcAft>
                    <a:buClrTx/>
                    <a:buSzTx/>
                    <a:buFontTx/>
                    <a:buNone/>
                    <a:defRPr/>
                  </a:pPr>
                  <a:r>
                    <a:rPr kumimoji="0" lang="en-US" altLang="zh-CN" sz="2400" b="1" i="1" u="none" strike="noStrike" kern="0" cap="none" spc="0" normalizeH="0" baseline="0" noProof="0">
                      <a:ln>
                        <a:noFill/>
                      </a:ln>
                      <a:solidFill>
                        <a:srgbClr val="006666"/>
                      </a:solidFill>
                      <a:effectLst/>
                      <a:uLnTx/>
                      <a:uFillTx/>
                      <a:latin typeface="Times New Roman" panose="02020603050405020304" pitchFamily="18" charset="0"/>
                      <a:ea typeface="宋体" panose="02010600030101010101" pitchFamily="2" charset="-122"/>
                    </a:rPr>
                    <a:t>C</a:t>
                  </a:r>
                </a:p>
              </p:txBody>
            </p:sp>
            <p:sp>
              <p:nvSpPr>
                <p:cNvPr id="49" name="Text Box 41"/>
                <p:cNvSpPr txBox="1">
                  <a:spLocks noChangeArrowheads="1"/>
                </p:cNvSpPr>
                <p:nvPr/>
              </p:nvSpPr>
              <p:spPr bwMode="auto">
                <a:xfrm>
                  <a:off x="4061" y="1342"/>
                  <a:ext cx="404"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t" latinLnBrk="0" hangingPunct="1">
                    <a:lnSpc>
                      <a:spcPct val="100000"/>
                    </a:lnSpc>
                    <a:spcBef>
                      <a:spcPct val="50000"/>
                    </a:spcBef>
                    <a:spcAft>
                      <a:spcPct val="0"/>
                    </a:spcAft>
                    <a:buClrTx/>
                    <a:buSzTx/>
                    <a:buFontTx/>
                    <a:buNone/>
                    <a:defRPr/>
                  </a:pPr>
                  <a:r>
                    <a:rPr kumimoji="0" lang="zh-CN" altLang="en-US" sz="2400" b="1" i="0" u="none" strike="noStrike" kern="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rPr>
                    <a:t>3</a:t>
                  </a:r>
                </a:p>
              </p:txBody>
            </p:sp>
            <p:sp>
              <p:nvSpPr>
                <p:cNvPr id="50" name="Text Box 42"/>
                <p:cNvSpPr txBox="1">
                  <a:spLocks noChangeArrowheads="1"/>
                </p:cNvSpPr>
                <p:nvPr/>
              </p:nvSpPr>
              <p:spPr bwMode="auto">
                <a:xfrm>
                  <a:off x="3507" y="2686"/>
                  <a:ext cx="575" cy="2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t" latinLnBrk="0" hangingPunct="1">
                    <a:lnSpc>
                      <a:spcPct val="100000"/>
                    </a:lnSpc>
                    <a:spcBef>
                      <a:spcPct val="50000"/>
                    </a:spcBef>
                    <a:spcAft>
                      <a:spcPct val="0"/>
                    </a:spcAft>
                    <a:buClrTx/>
                    <a:buSzTx/>
                    <a:buFontTx/>
                    <a:buNone/>
                    <a:defRPr/>
                  </a:pPr>
                  <a:r>
                    <a:rPr kumimoji="0" lang="zh-CN" altLang="en-US" sz="2400" b="1" i="0" u="none" strike="noStrike" kern="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rPr>
                    <a:t>4</a:t>
                  </a:r>
                </a:p>
              </p:txBody>
            </p:sp>
          </p:grpSp>
          <p:grpSp>
            <p:nvGrpSpPr>
              <p:cNvPr id="17" name="Group 43"/>
              <p:cNvGrpSpPr/>
              <p:nvPr/>
            </p:nvGrpSpPr>
            <p:grpSpPr bwMode="auto">
              <a:xfrm>
                <a:off x="3888" y="1968"/>
                <a:ext cx="1305" cy="1012"/>
                <a:chOff x="3792" y="1968"/>
                <a:chExt cx="1305" cy="1012"/>
              </a:xfrm>
            </p:grpSpPr>
            <p:sp>
              <p:nvSpPr>
                <p:cNvPr id="38" name="Line 44"/>
                <p:cNvSpPr>
                  <a:spLocks noChangeShapeType="1"/>
                </p:cNvSpPr>
                <p:nvPr/>
              </p:nvSpPr>
              <p:spPr bwMode="auto">
                <a:xfrm>
                  <a:off x="3792" y="1968"/>
                  <a:ext cx="288" cy="576"/>
                </a:xfrm>
                <a:prstGeom prst="line">
                  <a:avLst/>
                </a:prstGeom>
                <a:noFill/>
                <a:ln w="28575">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39" name="Line 45"/>
                <p:cNvSpPr>
                  <a:spLocks noChangeShapeType="1"/>
                </p:cNvSpPr>
                <p:nvPr/>
              </p:nvSpPr>
              <p:spPr bwMode="auto">
                <a:xfrm flipV="1">
                  <a:off x="4080" y="2112"/>
                  <a:ext cx="192" cy="432"/>
                </a:xfrm>
                <a:prstGeom prst="line">
                  <a:avLst/>
                </a:prstGeom>
                <a:noFill/>
                <a:ln w="28575">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40" name="Line 46"/>
                <p:cNvSpPr>
                  <a:spLocks noChangeShapeType="1"/>
                </p:cNvSpPr>
                <p:nvPr/>
              </p:nvSpPr>
              <p:spPr bwMode="auto">
                <a:xfrm>
                  <a:off x="4080" y="2544"/>
                  <a:ext cx="336" cy="384"/>
                </a:xfrm>
                <a:prstGeom prst="line">
                  <a:avLst/>
                </a:prstGeom>
                <a:noFill/>
                <a:ln w="28575">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41" name="Text Box 47"/>
                <p:cNvSpPr txBox="1">
                  <a:spLocks noChangeArrowheads="1"/>
                </p:cNvSpPr>
                <p:nvPr/>
              </p:nvSpPr>
              <p:spPr bwMode="auto">
                <a:xfrm>
                  <a:off x="4172" y="2492"/>
                  <a:ext cx="925"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t" latinLnBrk="0" hangingPunct="1">
                    <a:lnSpc>
                      <a:spcPct val="100000"/>
                    </a:lnSpc>
                    <a:spcBef>
                      <a:spcPct val="50000"/>
                    </a:spcBef>
                    <a:spcAft>
                      <a:spcPct val="0"/>
                    </a:spcAft>
                    <a:buClrTx/>
                    <a:buSzTx/>
                    <a:buFontTx/>
                    <a:buNone/>
                    <a:defRPr/>
                  </a:pPr>
                  <a:r>
                    <a:rPr kumimoji="0" lang="en-US" altLang="zh-CN" sz="2400" b="1" i="1" u="none" strike="noStrike" kern="0" cap="none" spc="0" normalizeH="0" baseline="0" noProof="0">
                      <a:ln>
                        <a:noFill/>
                      </a:ln>
                      <a:solidFill>
                        <a:srgbClr val="006666"/>
                      </a:solidFill>
                      <a:effectLst/>
                      <a:uLnTx/>
                      <a:uFillTx/>
                      <a:latin typeface="Times New Roman" panose="02020603050405020304" pitchFamily="18" charset="0"/>
                      <a:ea typeface="宋体" panose="02010600030101010101" pitchFamily="2" charset="-122"/>
                    </a:rPr>
                    <a:t>E</a:t>
                  </a:r>
                </a:p>
              </p:txBody>
            </p:sp>
            <p:sp>
              <p:nvSpPr>
                <p:cNvPr id="42" name="Text Box 48"/>
                <p:cNvSpPr txBox="1">
                  <a:spLocks noChangeArrowheads="1"/>
                </p:cNvSpPr>
                <p:nvPr/>
              </p:nvSpPr>
              <p:spPr bwMode="auto">
                <a:xfrm>
                  <a:off x="4080" y="2686"/>
                  <a:ext cx="671" cy="2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t" latinLnBrk="0" hangingPunct="1">
                    <a:lnSpc>
                      <a:spcPct val="100000"/>
                    </a:lnSpc>
                    <a:spcBef>
                      <a:spcPct val="50000"/>
                    </a:spcBef>
                    <a:spcAft>
                      <a:spcPct val="0"/>
                    </a:spcAft>
                    <a:buClrTx/>
                    <a:buSzTx/>
                    <a:buFontTx/>
                    <a:buNone/>
                    <a:defRPr/>
                  </a:pPr>
                  <a:r>
                    <a:rPr kumimoji="0" lang="zh-CN" altLang="en-US" sz="2400" b="1" i="0" u="none" strike="noStrike" kern="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rPr>
                    <a:t>5</a:t>
                  </a:r>
                </a:p>
              </p:txBody>
            </p:sp>
          </p:grpSp>
          <p:grpSp>
            <p:nvGrpSpPr>
              <p:cNvPr id="18" name="Group 49"/>
              <p:cNvGrpSpPr/>
              <p:nvPr/>
            </p:nvGrpSpPr>
            <p:grpSpPr bwMode="auto">
              <a:xfrm>
                <a:off x="2592" y="1151"/>
                <a:ext cx="1010" cy="1013"/>
                <a:chOff x="2496" y="1151"/>
                <a:chExt cx="1010" cy="1013"/>
              </a:xfrm>
            </p:grpSpPr>
            <p:sp>
              <p:nvSpPr>
                <p:cNvPr id="34" name="Line 50"/>
                <p:cNvSpPr>
                  <a:spLocks noChangeShapeType="1"/>
                </p:cNvSpPr>
                <p:nvPr/>
              </p:nvSpPr>
              <p:spPr bwMode="auto">
                <a:xfrm rot="396450" flipH="1" flipV="1">
                  <a:off x="2641" y="1440"/>
                  <a:ext cx="144" cy="96"/>
                </a:xfrm>
                <a:prstGeom prst="line">
                  <a:avLst/>
                </a:prstGeom>
                <a:noFill/>
                <a:ln w="38100">
                  <a:solidFill>
                    <a:srgbClr val="FF00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35" name="Text Box 51"/>
                <p:cNvSpPr txBox="1">
                  <a:spLocks noChangeArrowheads="1"/>
                </p:cNvSpPr>
                <p:nvPr/>
              </p:nvSpPr>
              <p:spPr bwMode="auto">
                <a:xfrm>
                  <a:off x="2975" y="1870"/>
                  <a:ext cx="531" cy="2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t" latinLnBrk="0" hangingPunct="1">
                    <a:lnSpc>
                      <a:spcPct val="100000"/>
                    </a:lnSpc>
                    <a:spcBef>
                      <a:spcPct val="50000"/>
                    </a:spcBef>
                    <a:spcAft>
                      <a:spcPct val="0"/>
                    </a:spcAft>
                    <a:buClrTx/>
                    <a:buSzTx/>
                    <a:buFontTx/>
                    <a:buNone/>
                    <a:defRPr/>
                  </a:pPr>
                  <a:r>
                    <a:rPr kumimoji="0" lang="en-US" altLang="zh-CN" sz="2400" b="1" i="1" u="none" strike="noStrike" kern="0" cap="none" spc="0" normalizeH="0" baseline="0" noProof="0">
                      <a:ln>
                        <a:noFill/>
                      </a:ln>
                      <a:solidFill>
                        <a:srgbClr val="006666"/>
                      </a:solidFill>
                      <a:effectLst/>
                      <a:uLnTx/>
                      <a:uFillTx/>
                      <a:latin typeface="Times New Roman" panose="02020603050405020304" pitchFamily="18" charset="0"/>
                      <a:ea typeface="宋体" panose="02010600030101010101" pitchFamily="2" charset="-122"/>
                    </a:rPr>
                    <a:t>A</a:t>
                  </a:r>
                </a:p>
              </p:txBody>
            </p:sp>
            <p:sp>
              <p:nvSpPr>
                <p:cNvPr id="36" name="Line 52"/>
                <p:cNvSpPr>
                  <a:spLocks noChangeShapeType="1"/>
                </p:cNvSpPr>
                <p:nvPr/>
              </p:nvSpPr>
              <p:spPr bwMode="auto">
                <a:xfrm>
                  <a:off x="2496" y="1296"/>
                  <a:ext cx="720" cy="672"/>
                </a:xfrm>
                <a:prstGeom prst="line">
                  <a:avLst/>
                </a:prstGeom>
                <a:noFill/>
                <a:ln w="38100">
                  <a:solidFill>
                    <a:srgbClr val="FF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37" name="Text Box 53"/>
                <p:cNvSpPr txBox="1">
                  <a:spLocks noChangeArrowheads="1"/>
                </p:cNvSpPr>
                <p:nvPr/>
              </p:nvSpPr>
              <p:spPr bwMode="auto">
                <a:xfrm>
                  <a:off x="2592" y="1151"/>
                  <a:ext cx="432"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t" latinLnBrk="0" hangingPunct="1">
                    <a:lnSpc>
                      <a:spcPct val="100000"/>
                    </a:lnSpc>
                    <a:spcBef>
                      <a:spcPct val="50000"/>
                    </a:spcBef>
                    <a:spcAft>
                      <a:spcPct val="0"/>
                    </a:spcAft>
                    <a:buClrTx/>
                    <a:buSzTx/>
                    <a:buFontTx/>
                    <a:buNone/>
                    <a:defRPr/>
                  </a:pPr>
                  <a:r>
                    <a:rPr kumimoji="0" lang="zh-CN" altLang="en-US" sz="2400" b="1" i="0" u="none" strike="noStrike" kern="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rPr>
                    <a:t>1</a:t>
                  </a:r>
                  <a:endParaRPr kumimoji="0" lang="zh-CN" altLang="en-US" sz="2400" b="1" i="0" u="none" strike="noStrike" kern="0" cap="none" spc="0" normalizeH="0" baseline="0" noProof="0">
                    <a:ln>
                      <a:noFill/>
                    </a:ln>
                    <a:solidFill>
                      <a:srgbClr val="006699"/>
                    </a:solidFill>
                    <a:effectLst/>
                    <a:uLnTx/>
                    <a:uFillTx/>
                    <a:latin typeface="Times New Roman" panose="02020603050405020304" pitchFamily="18" charset="0"/>
                    <a:ea typeface="宋体" panose="02010600030101010101" pitchFamily="2" charset="-122"/>
                  </a:endParaRPr>
                </a:p>
              </p:txBody>
            </p:sp>
          </p:grpSp>
          <p:grpSp>
            <p:nvGrpSpPr>
              <p:cNvPr id="19" name="Group 54"/>
              <p:cNvGrpSpPr/>
              <p:nvPr/>
            </p:nvGrpSpPr>
            <p:grpSpPr bwMode="auto">
              <a:xfrm>
                <a:off x="3312" y="1968"/>
                <a:ext cx="322" cy="768"/>
                <a:chOff x="3216" y="1968"/>
                <a:chExt cx="322" cy="768"/>
              </a:xfrm>
            </p:grpSpPr>
            <p:grpSp>
              <p:nvGrpSpPr>
                <p:cNvPr id="28" name="Group 55"/>
                <p:cNvGrpSpPr/>
                <p:nvPr/>
              </p:nvGrpSpPr>
              <p:grpSpPr bwMode="auto">
                <a:xfrm>
                  <a:off x="3216" y="2016"/>
                  <a:ext cx="322" cy="490"/>
                  <a:chOff x="3216" y="2016"/>
                  <a:chExt cx="322" cy="490"/>
                </a:xfrm>
              </p:grpSpPr>
              <p:sp>
                <p:nvSpPr>
                  <p:cNvPr id="30" name="Arc 56"/>
                  <p:cNvSpPr/>
                  <p:nvPr/>
                </p:nvSpPr>
                <p:spPr bwMode="auto">
                  <a:xfrm rot="13394629" flipH="1">
                    <a:off x="3217" y="2160"/>
                    <a:ext cx="96" cy="137"/>
                  </a:xfrm>
                  <a:custGeom>
                    <a:avLst/>
                    <a:gdLst>
                      <a:gd name="G0" fmla="+- 0 0 0"/>
                      <a:gd name="G1" fmla="+- 20614 0 0"/>
                      <a:gd name="G2" fmla="+- 21600 0 0"/>
                      <a:gd name="T0" fmla="*/ 6451 w 21600"/>
                      <a:gd name="T1" fmla="*/ 0 h 20614"/>
                      <a:gd name="T2" fmla="*/ 21600 w 21600"/>
                      <a:gd name="T3" fmla="*/ 20614 h 20614"/>
                      <a:gd name="T4" fmla="*/ 0 w 21600"/>
                      <a:gd name="T5" fmla="*/ 20614 h 20614"/>
                    </a:gdLst>
                    <a:ahLst/>
                    <a:cxnLst>
                      <a:cxn ang="0">
                        <a:pos x="T0" y="T1"/>
                      </a:cxn>
                      <a:cxn ang="0">
                        <a:pos x="T2" y="T3"/>
                      </a:cxn>
                      <a:cxn ang="0">
                        <a:pos x="T4" y="T5"/>
                      </a:cxn>
                    </a:cxnLst>
                    <a:rect l="0" t="0" r="r" b="b"/>
                    <a:pathLst>
                      <a:path w="21600" h="20614" fill="none" extrusionOk="0">
                        <a:moveTo>
                          <a:pt x="6451" y="-1"/>
                        </a:moveTo>
                        <a:cubicBezTo>
                          <a:pt x="15464" y="2820"/>
                          <a:pt x="21600" y="11169"/>
                          <a:pt x="21600" y="20614"/>
                        </a:cubicBezTo>
                      </a:path>
                      <a:path w="21600" h="20614" stroke="0" extrusionOk="0">
                        <a:moveTo>
                          <a:pt x="6451" y="-1"/>
                        </a:moveTo>
                        <a:cubicBezTo>
                          <a:pt x="15464" y="2820"/>
                          <a:pt x="21600" y="11169"/>
                          <a:pt x="21600" y="20614"/>
                        </a:cubicBezTo>
                        <a:lnTo>
                          <a:pt x="0" y="20614"/>
                        </a:lnTo>
                        <a:close/>
                      </a:path>
                    </a:pathLst>
                  </a:custGeom>
                  <a:noFill/>
                  <a:ln w="28575">
                    <a:solidFill>
                      <a:srgbClr val="FF9900"/>
                    </a:solidFill>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31" name="Arc 57"/>
                  <p:cNvSpPr/>
                  <p:nvPr/>
                </p:nvSpPr>
                <p:spPr bwMode="auto">
                  <a:xfrm rot="10986807" flipV="1">
                    <a:off x="3361" y="2254"/>
                    <a:ext cx="177" cy="50"/>
                  </a:xfrm>
                  <a:custGeom>
                    <a:avLst/>
                    <a:gdLst>
                      <a:gd name="G0" fmla="+- 0 0 0"/>
                      <a:gd name="G1" fmla="+- 21245 0 0"/>
                      <a:gd name="G2" fmla="+- 21600 0 0"/>
                      <a:gd name="T0" fmla="*/ 3899 w 18917"/>
                      <a:gd name="T1" fmla="*/ 0 h 21245"/>
                      <a:gd name="T2" fmla="*/ 18917 w 18917"/>
                      <a:gd name="T3" fmla="*/ 10819 h 21245"/>
                      <a:gd name="T4" fmla="*/ 0 w 18917"/>
                      <a:gd name="T5" fmla="*/ 21245 h 21245"/>
                    </a:gdLst>
                    <a:ahLst/>
                    <a:cxnLst>
                      <a:cxn ang="0">
                        <a:pos x="T0" y="T1"/>
                      </a:cxn>
                      <a:cxn ang="0">
                        <a:pos x="T2" y="T3"/>
                      </a:cxn>
                      <a:cxn ang="0">
                        <a:pos x="T4" y="T5"/>
                      </a:cxn>
                    </a:cxnLst>
                    <a:rect l="0" t="0" r="r" b="b"/>
                    <a:pathLst>
                      <a:path w="18917" h="21245" fill="none" extrusionOk="0">
                        <a:moveTo>
                          <a:pt x="3899" y="-1"/>
                        </a:moveTo>
                        <a:cubicBezTo>
                          <a:pt x="10274" y="1169"/>
                          <a:pt x="15788" y="5141"/>
                          <a:pt x="18917" y="10818"/>
                        </a:cubicBezTo>
                      </a:path>
                      <a:path w="18917" h="21245" stroke="0" extrusionOk="0">
                        <a:moveTo>
                          <a:pt x="3899" y="-1"/>
                        </a:moveTo>
                        <a:cubicBezTo>
                          <a:pt x="10274" y="1169"/>
                          <a:pt x="15788" y="5141"/>
                          <a:pt x="18917" y="10818"/>
                        </a:cubicBezTo>
                        <a:lnTo>
                          <a:pt x="0" y="21245"/>
                        </a:lnTo>
                        <a:close/>
                      </a:path>
                    </a:pathLst>
                  </a:custGeom>
                  <a:noFill/>
                  <a:ln w="28575">
                    <a:solidFill>
                      <a:srgbClr val="FF9900"/>
                    </a:solidFill>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graphicFrame>
                <p:nvGraphicFramePr>
                  <p:cNvPr id="32" name="Object 58"/>
                  <p:cNvGraphicFramePr>
                    <a:graphicFrameLocks noChangeAspect="1"/>
                  </p:cNvGraphicFramePr>
                  <p:nvPr/>
                </p:nvGraphicFramePr>
                <p:xfrm>
                  <a:off x="3216" y="2304"/>
                  <a:ext cx="149" cy="202"/>
                </p:xfrm>
                <a:graphic>
                  <a:graphicData uri="http://schemas.openxmlformats.org/presentationml/2006/ole">
                    <mc:AlternateContent xmlns:mc="http://schemas.openxmlformats.org/markup-compatibility/2006">
                      <mc:Choice xmlns:v="urn:schemas-microsoft-com:vml" Requires="v">
                        <p:oleObj spid="_x0000_s172087" name="公式" r:id="rId18" imgW="177800" imgH="241300" progId="Equation.3">
                          <p:embed/>
                        </p:oleObj>
                      </mc:Choice>
                      <mc:Fallback>
                        <p:oleObj name="公式" r:id="rId18" imgW="177800" imgH="241300" progId="Equation.3">
                          <p:embed/>
                          <p:pic>
                            <p:nvPicPr>
                              <p:cNvPr id="0" name="Object 5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16" y="2304"/>
                                <a:ext cx="149" cy="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59"/>
                  <p:cNvGraphicFramePr>
                    <a:graphicFrameLocks noChangeAspect="1"/>
                  </p:cNvGraphicFramePr>
                  <p:nvPr/>
                </p:nvGraphicFramePr>
                <p:xfrm>
                  <a:off x="3360" y="2016"/>
                  <a:ext cx="149" cy="202"/>
                </p:xfrm>
                <a:graphic>
                  <a:graphicData uri="http://schemas.openxmlformats.org/presentationml/2006/ole">
                    <mc:AlternateContent xmlns:mc="http://schemas.openxmlformats.org/markup-compatibility/2006">
                      <mc:Choice xmlns:v="urn:schemas-microsoft-com:vml" Requires="v">
                        <p:oleObj spid="_x0000_s172088" name="公式" r:id="rId20" imgW="177800" imgH="241300" progId="Equation.3">
                          <p:embed/>
                        </p:oleObj>
                      </mc:Choice>
                      <mc:Fallback>
                        <p:oleObj name="公式" r:id="rId20" imgW="177800" imgH="241300" progId="Equation.3">
                          <p:embed/>
                          <p:pic>
                            <p:nvPicPr>
                              <p:cNvPr id="0" name="Object 5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60" y="2016"/>
                                <a:ext cx="149" cy="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9" name="Line 60"/>
                <p:cNvSpPr>
                  <a:spLocks noChangeShapeType="1"/>
                </p:cNvSpPr>
                <p:nvPr/>
              </p:nvSpPr>
              <p:spPr bwMode="auto">
                <a:xfrm flipV="1">
                  <a:off x="3504" y="1968"/>
                  <a:ext cx="0" cy="768"/>
                </a:xfrm>
                <a:prstGeom prst="line">
                  <a:avLst/>
                </a:prstGeom>
                <a:noFill/>
                <a:ln w="19050">
                  <a:solidFill>
                    <a:srgbClr val="000000"/>
                  </a:solidFill>
                  <a:prstDash val="dash"/>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grpSp>
          <p:grpSp>
            <p:nvGrpSpPr>
              <p:cNvPr id="20" name="Group 61"/>
              <p:cNvGrpSpPr/>
              <p:nvPr/>
            </p:nvGrpSpPr>
            <p:grpSpPr bwMode="auto">
              <a:xfrm>
                <a:off x="3312" y="864"/>
                <a:ext cx="1632" cy="1945"/>
                <a:chOff x="3216" y="864"/>
                <a:chExt cx="1632" cy="1945"/>
              </a:xfrm>
            </p:grpSpPr>
            <p:sp>
              <p:nvSpPr>
                <p:cNvPr id="22" name="Line 62"/>
                <p:cNvSpPr>
                  <a:spLocks noChangeShapeType="1"/>
                </p:cNvSpPr>
                <p:nvPr/>
              </p:nvSpPr>
              <p:spPr bwMode="auto">
                <a:xfrm>
                  <a:off x="3216" y="1968"/>
                  <a:ext cx="288" cy="576"/>
                </a:xfrm>
                <a:prstGeom prst="line">
                  <a:avLst/>
                </a:prstGeom>
                <a:noFill/>
                <a:ln w="28575">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23" name="Text Box 63"/>
                <p:cNvSpPr txBox="1">
                  <a:spLocks noChangeArrowheads="1"/>
                </p:cNvSpPr>
                <p:nvPr/>
              </p:nvSpPr>
              <p:spPr bwMode="auto">
                <a:xfrm>
                  <a:off x="3264" y="2515"/>
                  <a:ext cx="530" cy="2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t" latinLnBrk="0" hangingPunct="1">
                    <a:lnSpc>
                      <a:spcPct val="100000"/>
                    </a:lnSpc>
                    <a:spcBef>
                      <a:spcPct val="50000"/>
                    </a:spcBef>
                    <a:spcAft>
                      <a:spcPct val="0"/>
                    </a:spcAft>
                    <a:buClrTx/>
                    <a:buSzTx/>
                    <a:buFontTx/>
                    <a:buNone/>
                    <a:defRPr/>
                  </a:pPr>
                  <a:r>
                    <a:rPr kumimoji="0" lang="en-US" altLang="zh-CN" sz="2400" b="1" i="1" u="none" strike="noStrike" kern="0" cap="none" spc="0" normalizeH="0" baseline="0" noProof="0">
                      <a:ln>
                        <a:noFill/>
                      </a:ln>
                      <a:solidFill>
                        <a:srgbClr val="006666"/>
                      </a:solidFill>
                      <a:effectLst/>
                      <a:uLnTx/>
                      <a:uFillTx/>
                      <a:latin typeface="Times New Roman" panose="02020603050405020304" pitchFamily="18" charset="0"/>
                      <a:ea typeface="宋体" panose="02010600030101010101" pitchFamily="2" charset="-122"/>
                    </a:rPr>
                    <a:t>B</a:t>
                  </a:r>
                </a:p>
              </p:txBody>
            </p:sp>
            <p:sp>
              <p:nvSpPr>
                <p:cNvPr id="24" name="Line 64"/>
                <p:cNvSpPr>
                  <a:spLocks noChangeShapeType="1"/>
                </p:cNvSpPr>
                <p:nvPr/>
              </p:nvSpPr>
              <p:spPr bwMode="auto">
                <a:xfrm flipV="1">
                  <a:off x="4320" y="864"/>
                  <a:ext cx="528" cy="144"/>
                </a:xfrm>
                <a:prstGeom prst="line">
                  <a:avLst/>
                </a:prstGeom>
                <a:noFill/>
                <a:ln w="28575">
                  <a:solidFill>
                    <a:srgbClr val="FF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25" name="Text Box 65"/>
                <p:cNvSpPr txBox="1">
                  <a:spLocks noChangeArrowheads="1"/>
                </p:cNvSpPr>
                <p:nvPr/>
              </p:nvSpPr>
              <p:spPr bwMode="auto">
                <a:xfrm>
                  <a:off x="3794" y="1006"/>
                  <a:ext cx="478"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t" latinLnBrk="0" hangingPunct="1">
                    <a:lnSpc>
                      <a:spcPct val="100000"/>
                    </a:lnSpc>
                    <a:spcBef>
                      <a:spcPct val="50000"/>
                    </a:spcBef>
                    <a:spcAft>
                      <a:spcPct val="0"/>
                    </a:spcAft>
                    <a:buClrTx/>
                    <a:buSzTx/>
                    <a:buFontTx/>
                    <a:buNone/>
                    <a:defRPr/>
                  </a:pPr>
                  <a:r>
                    <a:rPr kumimoji="0" lang="zh-CN" altLang="en-US" sz="2400" b="1" i="0" u="none" strike="noStrike" kern="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rPr>
                    <a:t>2</a:t>
                  </a:r>
                </a:p>
              </p:txBody>
            </p:sp>
            <p:sp>
              <p:nvSpPr>
                <p:cNvPr id="26" name="Line 66"/>
                <p:cNvSpPr>
                  <a:spLocks noChangeShapeType="1"/>
                </p:cNvSpPr>
                <p:nvPr/>
              </p:nvSpPr>
              <p:spPr bwMode="auto">
                <a:xfrm flipV="1">
                  <a:off x="3216" y="1008"/>
                  <a:ext cx="1104" cy="960"/>
                </a:xfrm>
                <a:prstGeom prst="line">
                  <a:avLst/>
                </a:prstGeom>
                <a:noFill/>
                <a:ln w="28575">
                  <a:solidFill>
                    <a:srgbClr val="FF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sp>
              <p:nvSpPr>
                <p:cNvPr id="27" name="Line 67"/>
                <p:cNvSpPr>
                  <a:spLocks noChangeShapeType="1"/>
                </p:cNvSpPr>
                <p:nvPr/>
              </p:nvSpPr>
              <p:spPr bwMode="auto">
                <a:xfrm flipV="1">
                  <a:off x="3936" y="1248"/>
                  <a:ext cx="96" cy="96"/>
                </a:xfrm>
                <a:prstGeom prst="line">
                  <a:avLst/>
                </a:prstGeom>
                <a:noFill/>
                <a:ln w="3810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grpSp>
          <p:sp>
            <p:nvSpPr>
              <p:cNvPr id="21" name="Oval 68"/>
              <p:cNvSpPr>
                <a:spLocks noChangeArrowheads="1"/>
              </p:cNvSpPr>
              <p:nvPr/>
            </p:nvSpPr>
            <p:spPr bwMode="auto">
              <a:xfrm rot="-2219371">
                <a:off x="4468" y="830"/>
                <a:ext cx="144" cy="672"/>
              </a:xfrm>
              <a:prstGeom prst="ellipse">
                <a:avLst/>
              </a:prstGeom>
              <a:solidFill>
                <a:srgbClr val="00FFCC">
                  <a:alpha val="50000"/>
                </a:srgbClr>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endParaRPr>
              </a:p>
            </p:txBody>
          </p:sp>
        </p:grpSp>
        <p:graphicFrame>
          <p:nvGraphicFramePr>
            <p:cNvPr id="11" name="Object 69"/>
            <p:cNvGraphicFramePr>
              <a:graphicFrameLocks noChangeAspect="1"/>
            </p:cNvGraphicFramePr>
            <p:nvPr/>
          </p:nvGraphicFramePr>
          <p:xfrm>
            <a:off x="240" y="1488"/>
            <a:ext cx="768" cy="354"/>
          </p:xfrm>
          <a:graphic>
            <a:graphicData uri="http://schemas.openxmlformats.org/presentationml/2006/ole">
              <mc:AlternateContent xmlns:mc="http://schemas.openxmlformats.org/markup-compatibility/2006">
                <mc:Choice xmlns:v="urn:schemas-microsoft-com:vml" Requires="v">
                  <p:oleObj spid="_x0000_s172089" name="公式" r:id="rId21" imgW="685800" imgH="317500" progId="Equation.3">
                    <p:embed/>
                  </p:oleObj>
                </mc:Choice>
                <mc:Fallback>
                  <p:oleObj name="公式" r:id="rId21" imgW="685800" imgH="317500" progId="Equation.3">
                    <p:embed/>
                    <p:pic>
                      <p:nvPicPr>
                        <p:cNvPr id="0" name="Object 6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0" y="1488"/>
                          <a:ext cx="768" cy="3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0" name="Object 2">
            <a:extLst>
              <a:ext uri="{FF2B5EF4-FFF2-40B4-BE49-F238E27FC236}">
                <a16:creationId xmlns:a16="http://schemas.microsoft.com/office/drawing/2014/main" id="{AB736F79-B871-4EBF-984F-DB53089636E2}"/>
              </a:ext>
            </a:extLst>
          </p:cNvPr>
          <p:cNvGraphicFramePr>
            <a:graphicFrameLocks noChangeAspect="1"/>
          </p:cNvGraphicFramePr>
          <p:nvPr>
            <p:extLst>
              <p:ext uri="{D42A27DB-BD31-4B8C-83A1-F6EECF244321}">
                <p14:modId xmlns:p14="http://schemas.microsoft.com/office/powerpoint/2010/main" val="159360259"/>
              </p:ext>
            </p:extLst>
          </p:nvPr>
        </p:nvGraphicFramePr>
        <p:xfrm>
          <a:off x="377420" y="691108"/>
          <a:ext cx="7236000" cy="1082554"/>
        </p:xfrm>
        <a:graphic>
          <a:graphicData uri="http://schemas.openxmlformats.org/presentationml/2006/ole">
            <mc:AlternateContent xmlns:mc="http://schemas.openxmlformats.org/markup-compatibility/2006">
              <mc:Choice xmlns:v="urn:schemas-microsoft-com:vml" Requires="v">
                <p:oleObj spid="_x0000_s172090" name="公式" r:id="rId23" imgW="72847200" imgH="10363200" progId="Equation.3">
                  <p:embed/>
                </p:oleObj>
              </mc:Choice>
              <mc:Fallback>
                <p:oleObj name="公式" r:id="rId23" imgW="72847200" imgH="10363200" progId="Equation.3">
                  <p:embed/>
                  <p:pic>
                    <p:nvPicPr>
                      <p:cNvPr id="2" name="Object 2"/>
                      <p:cNvPicPr>
                        <a:picLocks noChangeAspect="1" noChangeArrowheads="1"/>
                      </p:cNvPicPr>
                      <p:nvPr/>
                    </p:nvPicPr>
                    <p:blipFill>
                      <a:blip r:embed="rId24"/>
                      <a:srcRect/>
                      <a:stretch>
                        <a:fillRect/>
                      </a:stretch>
                    </p:blipFill>
                    <p:spPr bwMode="auto">
                      <a:xfrm>
                        <a:off x="377420" y="691108"/>
                        <a:ext cx="7236000" cy="1082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a:extLst>
              <a:ext uri="{FF2B5EF4-FFF2-40B4-BE49-F238E27FC236}">
                <a16:creationId xmlns:a16="http://schemas.microsoft.com/office/drawing/2014/main" id="{9AF15106-C6F7-4E26-89FC-85274AF9EB70}"/>
              </a:ext>
            </a:extLst>
          </p:cNvPr>
          <p:cNvGraphicFramePr>
            <a:graphicFrameLocks noChangeAspect="1"/>
          </p:cNvGraphicFramePr>
          <p:nvPr>
            <p:extLst>
              <p:ext uri="{D42A27DB-BD31-4B8C-83A1-F6EECF244321}">
                <p14:modId xmlns:p14="http://schemas.microsoft.com/office/powerpoint/2010/main" val="4217392103"/>
              </p:ext>
            </p:extLst>
          </p:nvPr>
        </p:nvGraphicFramePr>
        <p:xfrm>
          <a:off x="4852307" y="2479909"/>
          <a:ext cx="4125913" cy="833438"/>
        </p:xfrm>
        <a:graphic>
          <a:graphicData uri="http://schemas.openxmlformats.org/presentationml/2006/ole">
            <mc:AlternateContent xmlns:mc="http://schemas.openxmlformats.org/markup-compatibility/2006">
              <mc:Choice xmlns:v="urn:schemas-microsoft-com:vml" Requires="v">
                <p:oleObj spid="_x0000_s173080" name="公式" r:id="rId3" imgW="1384300" imgH="279400" progId="Equation.3">
                  <p:embed/>
                </p:oleObj>
              </mc:Choice>
              <mc:Fallback>
                <p:oleObj name="公式" r:id="rId3" imgW="1384300" imgH="279400" progId="Equation.3">
                  <p:embed/>
                  <p:pic>
                    <p:nvPicPr>
                      <p:cNvPr id="8909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2307" y="2479909"/>
                        <a:ext cx="4125913" cy="833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3">
            <a:extLst>
              <a:ext uri="{FF2B5EF4-FFF2-40B4-BE49-F238E27FC236}">
                <a16:creationId xmlns:a16="http://schemas.microsoft.com/office/drawing/2014/main" id="{6579C6F0-ABB0-4CB9-8B04-7AF297594AEF}"/>
              </a:ext>
            </a:extLst>
          </p:cNvPr>
          <p:cNvSpPr>
            <a:spLocks noChangeArrowheads="1"/>
          </p:cNvSpPr>
          <p:nvPr/>
        </p:nvSpPr>
        <p:spPr bwMode="auto">
          <a:xfrm>
            <a:off x="0" y="1227658"/>
            <a:ext cx="2895600" cy="523220"/>
          </a:xfrm>
          <a:prstGeom prst="rect">
            <a:avLst/>
          </a:prstGeom>
          <a:noFill/>
          <a:ln w="9525">
            <a:noFill/>
            <a:miter lim="800000"/>
          </a:ln>
          <a:effectLst/>
        </p:spPr>
        <p:txBody>
          <a:bodyPr anchor="ctr">
            <a:spAutoFit/>
          </a:bodyPr>
          <a:lstStyle/>
          <a:p>
            <a:pPr fontAlgn="t">
              <a:buClr>
                <a:srgbClr val="0000FF"/>
              </a:buClr>
              <a:buFont typeface="Wingdings" panose="05000000000000000000" pitchFamily="2" charset="2"/>
              <a:buNone/>
            </a:pPr>
            <a:r>
              <a:rPr lang="en-US" altLang="zh-CN" sz="2800" dirty="0">
                <a:solidFill>
                  <a:srgbClr val="CC0000"/>
                </a:solidFill>
                <a:latin typeface="黑体" panose="02010609060101010101" pitchFamily="49" charset="-122"/>
                <a:ea typeface="黑体" panose="02010609060101010101" pitchFamily="49" charset="-122"/>
              </a:rPr>
              <a:t> </a:t>
            </a:r>
            <a:r>
              <a:rPr lang="zh-CN" altLang="en-US" sz="2800" dirty="0">
                <a:solidFill>
                  <a:srgbClr val="C00000"/>
                </a:solidFill>
                <a:latin typeface="黑体" panose="02010609060101010101" pitchFamily="49" charset="-122"/>
                <a:ea typeface="黑体" panose="02010609060101010101" pitchFamily="49" charset="-122"/>
              </a:rPr>
              <a:t>透</a:t>
            </a:r>
            <a:r>
              <a:rPr lang="zh-CN" altLang="en-US" sz="2800" dirty="0">
                <a:solidFill>
                  <a:srgbClr val="000000"/>
                </a:solidFill>
                <a:latin typeface="黑体" panose="02010609060101010101" pitchFamily="49" charset="-122"/>
                <a:ea typeface="黑体" panose="02010609060101010101" pitchFamily="49" charset="-122"/>
              </a:rPr>
              <a:t>射光的光程差</a:t>
            </a:r>
          </a:p>
        </p:txBody>
      </p:sp>
      <p:sp>
        <p:nvSpPr>
          <p:cNvPr id="4" name="Text Box 4">
            <a:extLst>
              <a:ext uri="{FF2B5EF4-FFF2-40B4-BE49-F238E27FC236}">
                <a16:creationId xmlns:a16="http://schemas.microsoft.com/office/drawing/2014/main" id="{C66FB7E7-B874-4253-B8FB-FD7E4D9FD41A}"/>
              </a:ext>
            </a:extLst>
          </p:cNvPr>
          <p:cNvSpPr txBox="1">
            <a:spLocks noChangeArrowheads="1"/>
          </p:cNvSpPr>
          <p:nvPr/>
        </p:nvSpPr>
        <p:spPr bwMode="auto">
          <a:xfrm>
            <a:off x="4867915" y="3593440"/>
            <a:ext cx="4038600" cy="1639888"/>
          </a:xfrm>
          <a:prstGeom prst="rect">
            <a:avLst/>
          </a:prstGeom>
          <a:gradFill rotWithShape="0">
            <a:gsLst>
              <a:gs pos="0">
                <a:srgbClr val="FFFFFF"/>
              </a:gs>
              <a:gs pos="100000">
                <a:srgbClr val="FFEFFF"/>
              </a:gs>
            </a:gsLst>
            <a:lin ang="5400000" scaled="1"/>
          </a:gradFill>
          <a:ln w="9525">
            <a:solidFill>
              <a:srgbClr val="CC00CC"/>
            </a:solidFill>
            <a:miter lim="800000"/>
          </a:ln>
          <a:effectLst/>
        </p:spPr>
        <p:txBody>
          <a:bodyPr anchor="ctr">
            <a:spAutoFit/>
          </a:bodyPr>
          <a:lstStyle/>
          <a:p>
            <a:pPr fontAlgn="t">
              <a:lnSpc>
                <a:spcPct val="120000"/>
              </a:lnSpc>
              <a:spcBef>
                <a:spcPct val="50000"/>
              </a:spcBef>
            </a:pPr>
            <a:r>
              <a:rPr lang="zh-CN" altLang="en-US" sz="2800" dirty="0">
                <a:solidFill>
                  <a:srgbClr val="C00000"/>
                </a:solidFill>
                <a:latin typeface="黑体" panose="02010609060101010101" pitchFamily="49" charset="-122"/>
                <a:ea typeface="黑体" panose="02010609060101010101" pitchFamily="49" charset="-122"/>
              </a:rPr>
              <a:t>注意</a:t>
            </a:r>
            <a:r>
              <a:rPr lang="zh-CN" altLang="en-US" sz="2800" dirty="0">
                <a:solidFill>
                  <a:srgbClr val="000066"/>
                </a:solidFill>
                <a:latin typeface="黑体" panose="02010609060101010101" pitchFamily="49" charset="-122"/>
                <a:ea typeface="黑体" panose="02010609060101010101" pitchFamily="49" charset="-122"/>
              </a:rPr>
              <a:t>：</a:t>
            </a:r>
            <a:r>
              <a:rPr lang="zh-CN" altLang="en-US" sz="2800" dirty="0">
                <a:solidFill>
                  <a:srgbClr val="000000"/>
                </a:solidFill>
                <a:latin typeface="黑体" panose="02010609060101010101" pitchFamily="49" charset="-122"/>
                <a:ea typeface="黑体" panose="02010609060101010101" pitchFamily="49" charset="-122"/>
              </a:rPr>
              <a:t>透射光和反射光干涉具有互补性，符合能量守恒定律</a:t>
            </a:r>
            <a:r>
              <a:rPr lang="en-US" altLang="zh-CN" sz="2800" dirty="0">
                <a:solidFill>
                  <a:srgbClr val="000000"/>
                </a:solidFill>
                <a:latin typeface="黑体" panose="02010609060101010101" pitchFamily="49" charset="-122"/>
                <a:ea typeface="黑体" panose="02010609060101010101" pitchFamily="49" charset="-122"/>
              </a:rPr>
              <a:t>.</a:t>
            </a:r>
          </a:p>
        </p:txBody>
      </p:sp>
      <p:grpSp>
        <p:nvGrpSpPr>
          <p:cNvPr id="5" name="Group 9">
            <a:extLst>
              <a:ext uri="{FF2B5EF4-FFF2-40B4-BE49-F238E27FC236}">
                <a16:creationId xmlns:a16="http://schemas.microsoft.com/office/drawing/2014/main" id="{040B801B-9787-476F-8698-54943F63BED2}"/>
              </a:ext>
            </a:extLst>
          </p:cNvPr>
          <p:cNvGrpSpPr/>
          <p:nvPr/>
        </p:nvGrpSpPr>
        <p:grpSpPr bwMode="auto">
          <a:xfrm>
            <a:off x="304800" y="1752600"/>
            <a:ext cx="4572000" cy="3509962"/>
            <a:chOff x="192" y="1488"/>
            <a:chExt cx="2880" cy="2211"/>
          </a:xfrm>
        </p:grpSpPr>
        <p:grpSp>
          <p:nvGrpSpPr>
            <p:cNvPr id="6" name="Group 10">
              <a:extLst>
                <a:ext uri="{FF2B5EF4-FFF2-40B4-BE49-F238E27FC236}">
                  <a16:creationId xmlns:a16="http://schemas.microsoft.com/office/drawing/2014/main" id="{CE490DEF-E5CA-44D2-B3C8-2AD14B327865}"/>
                </a:ext>
              </a:extLst>
            </p:cNvPr>
            <p:cNvGrpSpPr/>
            <p:nvPr/>
          </p:nvGrpSpPr>
          <p:grpSpPr bwMode="auto">
            <a:xfrm>
              <a:off x="192" y="1488"/>
              <a:ext cx="2880" cy="2211"/>
              <a:chOff x="2064" y="720"/>
              <a:chExt cx="3360" cy="2260"/>
            </a:xfrm>
          </p:grpSpPr>
          <p:grpSp>
            <p:nvGrpSpPr>
              <p:cNvPr id="8" name="Group 11">
                <a:extLst>
                  <a:ext uri="{FF2B5EF4-FFF2-40B4-BE49-F238E27FC236}">
                    <a16:creationId xmlns:a16="http://schemas.microsoft.com/office/drawing/2014/main" id="{FFDC23BB-63DB-46E6-BD90-E12D827E4D34}"/>
                  </a:ext>
                </a:extLst>
              </p:cNvPr>
              <p:cNvGrpSpPr/>
              <p:nvPr/>
            </p:nvGrpSpPr>
            <p:grpSpPr bwMode="auto">
              <a:xfrm>
                <a:off x="2064" y="720"/>
                <a:ext cx="3360" cy="2256"/>
                <a:chOff x="1968" y="720"/>
                <a:chExt cx="3360" cy="2256"/>
              </a:xfrm>
            </p:grpSpPr>
            <p:sp>
              <p:nvSpPr>
                <p:cNvPr id="53" name="Rectangle 12">
                  <a:extLst>
                    <a:ext uri="{FF2B5EF4-FFF2-40B4-BE49-F238E27FC236}">
                      <a16:creationId xmlns:a16="http://schemas.microsoft.com/office/drawing/2014/main" id="{6D20B2E3-0A52-4CB7-904E-2679FFEA9C8B}"/>
                    </a:ext>
                  </a:extLst>
                </p:cNvPr>
                <p:cNvSpPr>
                  <a:spLocks noChangeArrowheads="1"/>
                </p:cNvSpPr>
                <p:nvPr/>
              </p:nvSpPr>
              <p:spPr bwMode="auto">
                <a:xfrm>
                  <a:off x="1968" y="720"/>
                  <a:ext cx="3264" cy="2256"/>
                </a:xfrm>
                <a:prstGeom prst="rect">
                  <a:avLst/>
                </a:prstGeom>
                <a:solidFill>
                  <a:schemeClr val="bg1"/>
                </a:solidFill>
                <a:ln w="9525">
                  <a:solidFill>
                    <a:schemeClr val="tx2"/>
                  </a:solidFill>
                  <a:miter lim="800000"/>
                </a:ln>
                <a:effectLst/>
              </p:spPr>
              <p:txBody>
                <a:bodyPr wrap="none" anchor="ctr"/>
                <a:lstStyle/>
                <a:p>
                  <a:endParaRPr lang="zh-CN" altLang="en-US"/>
                </a:p>
              </p:txBody>
            </p:sp>
            <p:sp>
              <p:nvSpPr>
                <p:cNvPr id="54" name="Rectangle 13">
                  <a:extLst>
                    <a:ext uri="{FF2B5EF4-FFF2-40B4-BE49-F238E27FC236}">
                      <a16:creationId xmlns:a16="http://schemas.microsoft.com/office/drawing/2014/main" id="{F553F721-0172-40B2-802E-9B63267E2091}"/>
                    </a:ext>
                  </a:extLst>
                </p:cNvPr>
                <p:cNvSpPr>
                  <a:spLocks noChangeArrowheads="1"/>
                </p:cNvSpPr>
                <p:nvPr/>
              </p:nvSpPr>
              <p:spPr bwMode="auto">
                <a:xfrm>
                  <a:off x="2400" y="1968"/>
                  <a:ext cx="2496" cy="576"/>
                </a:xfrm>
                <a:prstGeom prst="rect">
                  <a:avLst/>
                </a:prstGeom>
                <a:solidFill>
                  <a:srgbClr val="CAEDF2">
                    <a:alpha val="50000"/>
                  </a:srgbClr>
                </a:solidFill>
                <a:ln w="19050">
                  <a:noFill/>
                  <a:miter lim="800000"/>
                </a:ln>
                <a:effectLst/>
              </p:spPr>
              <p:txBody>
                <a:bodyPr wrap="none" anchor="ctr"/>
                <a:lstStyle/>
                <a:p>
                  <a:pPr algn="ctr"/>
                  <a:endParaRPr lang="en-US" altLang="zh-CN" sz="2800" b="1">
                    <a:solidFill>
                      <a:srgbClr val="1C1C1C"/>
                    </a:solidFill>
                    <a:latin typeface="黑体" panose="02010609060101010101" pitchFamily="49" charset="-122"/>
                    <a:ea typeface="黑体" panose="02010609060101010101" pitchFamily="49" charset="-122"/>
                  </a:endParaRPr>
                </a:p>
                <a:p>
                  <a:pPr algn="ctr"/>
                  <a:endParaRPr lang="en-US" altLang="zh-CN" sz="2800" b="1">
                    <a:solidFill>
                      <a:srgbClr val="1C1C1C"/>
                    </a:solidFill>
                    <a:latin typeface="黑体" panose="02010609060101010101" pitchFamily="49" charset="-122"/>
                    <a:ea typeface="黑体" panose="02010609060101010101" pitchFamily="49" charset="-122"/>
                  </a:endParaRPr>
                </a:p>
                <a:p>
                  <a:pPr algn="ctr"/>
                  <a:endParaRPr lang="en-US" altLang="zh-CN" sz="2800" b="1">
                    <a:solidFill>
                      <a:srgbClr val="1C1C1C"/>
                    </a:solidFill>
                    <a:latin typeface="黑体" panose="02010609060101010101" pitchFamily="49" charset="-122"/>
                    <a:ea typeface="黑体" panose="02010609060101010101" pitchFamily="49" charset="-122"/>
                  </a:endParaRPr>
                </a:p>
                <a:p>
                  <a:pPr algn="ctr"/>
                  <a:endParaRPr lang="en-US" altLang="zh-CN" sz="2800" b="1">
                    <a:solidFill>
                      <a:srgbClr val="1C1C1C"/>
                    </a:solidFill>
                    <a:latin typeface="黑体" panose="02010609060101010101" pitchFamily="49" charset="-122"/>
                    <a:ea typeface="黑体" panose="02010609060101010101" pitchFamily="49" charset="-122"/>
                  </a:endParaRPr>
                </a:p>
                <a:p>
                  <a:pPr algn="ctr"/>
                  <a:endParaRPr lang="en-US" altLang="zh-CN" sz="2800" b="1">
                    <a:solidFill>
                      <a:srgbClr val="1C1C1C"/>
                    </a:solidFill>
                    <a:latin typeface="黑体" panose="02010609060101010101" pitchFamily="49" charset="-122"/>
                    <a:ea typeface="黑体" panose="02010609060101010101" pitchFamily="49" charset="-122"/>
                  </a:endParaRPr>
                </a:p>
                <a:p>
                  <a:pPr algn="ctr"/>
                  <a:endParaRPr lang="en-US" altLang="zh-CN" sz="2800" b="1">
                    <a:solidFill>
                      <a:srgbClr val="1C1C1C"/>
                    </a:solidFill>
                    <a:latin typeface="黑体" panose="02010609060101010101" pitchFamily="49" charset="-122"/>
                    <a:ea typeface="黑体" panose="02010609060101010101" pitchFamily="49" charset="-122"/>
                  </a:endParaRPr>
                </a:p>
                <a:p>
                  <a:pPr algn="ctr"/>
                  <a:endParaRPr lang="en-US" altLang="zh-CN" sz="2800" b="1">
                    <a:solidFill>
                      <a:srgbClr val="1C1C1C"/>
                    </a:solidFill>
                    <a:latin typeface="黑体" panose="02010609060101010101" pitchFamily="49" charset="-122"/>
                    <a:ea typeface="黑体" panose="02010609060101010101" pitchFamily="49" charset="-122"/>
                  </a:endParaRPr>
                </a:p>
                <a:p>
                  <a:pPr algn="ctr"/>
                  <a:endParaRPr lang="en-US" altLang="zh-CN" sz="2800" b="1">
                    <a:solidFill>
                      <a:srgbClr val="1C1C1C"/>
                    </a:solidFill>
                    <a:latin typeface="黑体" panose="02010609060101010101" pitchFamily="49" charset="-122"/>
                    <a:ea typeface="黑体" panose="02010609060101010101" pitchFamily="49" charset="-122"/>
                  </a:endParaRPr>
                </a:p>
                <a:p>
                  <a:pPr algn="ctr"/>
                  <a:endParaRPr lang="en-US" altLang="zh-CN" sz="2800" b="1">
                    <a:solidFill>
                      <a:srgbClr val="1C1C1C"/>
                    </a:solidFill>
                    <a:latin typeface="黑体" panose="02010609060101010101" pitchFamily="49" charset="-122"/>
                    <a:ea typeface="黑体" panose="02010609060101010101" pitchFamily="49" charset="-122"/>
                  </a:endParaRPr>
                </a:p>
                <a:p>
                  <a:pPr algn="ctr"/>
                  <a:endParaRPr lang="en-US" altLang="zh-CN" sz="2800" b="1">
                    <a:solidFill>
                      <a:srgbClr val="1C1C1C"/>
                    </a:solidFill>
                    <a:latin typeface="黑体" panose="02010609060101010101" pitchFamily="49" charset="-122"/>
                    <a:ea typeface="黑体" panose="02010609060101010101" pitchFamily="49" charset="-122"/>
                  </a:endParaRPr>
                </a:p>
                <a:p>
                  <a:pPr algn="ctr"/>
                  <a:endParaRPr lang="en-US" altLang="zh-CN" sz="2800" b="1">
                    <a:solidFill>
                      <a:srgbClr val="1C1C1C"/>
                    </a:solidFill>
                    <a:latin typeface="黑体" panose="02010609060101010101" pitchFamily="49" charset="-122"/>
                    <a:ea typeface="黑体" panose="02010609060101010101" pitchFamily="49" charset="-122"/>
                  </a:endParaRPr>
                </a:p>
                <a:p>
                  <a:pPr algn="ctr"/>
                  <a:endParaRPr lang="en-US" altLang="zh-CN" sz="2800" b="1">
                    <a:solidFill>
                      <a:srgbClr val="1C1C1C"/>
                    </a:solidFill>
                    <a:latin typeface="黑体" panose="02010609060101010101" pitchFamily="49" charset="-122"/>
                    <a:ea typeface="黑体" panose="02010609060101010101" pitchFamily="49" charset="-122"/>
                  </a:endParaRPr>
                </a:p>
              </p:txBody>
            </p:sp>
            <p:sp>
              <p:nvSpPr>
                <p:cNvPr id="55" name="Line 14">
                  <a:extLst>
                    <a:ext uri="{FF2B5EF4-FFF2-40B4-BE49-F238E27FC236}">
                      <a16:creationId xmlns:a16="http://schemas.microsoft.com/office/drawing/2014/main" id="{2E5BC33D-731F-49CA-8A5E-53D7D5369301}"/>
                    </a:ext>
                  </a:extLst>
                </p:cNvPr>
                <p:cNvSpPr>
                  <a:spLocks noChangeShapeType="1"/>
                </p:cNvSpPr>
                <p:nvPr/>
              </p:nvSpPr>
              <p:spPr bwMode="auto">
                <a:xfrm>
                  <a:off x="4726" y="743"/>
                  <a:ext cx="240" cy="288"/>
                </a:xfrm>
                <a:prstGeom prst="line">
                  <a:avLst/>
                </a:prstGeom>
                <a:noFill/>
                <a:ln w="28575">
                  <a:solidFill>
                    <a:srgbClr val="000000"/>
                  </a:solidFill>
                  <a:round/>
                  <a:headEnd type="none" w="sm" len="lg"/>
                  <a:tailEnd type="none" w="sm" len="lg"/>
                </a:ln>
                <a:effectLst/>
              </p:spPr>
              <p:txBody>
                <a:bodyPr wrap="none" anchor="ctr"/>
                <a:lstStyle/>
                <a:p>
                  <a:endParaRPr lang="zh-CN" altLang="en-US"/>
                </a:p>
              </p:txBody>
            </p:sp>
            <p:sp>
              <p:nvSpPr>
                <p:cNvPr id="56" name="Text Box 15">
                  <a:extLst>
                    <a:ext uri="{FF2B5EF4-FFF2-40B4-BE49-F238E27FC236}">
                      <a16:creationId xmlns:a16="http://schemas.microsoft.com/office/drawing/2014/main" id="{F8FFC99D-30A0-44E3-A765-B654AEBA9285}"/>
                    </a:ext>
                  </a:extLst>
                </p:cNvPr>
                <p:cNvSpPr txBox="1">
                  <a:spLocks noChangeArrowheads="1"/>
                </p:cNvSpPr>
                <p:nvPr/>
              </p:nvSpPr>
              <p:spPr bwMode="auto">
                <a:xfrm>
                  <a:off x="4896" y="955"/>
                  <a:ext cx="432" cy="294"/>
                </a:xfrm>
                <a:prstGeom prst="rect">
                  <a:avLst/>
                </a:prstGeom>
                <a:noFill/>
                <a:ln w="9525">
                  <a:noFill/>
                  <a:miter lim="800000"/>
                </a:ln>
                <a:effectLst/>
              </p:spPr>
              <p:txBody>
                <a:bodyPr anchor="ctr">
                  <a:spAutoFit/>
                </a:bodyPr>
                <a:lstStyle/>
                <a:p>
                  <a:pPr fontAlgn="t">
                    <a:spcBef>
                      <a:spcPct val="50000"/>
                    </a:spcBef>
                  </a:pPr>
                  <a:r>
                    <a:rPr lang="en-US" altLang="zh-CN" sz="2400" b="1" i="1">
                      <a:solidFill>
                        <a:srgbClr val="990099"/>
                      </a:solidFill>
                      <a:latin typeface="黑体" panose="02010609060101010101" pitchFamily="49" charset="-122"/>
                      <a:ea typeface="黑体" panose="02010609060101010101" pitchFamily="49" charset="-122"/>
                    </a:rPr>
                    <a:t>P</a:t>
                  </a:r>
                </a:p>
              </p:txBody>
            </p:sp>
            <p:graphicFrame>
              <p:nvGraphicFramePr>
                <p:cNvPr id="57" name="Object 16">
                  <a:extLst>
                    <a:ext uri="{FF2B5EF4-FFF2-40B4-BE49-F238E27FC236}">
                      <a16:creationId xmlns:a16="http://schemas.microsoft.com/office/drawing/2014/main" id="{CB5BDA1E-0A9A-4956-A3BE-8CE5C2D9B812}"/>
                    </a:ext>
                  </a:extLst>
                </p:cNvPr>
                <p:cNvGraphicFramePr>
                  <a:graphicFrameLocks noChangeAspect="1"/>
                </p:cNvGraphicFramePr>
                <p:nvPr/>
              </p:nvGraphicFramePr>
              <p:xfrm>
                <a:off x="2493" y="1632"/>
                <a:ext cx="228" cy="336"/>
              </p:xfrm>
              <a:graphic>
                <a:graphicData uri="http://schemas.openxmlformats.org/presentationml/2006/ole">
                  <mc:AlternateContent xmlns:mc="http://schemas.openxmlformats.org/markup-compatibility/2006">
                    <mc:Choice xmlns:v="urn:schemas-microsoft-com:vml" Requires="v">
                      <p:oleObj spid="_x0000_s173081" name="公式" r:id="rId5" imgW="215900" imgH="316865" progId="Equation.3">
                        <p:embed/>
                      </p:oleObj>
                    </mc:Choice>
                    <mc:Fallback>
                      <p:oleObj name="公式" r:id="rId5" imgW="215900" imgH="316865" progId="Equation.3">
                        <p:embed/>
                        <p:pic>
                          <p:nvPicPr>
                            <p:cNvPr id="89104"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3" y="1632"/>
                              <a:ext cx="228"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 name="Object 17">
                  <a:extLst>
                    <a:ext uri="{FF2B5EF4-FFF2-40B4-BE49-F238E27FC236}">
                      <a16:creationId xmlns:a16="http://schemas.microsoft.com/office/drawing/2014/main" id="{A14AA554-50D0-4010-80C2-BEAD25CCDD70}"/>
                    </a:ext>
                  </a:extLst>
                </p:cNvPr>
                <p:cNvGraphicFramePr>
                  <a:graphicFrameLocks noChangeAspect="1"/>
                </p:cNvGraphicFramePr>
                <p:nvPr/>
              </p:nvGraphicFramePr>
              <p:xfrm>
                <a:off x="2496" y="2496"/>
                <a:ext cx="228" cy="336"/>
              </p:xfrm>
              <a:graphic>
                <a:graphicData uri="http://schemas.openxmlformats.org/presentationml/2006/ole">
                  <mc:AlternateContent xmlns:mc="http://schemas.openxmlformats.org/markup-compatibility/2006">
                    <mc:Choice xmlns:v="urn:schemas-microsoft-com:vml" Requires="v">
                      <p:oleObj spid="_x0000_s173082" name="公式" r:id="rId7" imgW="215900" imgH="316865" progId="Equation.3">
                        <p:embed/>
                      </p:oleObj>
                    </mc:Choice>
                    <mc:Fallback>
                      <p:oleObj name="公式" r:id="rId7" imgW="215900" imgH="316865" progId="Equation.3">
                        <p:embed/>
                        <p:pic>
                          <p:nvPicPr>
                            <p:cNvPr id="89105"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 y="2496"/>
                              <a:ext cx="228"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 name="Object 18">
                  <a:extLst>
                    <a:ext uri="{FF2B5EF4-FFF2-40B4-BE49-F238E27FC236}">
                      <a16:creationId xmlns:a16="http://schemas.microsoft.com/office/drawing/2014/main" id="{B60A894D-B077-4B8D-802C-BE7AC816CC15}"/>
                    </a:ext>
                  </a:extLst>
                </p:cNvPr>
                <p:cNvGraphicFramePr>
                  <a:graphicFrameLocks noChangeAspect="1"/>
                </p:cNvGraphicFramePr>
                <p:nvPr/>
              </p:nvGraphicFramePr>
              <p:xfrm>
                <a:off x="2496" y="2064"/>
                <a:ext cx="255" cy="336"/>
              </p:xfrm>
              <a:graphic>
                <a:graphicData uri="http://schemas.openxmlformats.org/presentationml/2006/ole">
                  <mc:AlternateContent xmlns:mc="http://schemas.openxmlformats.org/markup-compatibility/2006">
                    <mc:Choice xmlns:v="urn:schemas-microsoft-com:vml" Requires="v">
                      <p:oleObj spid="_x0000_s173083" name="公式" r:id="rId8" imgW="241300" imgH="317500" progId="Equation.3">
                        <p:embed/>
                      </p:oleObj>
                    </mc:Choice>
                    <mc:Fallback>
                      <p:oleObj name="公式" r:id="rId8" imgW="241300" imgH="317500" progId="Equation.3">
                        <p:embed/>
                        <p:pic>
                          <p:nvPicPr>
                            <p:cNvPr id="89106"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6" y="2064"/>
                              <a:ext cx="255"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 name="Object 19">
                  <a:extLst>
                    <a:ext uri="{FF2B5EF4-FFF2-40B4-BE49-F238E27FC236}">
                      <a16:creationId xmlns:a16="http://schemas.microsoft.com/office/drawing/2014/main" id="{B58A8728-1F4B-4B96-8286-AFEC7EA6E3EB}"/>
                    </a:ext>
                  </a:extLst>
                </p:cNvPr>
                <p:cNvGraphicFramePr>
                  <a:graphicFrameLocks noChangeAspect="1"/>
                </p:cNvGraphicFramePr>
                <p:nvPr/>
              </p:nvGraphicFramePr>
              <p:xfrm>
                <a:off x="2064" y="1776"/>
                <a:ext cx="304" cy="286"/>
              </p:xfrm>
              <a:graphic>
                <a:graphicData uri="http://schemas.openxmlformats.org/presentationml/2006/ole">
                  <mc:AlternateContent xmlns:mc="http://schemas.openxmlformats.org/markup-compatibility/2006">
                    <mc:Choice xmlns:v="urn:schemas-microsoft-com:vml" Requires="v">
                      <p:oleObj spid="_x0000_s173084" name="Equation" r:id="rId10" imgW="228600" imgH="215900" progId="Equation.3">
                        <p:embed/>
                      </p:oleObj>
                    </mc:Choice>
                    <mc:Fallback>
                      <p:oleObj name="Equation" r:id="rId10" imgW="228600" imgH="215900" progId="Equation.3">
                        <p:embed/>
                        <p:pic>
                          <p:nvPicPr>
                            <p:cNvPr id="89107" name="Object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64" y="1776"/>
                              <a:ext cx="304" cy="2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 name="Object 20">
                  <a:extLst>
                    <a:ext uri="{FF2B5EF4-FFF2-40B4-BE49-F238E27FC236}">
                      <a16:creationId xmlns:a16="http://schemas.microsoft.com/office/drawing/2014/main" id="{1A557C31-4271-42CA-B3CF-B4BE3B05771D}"/>
                    </a:ext>
                  </a:extLst>
                </p:cNvPr>
                <p:cNvGraphicFramePr>
                  <a:graphicFrameLocks noChangeAspect="1"/>
                </p:cNvGraphicFramePr>
                <p:nvPr/>
              </p:nvGraphicFramePr>
              <p:xfrm>
                <a:off x="2064" y="2400"/>
                <a:ext cx="321" cy="286"/>
              </p:xfrm>
              <a:graphic>
                <a:graphicData uri="http://schemas.openxmlformats.org/presentationml/2006/ole">
                  <mc:AlternateContent xmlns:mc="http://schemas.openxmlformats.org/markup-compatibility/2006">
                    <mc:Choice xmlns:v="urn:schemas-microsoft-com:vml" Requires="v">
                      <p:oleObj spid="_x0000_s173085" name="Equation" r:id="rId12" imgW="241300" imgH="215900" progId="Equation.3">
                        <p:embed/>
                      </p:oleObj>
                    </mc:Choice>
                    <mc:Fallback>
                      <p:oleObj name="Equation" r:id="rId12" imgW="241300" imgH="215900" progId="Equation.3">
                        <p:embed/>
                        <p:pic>
                          <p:nvPicPr>
                            <p:cNvPr id="89108" name="Object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64" y="2400"/>
                              <a:ext cx="321" cy="2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 name="Line 21">
                  <a:extLst>
                    <a:ext uri="{FF2B5EF4-FFF2-40B4-BE49-F238E27FC236}">
                      <a16:creationId xmlns:a16="http://schemas.microsoft.com/office/drawing/2014/main" id="{01029466-15DB-4BD9-9281-EB34129A0E7E}"/>
                    </a:ext>
                  </a:extLst>
                </p:cNvPr>
                <p:cNvSpPr>
                  <a:spLocks noChangeShapeType="1"/>
                </p:cNvSpPr>
                <p:nvPr/>
              </p:nvSpPr>
              <p:spPr bwMode="auto">
                <a:xfrm>
                  <a:off x="2400" y="1968"/>
                  <a:ext cx="2496" cy="0"/>
                </a:xfrm>
                <a:prstGeom prst="line">
                  <a:avLst/>
                </a:prstGeom>
                <a:noFill/>
                <a:ln w="19050">
                  <a:solidFill>
                    <a:srgbClr val="333333"/>
                  </a:solidFill>
                  <a:round/>
                </a:ln>
                <a:effectLst/>
              </p:spPr>
              <p:txBody>
                <a:bodyPr wrap="none"/>
                <a:lstStyle/>
                <a:p>
                  <a:endParaRPr lang="zh-CN" altLang="en-US"/>
                </a:p>
              </p:txBody>
            </p:sp>
            <p:sp>
              <p:nvSpPr>
                <p:cNvPr id="63" name="Line 22">
                  <a:extLst>
                    <a:ext uri="{FF2B5EF4-FFF2-40B4-BE49-F238E27FC236}">
                      <a16:creationId xmlns:a16="http://schemas.microsoft.com/office/drawing/2014/main" id="{EF643D93-4E92-4137-8A54-3691C1EEC5C3}"/>
                    </a:ext>
                  </a:extLst>
                </p:cNvPr>
                <p:cNvSpPr>
                  <a:spLocks noChangeShapeType="1"/>
                </p:cNvSpPr>
                <p:nvPr/>
              </p:nvSpPr>
              <p:spPr bwMode="auto">
                <a:xfrm>
                  <a:off x="2400" y="2544"/>
                  <a:ext cx="2496" cy="0"/>
                </a:xfrm>
                <a:prstGeom prst="line">
                  <a:avLst/>
                </a:prstGeom>
                <a:noFill/>
                <a:ln w="19050">
                  <a:solidFill>
                    <a:srgbClr val="333333"/>
                  </a:solidFill>
                  <a:round/>
                </a:ln>
                <a:effectLst/>
              </p:spPr>
              <p:txBody>
                <a:bodyPr wrap="none"/>
                <a:lstStyle/>
                <a:p>
                  <a:endParaRPr lang="zh-CN" altLang="en-US"/>
                </a:p>
              </p:txBody>
            </p:sp>
            <p:graphicFrame>
              <p:nvGraphicFramePr>
                <p:cNvPr id="64" name="Object 23">
                  <a:extLst>
                    <a:ext uri="{FF2B5EF4-FFF2-40B4-BE49-F238E27FC236}">
                      <a16:creationId xmlns:a16="http://schemas.microsoft.com/office/drawing/2014/main" id="{8747B92A-63BF-4DB8-A37A-52FB403BAD4B}"/>
                    </a:ext>
                  </a:extLst>
                </p:cNvPr>
                <p:cNvGraphicFramePr>
                  <a:graphicFrameLocks noChangeAspect="1"/>
                </p:cNvGraphicFramePr>
                <p:nvPr/>
              </p:nvGraphicFramePr>
              <p:xfrm>
                <a:off x="4656" y="2094"/>
                <a:ext cx="310" cy="281"/>
              </p:xfrm>
              <a:graphic>
                <a:graphicData uri="http://schemas.openxmlformats.org/presentationml/2006/ole">
                  <mc:AlternateContent xmlns:mc="http://schemas.openxmlformats.org/markup-compatibility/2006">
                    <mc:Choice xmlns:v="urn:schemas-microsoft-com:vml" Requires="v">
                      <p:oleObj spid="_x0000_s173086" name="Equation" r:id="rId14" imgW="190500" imgH="254000" progId="Equation.3">
                        <p:embed/>
                      </p:oleObj>
                    </mc:Choice>
                    <mc:Fallback>
                      <p:oleObj name="Equation" r:id="rId14" imgW="190500" imgH="254000" progId="Equation.3">
                        <p:embed/>
                        <p:pic>
                          <p:nvPicPr>
                            <p:cNvPr id="89111" name="Object 2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56" y="2094"/>
                              <a:ext cx="310" cy="2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 name="Line 24">
                  <a:extLst>
                    <a:ext uri="{FF2B5EF4-FFF2-40B4-BE49-F238E27FC236}">
                      <a16:creationId xmlns:a16="http://schemas.microsoft.com/office/drawing/2014/main" id="{CAEE6682-E455-4D43-9105-CA4EA1E3CE7D}"/>
                    </a:ext>
                  </a:extLst>
                </p:cNvPr>
                <p:cNvSpPr>
                  <a:spLocks noChangeShapeType="1"/>
                </p:cNvSpPr>
                <p:nvPr/>
              </p:nvSpPr>
              <p:spPr bwMode="auto">
                <a:xfrm flipH="1" flipV="1">
                  <a:off x="4656" y="1968"/>
                  <a:ext cx="0" cy="576"/>
                </a:xfrm>
                <a:prstGeom prst="line">
                  <a:avLst/>
                </a:prstGeom>
                <a:noFill/>
                <a:ln w="19050">
                  <a:solidFill>
                    <a:srgbClr val="FF33CC"/>
                  </a:solidFill>
                  <a:round/>
                  <a:headEnd type="triangle" w="sm" len="lg"/>
                  <a:tailEnd type="triangle" w="sm" len="lg"/>
                </a:ln>
                <a:effectLst/>
              </p:spPr>
              <p:txBody>
                <a:bodyPr wrap="none"/>
                <a:lstStyle/>
                <a:p>
                  <a:endParaRPr lang="zh-CN" altLang="en-US"/>
                </a:p>
              </p:txBody>
            </p:sp>
          </p:grpSp>
          <p:sp>
            <p:nvSpPr>
              <p:cNvPr id="9" name="Text Box 25">
                <a:extLst>
                  <a:ext uri="{FF2B5EF4-FFF2-40B4-BE49-F238E27FC236}">
                    <a16:creationId xmlns:a16="http://schemas.microsoft.com/office/drawing/2014/main" id="{1758D4E0-796E-42A5-9932-1E9F95F36D0C}"/>
                  </a:ext>
                </a:extLst>
              </p:cNvPr>
              <p:cNvSpPr txBox="1">
                <a:spLocks noChangeArrowheads="1"/>
              </p:cNvSpPr>
              <p:nvPr/>
            </p:nvSpPr>
            <p:spPr bwMode="auto">
              <a:xfrm>
                <a:off x="4119" y="813"/>
                <a:ext cx="440" cy="294"/>
              </a:xfrm>
              <a:prstGeom prst="rect">
                <a:avLst/>
              </a:prstGeom>
              <a:noFill/>
              <a:ln w="9525">
                <a:noFill/>
                <a:miter lim="800000"/>
              </a:ln>
              <a:effectLst/>
            </p:spPr>
            <p:txBody>
              <a:bodyPr anchor="ctr">
                <a:spAutoFit/>
              </a:bodyPr>
              <a:lstStyle/>
              <a:p>
                <a:pPr fontAlgn="t">
                  <a:spcBef>
                    <a:spcPct val="50000"/>
                  </a:spcBef>
                </a:pPr>
                <a:r>
                  <a:rPr lang="en-US" altLang="zh-CN" sz="2400" b="1">
                    <a:solidFill>
                      <a:schemeClr val="tx2"/>
                    </a:solidFill>
                    <a:latin typeface="黑体" panose="02010609060101010101" pitchFamily="49" charset="-122"/>
                    <a:ea typeface="黑体" panose="02010609060101010101" pitchFamily="49" charset="-122"/>
                  </a:rPr>
                  <a:t>L</a:t>
                </a:r>
              </a:p>
            </p:txBody>
          </p:sp>
          <p:grpSp>
            <p:nvGrpSpPr>
              <p:cNvPr id="10" name="Group 26">
                <a:extLst>
                  <a:ext uri="{FF2B5EF4-FFF2-40B4-BE49-F238E27FC236}">
                    <a16:creationId xmlns:a16="http://schemas.microsoft.com/office/drawing/2014/main" id="{B4D790E5-17AD-4BD9-9D50-226B447DEB5F}"/>
                  </a:ext>
                </a:extLst>
              </p:cNvPr>
              <p:cNvGrpSpPr/>
              <p:nvPr/>
            </p:nvGrpSpPr>
            <p:grpSpPr bwMode="auto">
              <a:xfrm>
                <a:off x="3072" y="1440"/>
                <a:ext cx="240" cy="1008"/>
                <a:chOff x="2976" y="1440"/>
                <a:chExt cx="240" cy="1008"/>
              </a:xfrm>
            </p:grpSpPr>
            <p:sp>
              <p:nvSpPr>
                <p:cNvPr id="49" name="Line 27">
                  <a:extLst>
                    <a:ext uri="{FF2B5EF4-FFF2-40B4-BE49-F238E27FC236}">
                      <a16:creationId xmlns:a16="http://schemas.microsoft.com/office/drawing/2014/main" id="{26936E8D-56B0-41C0-89F6-0B70C2B2CFF9}"/>
                    </a:ext>
                  </a:extLst>
                </p:cNvPr>
                <p:cNvSpPr>
                  <a:spLocks noChangeShapeType="1"/>
                </p:cNvSpPr>
                <p:nvPr/>
              </p:nvSpPr>
              <p:spPr bwMode="auto">
                <a:xfrm flipV="1">
                  <a:off x="3216" y="1440"/>
                  <a:ext cx="0" cy="1008"/>
                </a:xfrm>
                <a:prstGeom prst="line">
                  <a:avLst/>
                </a:prstGeom>
                <a:noFill/>
                <a:ln w="19050">
                  <a:solidFill>
                    <a:srgbClr val="000000"/>
                  </a:solidFill>
                  <a:prstDash val="dash"/>
                  <a:round/>
                  <a:headEnd type="none" w="sm" len="lg"/>
                  <a:tailEnd type="none" w="sm" len="lg"/>
                </a:ln>
                <a:effectLst/>
              </p:spPr>
              <p:txBody>
                <a:bodyPr wrap="none" anchor="ctr"/>
                <a:lstStyle/>
                <a:p>
                  <a:endParaRPr lang="zh-CN" altLang="en-US"/>
                </a:p>
              </p:txBody>
            </p:sp>
            <p:grpSp>
              <p:nvGrpSpPr>
                <p:cNvPr id="50" name="Group 28">
                  <a:extLst>
                    <a:ext uri="{FF2B5EF4-FFF2-40B4-BE49-F238E27FC236}">
                      <a16:creationId xmlns:a16="http://schemas.microsoft.com/office/drawing/2014/main" id="{E936DA64-CE94-4751-A880-466B8E2FD995}"/>
                    </a:ext>
                  </a:extLst>
                </p:cNvPr>
                <p:cNvGrpSpPr/>
                <p:nvPr/>
              </p:nvGrpSpPr>
              <p:grpSpPr bwMode="auto">
                <a:xfrm>
                  <a:off x="2976" y="1440"/>
                  <a:ext cx="240" cy="336"/>
                  <a:chOff x="2976" y="1440"/>
                  <a:chExt cx="240" cy="336"/>
                </a:xfrm>
              </p:grpSpPr>
              <p:sp>
                <p:nvSpPr>
                  <p:cNvPr id="51" name="Arc 29">
                    <a:extLst>
                      <a:ext uri="{FF2B5EF4-FFF2-40B4-BE49-F238E27FC236}">
                        <a16:creationId xmlns:a16="http://schemas.microsoft.com/office/drawing/2014/main" id="{39938516-DA8D-46A1-A45C-CDFED8DCC441}"/>
                      </a:ext>
                    </a:extLst>
                  </p:cNvPr>
                  <p:cNvSpPr/>
                  <p:nvPr/>
                </p:nvSpPr>
                <p:spPr bwMode="auto">
                  <a:xfrm flipH="1">
                    <a:off x="3024" y="1680"/>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9900"/>
                    </a:solidFill>
                    <a:round/>
                    <a:headEnd type="none" w="sm" len="lg"/>
                    <a:tailEnd type="none" w="sm" len="lg"/>
                  </a:ln>
                  <a:effectLst/>
                </p:spPr>
                <p:txBody>
                  <a:bodyPr wrap="none" anchor="ctr"/>
                  <a:lstStyle/>
                  <a:p>
                    <a:endParaRPr lang="zh-CN" altLang="en-US"/>
                  </a:p>
                </p:txBody>
              </p:sp>
              <p:graphicFrame>
                <p:nvGraphicFramePr>
                  <p:cNvPr id="52" name="Object 30">
                    <a:extLst>
                      <a:ext uri="{FF2B5EF4-FFF2-40B4-BE49-F238E27FC236}">
                        <a16:creationId xmlns:a16="http://schemas.microsoft.com/office/drawing/2014/main" id="{FEDBEF8B-50E6-49EE-B54E-A929AA1CAA64}"/>
                      </a:ext>
                    </a:extLst>
                  </p:cNvPr>
                  <p:cNvGraphicFramePr>
                    <a:graphicFrameLocks noChangeAspect="1"/>
                  </p:cNvGraphicFramePr>
                  <p:nvPr/>
                </p:nvGraphicFramePr>
                <p:xfrm>
                  <a:off x="2976" y="1440"/>
                  <a:ext cx="119" cy="243"/>
                </p:xfrm>
                <a:graphic>
                  <a:graphicData uri="http://schemas.openxmlformats.org/presentationml/2006/ole">
                    <mc:AlternateContent xmlns:mc="http://schemas.openxmlformats.org/markup-compatibility/2006">
                      <mc:Choice xmlns:v="urn:schemas-microsoft-com:vml" Requires="v">
                        <p:oleObj spid="_x0000_s173087" name="公式" r:id="rId16" imgW="114300" imgH="228600" progId="Equation.3">
                          <p:embed/>
                        </p:oleObj>
                      </mc:Choice>
                      <mc:Fallback>
                        <p:oleObj name="公式" r:id="rId16" imgW="114300" imgH="228600" progId="Equation.3">
                          <p:embed/>
                          <p:pic>
                            <p:nvPicPr>
                              <p:cNvPr id="89118" name="Object 3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76" y="1440"/>
                                <a:ext cx="119"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11" name="Group 31">
                <a:extLst>
                  <a:ext uri="{FF2B5EF4-FFF2-40B4-BE49-F238E27FC236}">
                    <a16:creationId xmlns:a16="http://schemas.microsoft.com/office/drawing/2014/main" id="{98D0A957-8EB5-4CEA-922B-C93538F867E8}"/>
                  </a:ext>
                </a:extLst>
              </p:cNvPr>
              <p:cNvGrpSpPr/>
              <p:nvPr/>
            </p:nvGrpSpPr>
            <p:grpSpPr bwMode="auto">
              <a:xfrm>
                <a:off x="3447" y="1437"/>
                <a:ext cx="490" cy="531"/>
                <a:chOff x="3351" y="1437"/>
                <a:chExt cx="490" cy="531"/>
              </a:xfrm>
            </p:grpSpPr>
            <p:sp>
              <p:nvSpPr>
                <p:cNvPr id="47" name="Line 32">
                  <a:extLst>
                    <a:ext uri="{FF2B5EF4-FFF2-40B4-BE49-F238E27FC236}">
                      <a16:creationId xmlns:a16="http://schemas.microsoft.com/office/drawing/2014/main" id="{98B48E11-400B-4439-8F2E-42AB30808085}"/>
                    </a:ext>
                  </a:extLst>
                </p:cNvPr>
                <p:cNvSpPr>
                  <a:spLocks noChangeShapeType="1"/>
                </p:cNvSpPr>
                <p:nvPr/>
              </p:nvSpPr>
              <p:spPr bwMode="auto">
                <a:xfrm flipH="1" flipV="1">
                  <a:off x="3552" y="1680"/>
                  <a:ext cx="240" cy="288"/>
                </a:xfrm>
                <a:prstGeom prst="line">
                  <a:avLst/>
                </a:prstGeom>
                <a:noFill/>
                <a:ln w="28575">
                  <a:solidFill>
                    <a:srgbClr val="CC0099"/>
                  </a:solidFill>
                  <a:prstDash val="dash"/>
                  <a:round/>
                  <a:headEnd type="none" w="sm" len="lg"/>
                  <a:tailEnd type="none" w="sm" len="lg"/>
                </a:ln>
                <a:effectLst/>
              </p:spPr>
              <p:txBody>
                <a:bodyPr wrap="none" anchor="ctr"/>
                <a:lstStyle/>
                <a:p>
                  <a:endParaRPr lang="zh-CN" altLang="en-US"/>
                </a:p>
              </p:txBody>
            </p:sp>
            <p:sp>
              <p:nvSpPr>
                <p:cNvPr id="48" name="Text Box 33">
                  <a:extLst>
                    <a:ext uri="{FF2B5EF4-FFF2-40B4-BE49-F238E27FC236}">
                      <a16:creationId xmlns:a16="http://schemas.microsoft.com/office/drawing/2014/main" id="{E1E49D87-C3FC-4511-B20D-CB1A8940ADE2}"/>
                    </a:ext>
                  </a:extLst>
                </p:cNvPr>
                <p:cNvSpPr txBox="1">
                  <a:spLocks noChangeArrowheads="1"/>
                </p:cNvSpPr>
                <p:nvPr/>
              </p:nvSpPr>
              <p:spPr bwMode="auto">
                <a:xfrm>
                  <a:off x="3351" y="1437"/>
                  <a:ext cx="490" cy="294"/>
                </a:xfrm>
                <a:prstGeom prst="rect">
                  <a:avLst/>
                </a:prstGeom>
                <a:noFill/>
                <a:ln w="9525">
                  <a:noFill/>
                  <a:miter lim="800000"/>
                </a:ln>
                <a:effectLst/>
              </p:spPr>
              <p:txBody>
                <a:bodyPr anchor="ctr">
                  <a:spAutoFit/>
                </a:bodyPr>
                <a:lstStyle/>
                <a:p>
                  <a:pPr fontAlgn="t">
                    <a:spcBef>
                      <a:spcPct val="50000"/>
                    </a:spcBef>
                  </a:pPr>
                  <a:r>
                    <a:rPr lang="en-US" altLang="zh-CN" sz="2400" b="1" i="1">
                      <a:solidFill>
                        <a:schemeClr val="tx2"/>
                      </a:solidFill>
                      <a:latin typeface="黑体" panose="02010609060101010101" pitchFamily="49" charset="-122"/>
                      <a:ea typeface="黑体" panose="02010609060101010101" pitchFamily="49" charset="-122"/>
                    </a:rPr>
                    <a:t>D</a:t>
                  </a:r>
                </a:p>
              </p:txBody>
            </p:sp>
          </p:grpSp>
          <p:grpSp>
            <p:nvGrpSpPr>
              <p:cNvPr id="12" name="Group 34">
                <a:extLst>
                  <a:ext uri="{FF2B5EF4-FFF2-40B4-BE49-F238E27FC236}">
                    <a16:creationId xmlns:a16="http://schemas.microsoft.com/office/drawing/2014/main" id="{289F72C4-7549-4757-8427-9C28BF7FB7D9}"/>
                  </a:ext>
                </a:extLst>
              </p:cNvPr>
              <p:cNvGrpSpPr/>
              <p:nvPr/>
            </p:nvGrpSpPr>
            <p:grpSpPr bwMode="auto">
              <a:xfrm>
                <a:off x="3600" y="864"/>
                <a:ext cx="1344" cy="2116"/>
                <a:chOff x="3504" y="864"/>
                <a:chExt cx="1344" cy="2116"/>
              </a:xfrm>
            </p:grpSpPr>
            <p:sp>
              <p:nvSpPr>
                <p:cNvPr id="39" name="Line 35">
                  <a:extLst>
                    <a:ext uri="{FF2B5EF4-FFF2-40B4-BE49-F238E27FC236}">
                      <a16:creationId xmlns:a16="http://schemas.microsoft.com/office/drawing/2014/main" id="{163D492F-AB21-4CFB-85EF-8DF4CE0BE7BC}"/>
                    </a:ext>
                  </a:extLst>
                </p:cNvPr>
                <p:cNvSpPr>
                  <a:spLocks noChangeShapeType="1"/>
                </p:cNvSpPr>
                <p:nvPr/>
              </p:nvSpPr>
              <p:spPr bwMode="auto">
                <a:xfrm flipV="1">
                  <a:off x="4320" y="1296"/>
                  <a:ext cx="288" cy="240"/>
                </a:xfrm>
                <a:prstGeom prst="line">
                  <a:avLst/>
                </a:prstGeom>
                <a:noFill/>
                <a:ln w="28575">
                  <a:solidFill>
                    <a:srgbClr val="0000FF"/>
                  </a:solidFill>
                  <a:round/>
                  <a:headEnd type="none" w="sm" len="lg"/>
                  <a:tailEnd type="none" w="sm" len="lg"/>
                </a:ln>
                <a:effectLst/>
              </p:spPr>
              <p:txBody>
                <a:bodyPr wrap="none" anchor="ctr"/>
                <a:lstStyle/>
                <a:p>
                  <a:endParaRPr lang="zh-CN" altLang="en-US"/>
                </a:p>
              </p:txBody>
            </p:sp>
            <p:sp>
              <p:nvSpPr>
                <p:cNvPr id="40" name="Line 36">
                  <a:extLst>
                    <a:ext uri="{FF2B5EF4-FFF2-40B4-BE49-F238E27FC236}">
                      <a16:creationId xmlns:a16="http://schemas.microsoft.com/office/drawing/2014/main" id="{3FE39ADE-8B92-485B-9BC7-0A648C442560}"/>
                    </a:ext>
                  </a:extLst>
                </p:cNvPr>
                <p:cNvSpPr>
                  <a:spLocks noChangeShapeType="1"/>
                </p:cNvSpPr>
                <p:nvPr/>
              </p:nvSpPr>
              <p:spPr bwMode="auto">
                <a:xfrm flipV="1">
                  <a:off x="3504" y="1968"/>
                  <a:ext cx="288" cy="576"/>
                </a:xfrm>
                <a:prstGeom prst="line">
                  <a:avLst/>
                </a:prstGeom>
                <a:noFill/>
                <a:ln w="28575">
                  <a:solidFill>
                    <a:srgbClr val="0000FF"/>
                  </a:solidFill>
                  <a:round/>
                  <a:headEnd type="none" w="sm" len="lg"/>
                  <a:tailEnd type="triangle" w="sm" len="lg"/>
                </a:ln>
                <a:effectLst/>
              </p:spPr>
              <p:txBody>
                <a:bodyPr wrap="none" anchor="ctr"/>
                <a:lstStyle/>
                <a:p>
                  <a:endParaRPr lang="zh-CN" altLang="en-US"/>
                </a:p>
              </p:txBody>
            </p:sp>
            <p:sp>
              <p:nvSpPr>
                <p:cNvPr id="41" name="Line 37">
                  <a:extLst>
                    <a:ext uri="{FF2B5EF4-FFF2-40B4-BE49-F238E27FC236}">
                      <a16:creationId xmlns:a16="http://schemas.microsoft.com/office/drawing/2014/main" id="{513DBD83-986C-45F0-A8F1-AB92E3E4876F}"/>
                    </a:ext>
                  </a:extLst>
                </p:cNvPr>
                <p:cNvSpPr>
                  <a:spLocks noChangeShapeType="1"/>
                </p:cNvSpPr>
                <p:nvPr/>
              </p:nvSpPr>
              <p:spPr bwMode="auto">
                <a:xfrm flipV="1">
                  <a:off x="3792" y="1440"/>
                  <a:ext cx="624" cy="528"/>
                </a:xfrm>
                <a:prstGeom prst="line">
                  <a:avLst/>
                </a:prstGeom>
                <a:noFill/>
                <a:ln w="28575">
                  <a:solidFill>
                    <a:srgbClr val="0000FF"/>
                  </a:solidFill>
                  <a:round/>
                  <a:headEnd type="none" w="sm" len="lg"/>
                  <a:tailEnd type="triangle" w="sm" len="lg"/>
                </a:ln>
                <a:effectLst/>
              </p:spPr>
              <p:txBody>
                <a:bodyPr wrap="none" anchor="ctr"/>
                <a:lstStyle/>
                <a:p>
                  <a:endParaRPr lang="zh-CN" altLang="en-US"/>
                </a:p>
              </p:txBody>
            </p:sp>
            <p:sp>
              <p:nvSpPr>
                <p:cNvPr id="42" name="Line 38">
                  <a:extLst>
                    <a:ext uri="{FF2B5EF4-FFF2-40B4-BE49-F238E27FC236}">
                      <a16:creationId xmlns:a16="http://schemas.microsoft.com/office/drawing/2014/main" id="{D03C963F-730D-44EE-BB1C-A6A5AEC6880A}"/>
                    </a:ext>
                  </a:extLst>
                </p:cNvPr>
                <p:cNvSpPr>
                  <a:spLocks noChangeShapeType="1"/>
                </p:cNvSpPr>
                <p:nvPr/>
              </p:nvSpPr>
              <p:spPr bwMode="auto">
                <a:xfrm>
                  <a:off x="3504" y="2544"/>
                  <a:ext cx="336" cy="384"/>
                </a:xfrm>
                <a:prstGeom prst="line">
                  <a:avLst/>
                </a:prstGeom>
                <a:noFill/>
                <a:ln w="28575">
                  <a:solidFill>
                    <a:srgbClr val="0000FF"/>
                  </a:solidFill>
                  <a:round/>
                  <a:headEnd type="none" w="sm" len="lg"/>
                  <a:tailEnd type="triangle" w="sm" len="lg"/>
                </a:ln>
                <a:effectLst/>
              </p:spPr>
              <p:txBody>
                <a:bodyPr wrap="none" anchor="ctr"/>
                <a:lstStyle/>
                <a:p>
                  <a:endParaRPr lang="zh-CN" altLang="en-US"/>
                </a:p>
              </p:txBody>
            </p:sp>
            <p:sp>
              <p:nvSpPr>
                <p:cNvPr id="43" name="Line 39">
                  <a:extLst>
                    <a:ext uri="{FF2B5EF4-FFF2-40B4-BE49-F238E27FC236}">
                      <a16:creationId xmlns:a16="http://schemas.microsoft.com/office/drawing/2014/main" id="{7B599CCD-45CA-4928-944D-E8091B13B3E1}"/>
                    </a:ext>
                  </a:extLst>
                </p:cNvPr>
                <p:cNvSpPr>
                  <a:spLocks noChangeShapeType="1"/>
                </p:cNvSpPr>
                <p:nvPr/>
              </p:nvSpPr>
              <p:spPr bwMode="auto">
                <a:xfrm flipV="1">
                  <a:off x="4560" y="864"/>
                  <a:ext cx="288" cy="480"/>
                </a:xfrm>
                <a:prstGeom prst="line">
                  <a:avLst/>
                </a:prstGeom>
                <a:noFill/>
                <a:ln w="28575">
                  <a:solidFill>
                    <a:srgbClr val="0000FF"/>
                  </a:solidFill>
                  <a:round/>
                  <a:headEnd type="none" w="sm" len="lg"/>
                  <a:tailEnd type="none" w="sm" len="lg"/>
                </a:ln>
                <a:effectLst/>
              </p:spPr>
              <p:txBody>
                <a:bodyPr wrap="none" anchor="ctr"/>
                <a:lstStyle/>
                <a:p>
                  <a:endParaRPr lang="zh-CN" altLang="en-US"/>
                </a:p>
              </p:txBody>
            </p:sp>
            <p:sp>
              <p:nvSpPr>
                <p:cNvPr id="44" name="Text Box 40">
                  <a:extLst>
                    <a:ext uri="{FF2B5EF4-FFF2-40B4-BE49-F238E27FC236}">
                      <a16:creationId xmlns:a16="http://schemas.microsoft.com/office/drawing/2014/main" id="{922AD067-8448-409B-845D-5D6EDE080B9E}"/>
                    </a:ext>
                  </a:extLst>
                </p:cNvPr>
                <p:cNvSpPr txBox="1">
                  <a:spLocks noChangeArrowheads="1"/>
                </p:cNvSpPr>
                <p:nvPr/>
              </p:nvSpPr>
              <p:spPr bwMode="auto">
                <a:xfrm>
                  <a:off x="3795" y="1870"/>
                  <a:ext cx="580" cy="294"/>
                </a:xfrm>
                <a:prstGeom prst="rect">
                  <a:avLst/>
                </a:prstGeom>
                <a:noFill/>
                <a:ln w="9525">
                  <a:noFill/>
                  <a:miter lim="800000"/>
                </a:ln>
                <a:effectLst/>
              </p:spPr>
              <p:txBody>
                <a:bodyPr anchor="ctr">
                  <a:spAutoFit/>
                </a:bodyPr>
                <a:lstStyle/>
                <a:p>
                  <a:pPr fontAlgn="t">
                    <a:spcBef>
                      <a:spcPct val="50000"/>
                    </a:spcBef>
                  </a:pPr>
                  <a:r>
                    <a:rPr lang="en-US" altLang="zh-CN" sz="2400" b="1" i="1">
                      <a:solidFill>
                        <a:schemeClr val="tx2"/>
                      </a:solidFill>
                      <a:latin typeface="黑体" panose="02010609060101010101" pitchFamily="49" charset="-122"/>
                      <a:ea typeface="黑体" panose="02010609060101010101" pitchFamily="49" charset="-122"/>
                    </a:rPr>
                    <a:t>C</a:t>
                  </a:r>
                </a:p>
              </p:txBody>
            </p:sp>
            <p:sp>
              <p:nvSpPr>
                <p:cNvPr id="45" name="Text Box 41">
                  <a:extLst>
                    <a:ext uri="{FF2B5EF4-FFF2-40B4-BE49-F238E27FC236}">
                      <a16:creationId xmlns:a16="http://schemas.microsoft.com/office/drawing/2014/main" id="{474C057C-FC52-4E92-ADE7-890A09AF461D}"/>
                    </a:ext>
                  </a:extLst>
                </p:cNvPr>
                <p:cNvSpPr txBox="1">
                  <a:spLocks noChangeArrowheads="1"/>
                </p:cNvSpPr>
                <p:nvPr/>
              </p:nvSpPr>
              <p:spPr bwMode="auto">
                <a:xfrm>
                  <a:off x="4061" y="1342"/>
                  <a:ext cx="404" cy="295"/>
                </a:xfrm>
                <a:prstGeom prst="rect">
                  <a:avLst/>
                </a:prstGeom>
                <a:noFill/>
                <a:ln w="9525">
                  <a:noFill/>
                  <a:miter lim="800000"/>
                </a:ln>
                <a:effectLst/>
              </p:spPr>
              <p:txBody>
                <a:bodyPr anchor="ctr">
                  <a:spAutoFit/>
                </a:bodyPr>
                <a:lstStyle/>
                <a:p>
                  <a:pPr fontAlgn="t">
                    <a:spcBef>
                      <a:spcPct val="50000"/>
                    </a:spcBef>
                  </a:pPr>
                  <a:r>
                    <a:rPr lang="en-US" altLang="zh-CN" sz="2400" b="1">
                      <a:solidFill>
                        <a:srgbClr val="FF0000"/>
                      </a:solidFill>
                      <a:latin typeface="黑体" panose="02010609060101010101" pitchFamily="49" charset="-122"/>
                      <a:ea typeface="黑体" panose="02010609060101010101" pitchFamily="49" charset="-122"/>
                    </a:rPr>
                    <a:t>3</a:t>
                  </a:r>
                </a:p>
              </p:txBody>
            </p:sp>
            <p:sp>
              <p:nvSpPr>
                <p:cNvPr id="46" name="Text Box 42">
                  <a:extLst>
                    <a:ext uri="{FF2B5EF4-FFF2-40B4-BE49-F238E27FC236}">
                      <a16:creationId xmlns:a16="http://schemas.microsoft.com/office/drawing/2014/main" id="{2C3E2694-A83F-4527-B98B-45BE62C418A9}"/>
                    </a:ext>
                  </a:extLst>
                </p:cNvPr>
                <p:cNvSpPr txBox="1">
                  <a:spLocks noChangeArrowheads="1"/>
                </p:cNvSpPr>
                <p:nvPr/>
              </p:nvSpPr>
              <p:spPr bwMode="auto">
                <a:xfrm>
                  <a:off x="3507" y="2686"/>
                  <a:ext cx="575" cy="294"/>
                </a:xfrm>
                <a:prstGeom prst="rect">
                  <a:avLst/>
                </a:prstGeom>
                <a:noFill/>
                <a:ln w="9525">
                  <a:noFill/>
                  <a:miter lim="800000"/>
                </a:ln>
                <a:effectLst/>
              </p:spPr>
              <p:txBody>
                <a:bodyPr anchor="ctr">
                  <a:spAutoFit/>
                </a:bodyPr>
                <a:lstStyle/>
                <a:p>
                  <a:pPr fontAlgn="t">
                    <a:spcBef>
                      <a:spcPct val="50000"/>
                    </a:spcBef>
                  </a:pPr>
                  <a:r>
                    <a:rPr lang="en-US" altLang="zh-CN" sz="2400" b="1">
                      <a:solidFill>
                        <a:srgbClr val="0000FF"/>
                      </a:solidFill>
                      <a:latin typeface="黑体" panose="02010609060101010101" pitchFamily="49" charset="-122"/>
                      <a:ea typeface="黑体" panose="02010609060101010101" pitchFamily="49" charset="-122"/>
                    </a:rPr>
                    <a:t>4</a:t>
                  </a:r>
                </a:p>
              </p:txBody>
            </p:sp>
          </p:grpSp>
          <p:grpSp>
            <p:nvGrpSpPr>
              <p:cNvPr id="13" name="Group 43">
                <a:extLst>
                  <a:ext uri="{FF2B5EF4-FFF2-40B4-BE49-F238E27FC236}">
                    <a16:creationId xmlns:a16="http://schemas.microsoft.com/office/drawing/2014/main" id="{D769C1D8-29E8-44D4-887C-12DDDA765551}"/>
                  </a:ext>
                </a:extLst>
              </p:cNvPr>
              <p:cNvGrpSpPr/>
              <p:nvPr/>
            </p:nvGrpSpPr>
            <p:grpSpPr bwMode="auto">
              <a:xfrm>
                <a:off x="3888" y="1968"/>
                <a:ext cx="1305" cy="1012"/>
                <a:chOff x="3792" y="1968"/>
                <a:chExt cx="1305" cy="1012"/>
              </a:xfrm>
            </p:grpSpPr>
            <p:sp>
              <p:nvSpPr>
                <p:cNvPr id="34" name="Line 44">
                  <a:extLst>
                    <a:ext uri="{FF2B5EF4-FFF2-40B4-BE49-F238E27FC236}">
                      <a16:creationId xmlns:a16="http://schemas.microsoft.com/office/drawing/2014/main" id="{DF681EBC-DFB2-4ED9-9EF2-7C80E4903DA8}"/>
                    </a:ext>
                  </a:extLst>
                </p:cNvPr>
                <p:cNvSpPr>
                  <a:spLocks noChangeShapeType="1"/>
                </p:cNvSpPr>
                <p:nvPr/>
              </p:nvSpPr>
              <p:spPr bwMode="auto">
                <a:xfrm>
                  <a:off x="3792" y="1968"/>
                  <a:ext cx="288" cy="576"/>
                </a:xfrm>
                <a:prstGeom prst="line">
                  <a:avLst/>
                </a:prstGeom>
                <a:noFill/>
                <a:ln w="28575">
                  <a:solidFill>
                    <a:srgbClr val="0000FF"/>
                  </a:solidFill>
                  <a:round/>
                  <a:headEnd type="none" w="sm" len="lg"/>
                  <a:tailEnd type="triangle" w="sm" len="lg"/>
                </a:ln>
                <a:effectLst/>
              </p:spPr>
              <p:txBody>
                <a:bodyPr wrap="none" anchor="ctr"/>
                <a:lstStyle/>
                <a:p>
                  <a:endParaRPr lang="zh-CN" altLang="en-US"/>
                </a:p>
              </p:txBody>
            </p:sp>
            <p:sp>
              <p:nvSpPr>
                <p:cNvPr id="35" name="Line 45">
                  <a:extLst>
                    <a:ext uri="{FF2B5EF4-FFF2-40B4-BE49-F238E27FC236}">
                      <a16:creationId xmlns:a16="http://schemas.microsoft.com/office/drawing/2014/main" id="{5512C9A7-2410-4CB3-9330-D268F5DC314C}"/>
                    </a:ext>
                  </a:extLst>
                </p:cNvPr>
                <p:cNvSpPr>
                  <a:spLocks noChangeShapeType="1"/>
                </p:cNvSpPr>
                <p:nvPr/>
              </p:nvSpPr>
              <p:spPr bwMode="auto">
                <a:xfrm flipV="1">
                  <a:off x="4080" y="2112"/>
                  <a:ext cx="192" cy="432"/>
                </a:xfrm>
                <a:prstGeom prst="line">
                  <a:avLst/>
                </a:prstGeom>
                <a:noFill/>
                <a:ln w="28575">
                  <a:solidFill>
                    <a:srgbClr val="0000FF"/>
                  </a:solidFill>
                  <a:round/>
                  <a:headEnd type="none" w="sm" len="lg"/>
                  <a:tailEnd type="triangle" w="sm" len="lg"/>
                </a:ln>
                <a:effectLst/>
              </p:spPr>
              <p:txBody>
                <a:bodyPr wrap="none" anchor="ctr"/>
                <a:lstStyle/>
                <a:p>
                  <a:endParaRPr lang="zh-CN" altLang="en-US"/>
                </a:p>
              </p:txBody>
            </p:sp>
            <p:sp>
              <p:nvSpPr>
                <p:cNvPr id="36" name="Line 46">
                  <a:extLst>
                    <a:ext uri="{FF2B5EF4-FFF2-40B4-BE49-F238E27FC236}">
                      <a16:creationId xmlns:a16="http://schemas.microsoft.com/office/drawing/2014/main" id="{E0D0AA2B-600E-4972-8854-49979D397943}"/>
                    </a:ext>
                  </a:extLst>
                </p:cNvPr>
                <p:cNvSpPr>
                  <a:spLocks noChangeShapeType="1"/>
                </p:cNvSpPr>
                <p:nvPr/>
              </p:nvSpPr>
              <p:spPr bwMode="auto">
                <a:xfrm>
                  <a:off x="4080" y="2544"/>
                  <a:ext cx="336" cy="384"/>
                </a:xfrm>
                <a:prstGeom prst="line">
                  <a:avLst/>
                </a:prstGeom>
                <a:noFill/>
                <a:ln w="28575">
                  <a:solidFill>
                    <a:srgbClr val="0000FF"/>
                  </a:solidFill>
                  <a:round/>
                  <a:headEnd type="none" w="sm" len="lg"/>
                  <a:tailEnd type="triangle" w="sm" len="lg"/>
                </a:ln>
                <a:effectLst/>
              </p:spPr>
              <p:txBody>
                <a:bodyPr wrap="none" anchor="ctr"/>
                <a:lstStyle/>
                <a:p>
                  <a:endParaRPr lang="zh-CN" altLang="en-US"/>
                </a:p>
              </p:txBody>
            </p:sp>
            <p:sp>
              <p:nvSpPr>
                <p:cNvPr id="37" name="Text Box 47">
                  <a:extLst>
                    <a:ext uri="{FF2B5EF4-FFF2-40B4-BE49-F238E27FC236}">
                      <a16:creationId xmlns:a16="http://schemas.microsoft.com/office/drawing/2014/main" id="{8BAA0BE0-5166-4207-9EFF-4B7CEC929DAF}"/>
                    </a:ext>
                  </a:extLst>
                </p:cNvPr>
                <p:cNvSpPr txBox="1">
                  <a:spLocks noChangeArrowheads="1"/>
                </p:cNvSpPr>
                <p:nvPr/>
              </p:nvSpPr>
              <p:spPr bwMode="auto">
                <a:xfrm>
                  <a:off x="4172" y="2492"/>
                  <a:ext cx="925" cy="295"/>
                </a:xfrm>
                <a:prstGeom prst="rect">
                  <a:avLst/>
                </a:prstGeom>
                <a:noFill/>
                <a:ln w="9525">
                  <a:noFill/>
                  <a:miter lim="800000"/>
                </a:ln>
                <a:effectLst/>
              </p:spPr>
              <p:txBody>
                <a:bodyPr anchor="ctr">
                  <a:spAutoFit/>
                </a:bodyPr>
                <a:lstStyle/>
                <a:p>
                  <a:pPr fontAlgn="t">
                    <a:spcBef>
                      <a:spcPct val="50000"/>
                    </a:spcBef>
                  </a:pPr>
                  <a:r>
                    <a:rPr lang="en-US" altLang="zh-CN" sz="2400" b="1" i="1">
                      <a:solidFill>
                        <a:schemeClr val="tx2"/>
                      </a:solidFill>
                      <a:latin typeface="黑体" panose="02010609060101010101" pitchFamily="49" charset="-122"/>
                      <a:ea typeface="黑体" panose="02010609060101010101" pitchFamily="49" charset="-122"/>
                    </a:rPr>
                    <a:t>E</a:t>
                  </a:r>
                </a:p>
              </p:txBody>
            </p:sp>
            <p:sp>
              <p:nvSpPr>
                <p:cNvPr id="38" name="Text Box 48">
                  <a:extLst>
                    <a:ext uri="{FF2B5EF4-FFF2-40B4-BE49-F238E27FC236}">
                      <a16:creationId xmlns:a16="http://schemas.microsoft.com/office/drawing/2014/main" id="{51F53A59-64D9-4DE7-A0DD-805A1E0E4018}"/>
                    </a:ext>
                  </a:extLst>
                </p:cNvPr>
                <p:cNvSpPr txBox="1">
                  <a:spLocks noChangeArrowheads="1"/>
                </p:cNvSpPr>
                <p:nvPr/>
              </p:nvSpPr>
              <p:spPr bwMode="auto">
                <a:xfrm>
                  <a:off x="4080" y="2686"/>
                  <a:ext cx="671" cy="294"/>
                </a:xfrm>
                <a:prstGeom prst="rect">
                  <a:avLst/>
                </a:prstGeom>
                <a:noFill/>
                <a:ln w="9525">
                  <a:noFill/>
                  <a:miter lim="800000"/>
                </a:ln>
                <a:effectLst/>
              </p:spPr>
              <p:txBody>
                <a:bodyPr anchor="ctr">
                  <a:spAutoFit/>
                </a:bodyPr>
                <a:lstStyle/>
                <a:p>
                  <a:pPr fontAlgn="t">
                    <a:spcBef>
                      <a:spcPct val="50000"/>
                    </a:spcBef>
                  </a:pPr>
                  <a:r>
                    <a:rPr lang="en-US" altLang="zh-CN" sz="2400" b="1">
                      <a:solidFill>
                        <a:srgbClr val="0000FF"/>
                      </a:solidFill>
                      <a:latin typeface="黑体" panose="02010609060101010101" pitchFamily="49" charset="-122"/>
                      <a:ea typeface="黑体" panose="02010609060101010101" pitchFamily="49" charset="-122"/>
                    </a:rPr>
                    <a:t>5</a:t>
                  </a:r>
                </a:p>
              </p:txBody>
            </p:sp>
          </p:grpSp>
          <p:grpSp>
            <p:nvGrpSpPr>
              <p:cNvPr id="14" name="Group 49">
                <a:extLst>
                  <a:ext uri="{FF2B5EF4-FFF2-40B4-BE49-F238E27FC236}">
                    <a16:creationId xmlns:a16="http://schemas.microsoft.com/office/drawing/2014/main" id="{90CB5374-B2A8-4C6B-BDA5-0A7B71AA9874}"/>
                  </a:ext>
                </a:extLst>
              </p:cNvPr>
              <p:cNvGrpSpPr/>
              <p:nvPr/>
            </p:nvGrpSpPr>
            <p:grpSpPr bwMode="auto">
              <a:xfrm>
                <a:off x="2592" y="1151"/>
                <a:ext cx="1010" cy="1013"/>
                <a:chOff x="2496" y="1151"/>
                <a:chExt cx="1010" cy="1013"/>
              </a:xfrm>
            </p:grpSpPr>
            <p:sp>
              <p:nvSpPr>
                <p:cNvPr id="30" name="Line 50">
                  <a:extLst>
                    <a:ext uri="{FF2B5EF4-FFF2-40B4-BE49-F238E27FC236}">
                      <a16:creationId xmlns:a16="http://schemas.microsoft.com/office/drawing/2014/main" id="{19E3859A-5140-4B6C-8896-D3646F5105A5}"/>
                    </a:ext>
                  </a:extLst>
                </p:cNvPr>
                <p:cNvSpPr>
                  <a:spLocks noChangeShapeType="1"/>
                </p:cNvSpPr>
                <p:nvPr/>
              </p:nvSpPr>
              <p:spPr bwMode="auto">
                <a:xfrm rot="396450" flipH="1" flipV="1">
                  <a:off x="2641" y="1440"/>
                  <a:ext cx="144" cy="96"/>
                </a:xfrm>
                <a:prstGeom prst="line">
                  <a:avLst/>
                </a:prstGeom>
                <a:noFill/>
                <a:ln w="38100">
                  <a:solidFill>
                    <a:srgbClr val="FF0000"/>
                  </a:solidFill>
                  <a:round/>
                  <a:headEnd type="triangle" w="sm" len="lg"/>
                  <a:tailEnd type="none" w="sm" len="lg"/>
                </a:ln>
                <a:effectLst/>
              </p:spPr>
              <p:txBody>
                <a:bodyPr wrap="none" anchor="ctr"/>
                <a:lstStyle/>
                <a:p>
                  <a:endParaRPr lang="zh-CN" altLang="en-US"/>
                </a:p>
              </p:txBody>
            </p:sp>
            <p:sp>
              <p:nvSpPr>
                <p:cNvPr id="31" name="Text Box 51">
                  <a:extLst>
                    <a:ext uri="{FF2B5EF4-FFF2-40B4-BE49-F238E27FC236}">
                      <a16:creationId xmlns:a16="http://schemas.microsoft.com/office/drawing/2014/main" id="{9AE6EB02-B023-492E-AE8D-50F2FC035C44}"/>
                    </a:ext>
                  </a:extLst>
                </p:cNvPr>
                <p:cNvSpPr txBox="1">
                  <a:spLocks noChangeArrowheads="1"/>
                </p:cNvSpPr>
                <p:nvPr/>
              </p:nvSpPr>
              <p:spPr bwMode="auto">
                <a:xfrm>
                  <a:off x="2975" y="1870"/>
                  <a:ext cx="531" cy="294"/>
                </a:xfrm>
                <a:prstGeom prst="rect">
                  <a:avLst/>
                </a:prstGeom>
                <a:noFill/>
                <a:ln w="9525">
                  <a:noFill/>
                  <a:miter lim="800000"/>
                </a:ln>
                <a:effectLst/>
              </p:spPr>
              <p:txBody>
                <a:bodyPr anchor="ctr">
                  <a:spAutoFit/>
                </a:bodyPr>
                <a:lstStyle/>
                <a:p>
                  <a:pPr fontAlgn="t">
                    <a:spcBef>
                      <a:spcPct val="50000"/>
                    </a:spcBef>
                  </a:pPr>
                  <a:r>
                    <a:rPr lang="en-US" altLang="zh-CN" sz="2400" b="1" i="1">
                      <a:solidFill>
                        <a:schemeClr val="tx2"/>
                      </a:solidFill>
                      <a:latin typeface="黑体" panose="02010609060101010101" pitchFamily="49" charset="-122"/>
                      <a:ea typeface="黑体" panose="02010609060101010101" pitchFamily="49" charset="-122"/>
                    </a:rPr>
                    <a:t>A</a:t>
                  </a:r>
                </a:p>
              </p:txBody>
            </p:sp>
            <p:sp>
              <p:nvSpPr>
                <p:cNvPr id="32" name="Line 52">
                  <a:extLst>
                    <a:ext uri="{FF2B5EF4-FFF2-40B4-BE49-F238E27FC236}">
                      <a16:creationId xmlns:a16="http://schemas.microsoft.com/office/drawing/2014/main" id="{510CAD51-0FC5-4E62-BCB3-CA13129A87C7}"/>
                    </a:ext>
                  </a:extLst>
                </p:cNvPr>
                <p:cNvSpPr>
                  <a:spLocks noChangeShapeType="1"/>
                </p:cNvSpPr>
                <p:nvPr/>
              </p:nvSpPr>
              <p:spPr bwMode="auto">
                <a:xfrm>
                  <a:off x="2496" y="1296"/>
                  <a:ext cx="720" cy="672"/>
                </a:xfrm>
                <a:prstGeom prst="line">
                  <a:avLst/>
                </a:prstGeom>
                <a:noFill/>
                <a:ln w="38100">
                  <a:solidFill>
                    <a:srgbClr val="FF0000"/>
                  </a:solidFill>
                  <a:round/>
                  <a:headEnd type="none" w="sm" len="lg"/>
                  <a:tailEnd type="none" w="sm" len="lg"/>
                </a:ln>
                <a:effectLst/>
              </p:spPr>
              <p:txBody>
                <a:bodyPr wrap="none" anchor="ctr"/>
                <a:lstStyle/>
                <a:p>
                  <a:endParaRPr lang="zh-CN" altLang="en-US"/>
                </a:p>
              </p:txBody>
            </p:sp>
            <p:sp>
              <p:nvSpPr>
                <p:cNvPr id="33" name="Text Box 53">
                  <a:extLst>
                    <a:ext uri="{FF2B5EF4-FFF2-40B4-BE49-F238E27FC236}">
                      <a16:creationId xmlns:a16="http://schemas.microsoft.com/office/drawing/2014/main" id="{9394640F-2D24-4001-B0A7-1E35FB0E0427}"/>
                    </a:ext>
                  </a:extLst>
                </p:cNvPr>
                <p:cNvSpPr txBox="1">
                  <a:spLocks noChangeArrowheads="1"/>
                </p:cNvSpPr>
                <p:nvPr/>
              </p:nvSpPr>
              <p:spPr bwMode="auto">
                <a:xfrm>
                  <a:off x="2592" y="1151"/>
                  <a:ext cx="432" cy="295"/>
                </a:xfrm>
                <a:prstGeom prst="rect">
                  <a:avLst/>
                </a:prstGeom>
                <a:noFill/>
                <a:ln w="9525">
                  <a:noFill/>
                  <a:miter lim="800000"/>
                </a:ln>
                <a:effectLst/>
              </p:spPr>
              <p:txBody>
                <a:bodyPr anchor="ctr">
                  <a:spAutoFit/>
                </a:bodyPr>
                <a:lstStyle/>
                <a:p>
                  <a:pPr fontAlgn="t">
                    <a:spcBef>
                      <a:spcPct val="50000"/>
                    </a:spcBef>
                  </a:pPr>
                  <a:r>
                    <a:rPr lang="en-US" altLang="zh-CN" sz="2400" b="1">
                      <a:solidFill>
                        <a:srgbClr val="FF0000"/>
                      </a:solidFill>
                      <a:latin typeface="黑体" panose="02010609060101010101" pitchFamily="49" charset="-122"/>
                      <a:ea typeface="黑体" panose="02010609060101010101" pitchFamily="49" charset="-122"/>
                    </a:rPr>
                    <a:t>1</a:t>
                  </a:r>
                  <a:endParaRPr lang="en-US" altLang="zh-CN" sz="2400" b="1">
                    <a:latin typeface="黑体" panose="02010609060101010101" pitchFamily="49" charset="-122"/>
                    <a:ea typeface="黑体" panose="02010609060101010101" pitchFamily="49" charset="-122"/>
                  </a:endParaRPr>
                </a:p>
              </p:txBody>
            </p:sp>
          </p:grpSp>
          <p:grpSp>
            <p:nvGrpSpPr>
              <p:cNvPr id="15" name="Group 54">
                <a:extLst>
                  <a:ext uri="{FF2B5EF4-FFF2-40B4-BE49-F238E27FC236}">
                    <a16:creationId xmlns:a16="http://schemas.microsoft.com/office/drawing/2014/main" id="{7D11D642-C19A-44B9-A009-FC52009FCAB1}"/>
                  </a:ext>
                </a:extLst>
              </p:cNvPr>
              <p:cNvGrpSpPr/>
              <p:nvPr/>
            </p:nvGrpSpPr>
            <p:grpSpPr bwMode="auto">
              <a:xfrm>
                <a:off x="3312" y="1968"/>
                <a:ext cx="322" cy="768"/>
                <a:chOff x="3216" y="1968"/>
                <a:chExt cx="322" cy="768"/>
              </a:xfrm>
            </p:grpSpPr>
            <p:grpSp>
              <p:nvGrpSpPr>
                <p:cNvPr id="24" name="Group 55">
                  <a:extLst>
                    <a:ext uri="{FF2B5EF4-FFF2-40B4-BE49-F238E27FC236}">
                      <a16:creationId xmlns:a16="http://schemas.microsoft.com/office/drawing/2014/main" id="{E39C4072-FEC8-4AB1-8D2D-131D8F6AC47C}"/>
                    </a:ext>
                  </a:extLst>
                </p:cNvPr>
                <p:cNvGrpSpPr/>
                <p:nvPr/>
              </p:nvGrpSpPr>
              <p:grpSpPr bwMode="auto">
                <a:xfrm>
                  <a:off x="3216" y="2016"/>
                  <a:ext cx="322" cy="490"/>
                  <a:chOff x="3216" y="2016"/>
                  <a:chExt cx="322" cy="490"/>
                </a:xfrm>
              </p:grpSpPr>
              <p:sp>
                <p:nvSpPr>
                  <p:cNvPr id="26" name="Arc 56">
                    <a:extLst>
                      <a:ext uri="{FF2B5EF4-FFF2-40B4-BE49-F238E27FC236}">
                        <a16:creationId xmlns:a16="http://schemas.microsoft.com/office/drawing/2014/main" id="{FD899F35-99C0-4652-8AFC-9B0D89BD2E2C}"/>
                      </a:ext>
                    </a:extLst>
                  </p:cNvPr>
                  <p:cNvSpPr/>
                  <p:nvPr/>
                </p:nvSpPr>
                <p:spPr bwMode="auto">
                  <a:xfrm rot="13394629" flipH="1">
                    <a:off x="3217" y="2160"/>
                    <a:ext cx="96" cy="137"/>
                  </a:xfrm>
                  <a:custGeom>
                    <a:avLst/>
                    <a:gdLst>
                      <a:gd name="G0" fmla="+- 0 0 0"/>
                      <a:gd name="G1" fmla="+- 20614 0 0"/>
                      <a:gd name="G2" fmla="+- 21600 0 0"/>
                      <a:gd name="T0" fmla="*/ 6451 w 21600"/>
                      <a:gd name="T1" fmla="*/ 0 h 20614"/>
                      <a:gd name="T2" fmla="*/ 21600 w 21600"/>
                      <a:gd name="T3" fmla="*/ 20614 h 20614"/>
                      <a:gd name="T4" fmla="*/ 0 w 21600"/>
                      <a:gd name="T5" fmla="*/ 20614 h 20614"/>
                    </a:gdLst>
                    <a:ahLst/>
                    <a:cxnLst>
                      <a:cxn ang="0">
                        <a:pos x="T0" y="T1"/>
                      </a:cxn>
                      <a:cxn ang="0">
                        <a:pos x="T2" y="T3"/>
                      </a:cxn>
                      <a:cxn ang="0">
                        <a:pos x="T4" y="T5"/>
                      </a:cxn>
                    </a:cxnLst>
                    <a:rect l="0" t="0" r="r" b="b"/>
                    <a:pathLst>
                      <a:path w="21600" h="20614" fill="none" extrusionOk="0">
                        <a:moveTo>
                          <a:pt x="6451" y="-1"/>
                        </a:moveTo>
                        <a:cubicBezTo>
                          <a:pt x="15464" y="2820"/>
                          <a:pt x="21600" y="11169"/>
                          <a:pt x="21600" y="20614"/>
                        </a:cubicBezTo>
                      </a:path>
                      <a:path w="21600" h="20614" stroke="0" extrusionOk="0">
                        <a:moveTo>
                          <a:pt x="6451" y="-1"/>
                        </a:moveTo>
                        <a:cubicBezTo>
                          <a:pt x="15464" y="2820"/>
                          <a:pt x="21600" y="11169"/>
                          <a:pt x="21600" y="20614"/>
                        </a:cubicBezTo>
                        <a:lnTo>
                          <a:pt x="0" y="20614"/>
                        </a:lnTo>
                        <a:close/>
                      </a:path>
                    </a:pathLst>
                  </a:custGeom>
                  <a:noFill/>
                  <a:ln w="28575">
                    <a:solidFill>
                      <a:srgbClr val="FF9900"/>
                    </a:solidFill>
                    <a:round/>
                    <a:headEnd type="none" w="sm" len="lg"/>
                    <a:tailEnd type="none" w="sm" len="lg"/>
                  </a:ln>
                  <a:effectLst/>
                </p:spPr>
                <p:txBody>
                  <a:bodyPr wrap="none" anchor="ctr"/>
                  <a:lstStyle/>
                  <a:p>
                    <a:endParaRPr lang="zh-CN" altLang="en-US"/>
                  </a:p>
                </p:txBody>
              </p:sp>
              <p:sp>
                <p:nvSpPr>
                  <p:cNvPr id="27" name="Arc 57">
                    <a:extLst>
                      <a:ext uri="{FF2B5EF4-FFF2-40B4-BE49-F238E27FC236}">
                        <a16:creationId xmlns:a16="http://schemas.microsoft.com/office/drawing/2014/main" id="{9915511E-D555-4051-9EDA-BEB94F48596E}"/>
                      </a:ext>
                    </a:extLst>
                  </p:cNvPr>
                  <p:cNvSpPr/>
                  <p:nvPr/>
                </p:nvSpPr>
                <p:spPr bwMode="auto">
                  <a:xfrm rot="10986807" flipV="1">
                    <a:off x="3361" y="2254"/>
                    <a:ext cx="177" cy="50"/>
                  </a:xfrm>
                  <a:custGeom>
                    <a:avLst/>
                    <a:gdLst>
                      <a:gd name="G0" fmla="+- 0 0 0"/>
                      <a:gd name="G1" fmla="+- 21245 0 0"/>
                      <a:gd name="G2" fmla="+- 21600 0 0"/>
                      <a:gd name="T0" fmla="*/ 3899 w 18917"/>
                      <a:gd name="T1" fmla="*/ 0 h 21245"/>
                      <a:gd name="T2" fmla="*/ 18917 w 18917"/>
                      <a:gd name="T3" fmla="*/ 10819 h 21245"/>
                      <a:gd name="T4" fmla="*/ 0 w 18917"/>
                      <a:gd name="T5" fmla="*/ 21245 h 21245"/>
                    </a:gdLst>
                    <a:ahLst/>
                    <a:cxnLst>
                      <a:cxn ang="0">
                        <a:pos x="T0" y="T1"/>
                      </a:cxn>
                      <a:cxn ang="0">
                        <a:pos x="T2" y="T3"/>
                      </a:cxn>
                      <a:cxn ang="0">
                        <a:pos x="T4" y="T5"/>
                      </a:cxn>
                    </a:cxnLst>
                    <a:rect l="0" t="0" r="r" b="b"/>
                    <a:pathLst>
                      <a:path w="18917" h="21245" fill="none" extrusionOk="0">
                        <a:moveTo>
                          <a:pt x="3899" y="-1"/>
                        </a:moveTo>
                        <a:cubicBezTo>
                          <a:pt x="10274" y="1169"/>
                          <a:pt x="15788" y="5141"/>
                          <a:pt x="18917" y="10818"/>
                        </a:cubicBezTo>
                      </a:path>
                      <a:path w="18917" h="21245" stroke="0" extrusionOk="0">
                        <a:moveTo>
                          <a:pt x="3899" y="-1"/>
                        </a:moveTo>
                        <a:cubicBezTo>
                          <a:pt x="10274" y="1169"/>
                          <a:pt x="15788" y="5141"/>
                          <a:pt x="18917" y="10818"/>
                        </a:cubicBezTo>
                        <a:lnTo>
                          <a:pt x="0" y="21245"/>
                        </a:lnTo>
                        <a:close/>
                      </a:path>
                    </a:pathLst>
                  </a:custGeom>
                  <a:noFill/>
                  <a:ln w="28575">
                    <a:solidFill>
                      <a:srgbClr val="FF9900"/>
                    </a:solidFill>
                    <a:round/>
                    <a:headEnd type="none" w="sm" len="lg"/>
                    <a:tailEnd type="none" w="sm" len="lg"/>
                  </a:ln>
                  <a:effectLst/>
                </p:spPr>
                <p:txBody>
                  <a:bodyPr wrap="none" anchor="ctr"/>
                  <a:lstStyle/>
                  <a:p>
                    <a:endParaRPr lang="zh-CN" altLang="en-US"/>
                  </a:p>
                </p:txBody>
              </p:sp>
              <p:graphicFrame>
                <p:nvGraphicFramePr>
                  <p:cNvPr id="28" name="Object 58">
                    <a:extLst>
                      <a:ext uri="{FF2B5EF4-FFF2-40B4-BE49-F238E27FC236}">
                        <a16:creationId xmlns:a16="http://schemas.microsoft.com/office/drawing/2014/main" id="{091CA360-DC6A-4AFF-A455-AF478A748D2B}"/>
                      </a:ext>
                    </a:extLst>
                  </p:cNvPr>
                  <p:cNvGraphicFramePr>
                    <a:graphicFrameLocks noChangeAspect="1"/>
                  </p:cNvGraphicFramePr>
                  <p:nvPr/>
                </p:nvGraphicFramePr>
                <p:xfrm>
                  <a:off x="3216" y="2304"/>
                  <a:ext cx="149" cy="202"/>
                </p:xfrm>
                <a:graphic>
                  <a:graphicData uri="http://schemas.openxmlformats.org/presentationml/2006/ole">
                    <mc:AlternateContent xmlns:mc="http://schemas.openxmlformats.org/markup-compatibility/2006">
                      <mc:Choice xmlns:v="urn:schemas-microsoft-com:vml" Requires="v">
                        <p:oleObj spid="_x0000_s173088" name="公式" r:id="rId18" imgW="177800" imgH="241300" progId="Equation.3">
                          <p:embed/>
                        </p:oleObj>
                      </mc:Choice>
                      <mc:Fallback>
                        <p:oleObj name="公式" r:id="rId18" imgW="177800" imgH="241300" progId="Equation.3">
                          <p:embed/>
                          <p:pic>
                            <p:nvPicPr>
                              <p:cNvPr id="89146" name="Object 5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16" y="2304"/>
                                <a:ext cx="149" cy="2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59">
                    <a:extLst>
                      <a:ext uri="{FF2B5EF4-FFF2-40B4-BE49-F238E27FC236}">
                        <a16:creationId xmlns:a16="http://schemas.microsoft.com/office/drawing/2014/main" id="{AF7CF73F-48CD-4BFC-B0DC-9219F2E32DA3}"/>
                      </a:ext>
                    </a:extLst>
                  </p:cNvPr>
                  <p:cNvGraphicFramePr>
                    <a:graphicFrameLocks noChangeAspect="1"/>
                  </p:cNvGraphicFramePr>
                  <p:nvPr/>
                </p:nvGraphicFramePr>
                <p:xfrm>
                  <a:off x="3360" y="2016"/>
                  <a:ext cx="149" cy="202"/>
                </p:xfrm>
                <a:graphic>
                  <a:graphicData uri="http://schemas.openxmlformats.org/presentationml/2006/ole">
                    <mc:AlternateContent xmlns:mc="http://schemas.openxmlformats.org/markup-compatibility/2006">
                      <mc:Choice xmlns:v="urn:schemas-microsoft-com:vml" Requires="v">
                        <p:oleObj spid="_x0000_s173089" name="公式" r:id="rId20" imgW="177800" imgH="241300" progId="Equation.3">
                          <p:embed/>
                        </p:oleObj>
                      </mc:Choice>
                      <mc:Fallback>
                        <p:oleObj name="公式" r:id="rId20" imgW="177800" imgH="241300" progId="Equation.3">
                          <p:embed/>
                          <p:pic>
                            <p:nvPicPr>
                              <p:cNvPr id="89147" name="Object 5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60" y="2016"/>
                                <a:ext cx="149" cy="2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5" name="Line 60">
                  <a:extLst>
                    <a:ext uri="{FF2B5EF4-FFF2-40B4-BE49-F238E27FC236}">
                      <a16:creationId xmlns:a16="http://schemas.microsoft.com/office/drawing/2014/main" id="{02D2999F-3912-4934-B99A-3E1FD4D7D402}"/>
                    </a:ext>
                  </a:extLst>
                </p:cNvPr>
                <p:cNvSpPr>
                  <a:spLocks noChangeShapeType="1"/>
                </p:cNvSpPr>
                <p:nvPr/>
              </p:nvSpPr>
              <p:spPr bwMode="auto">
                <a:xfrm flipV="1">
                  <a:off x="3504" y="1968"/>
                  <a:ext cx="0" cy="768"/>
                </a:xfrm>
                <a:prstGeom prst="line">
                  <a:avLst/>
                </a:prstGeom>
                <a:noFill/>
                <a:ln w="19050">
                  <a:solidFill>
                    <a:srgbClr val="000000"/>
                  </a:solidFill>
                  <a:prstDash val="dash"/>
                  <a:round/>
                  <a:headEnd type="none" w="sm" len="lg"/>
                  <a:tailEnd type="none" w="sm" len="lg"/>
                </a:ln>
                <a:effectLst/>
              </p:spPr>
              <p:txBody>
                <a:bodyPr wrap="none" anchor="ctr"/>
                <a:lstStyle/>
                <a:p>
                  <a:endParaRPr lang="zh-CN" altLang="en-US"/>
                </a:p>
              </p:txBody>
            </p:sp>
          </p:grpSp>
          <p:grpSp>
            <p:nvGrpSpPr>
              <p:cNvPr id="16" name="Group 61">
                <a:extLst>
                  <a:ext uri="{FF2B5EF4-FFF2-40B4-BE49-F238E27FC236}">
                    <a16:creationId xmlns:a16="http://schemas.microsoft.com/office/drawing/2014/main" id="{C38D525B-176C-4E87-9AC2-A6AA99285B34}"/>
                  </a:ext>
                </a:extLst>
              </p:cNvPr>
              <p:cNvGrpSpPr/>
              <p:nvPr/>
            </p:nvGrpSpPr>
            <p:grpSpPr bwMode="auto">
              <a:xfrm>
                <a:off x="3312" y="864"/>
                <a:ext cx="1632" cy="1945"/>
                <a:chOff x="3216" y="864"/>
                <a:chExt cx="1632" cy="1945"/>
              </a:xfrm>
            </p:grpSpPr>
            <p:sp>
              <p:nvSpPr>
                <p:cNvPr id="18" name="Line 62">
                  <a:extLst>
                    <a:ext uri="{FF2B5EF4-FFF2-40B4-BE49-F238E27FC236}">
                      <a16:creationId xmlns:a16="http://schemas.microsoft.com/office/drawing/2014/main" id="{0E42D578-E0AC-4FB6-85D1-67607E09CC0E}"/>
                    </a:ext>
                  </a:extLst>
                </p:cNvPr>
                <p:cNvSpPr>
                  <a:spLocks noChangeShapeType="1"/>
                </p:cNvSpPr>
                <p:nvPr/>
              </p:nvSpPr>
              <p:spPr bwMode="auto">
                <a:xfrm>
                  <a:off x="3216" y="1968"/>
                  <a:ext cx="288" cy="576"/>
                </a:xfrm>
                <a:prstGeom prst="line">
                  <a:avLst/>
                </a:prstGeom>
                <a:noFill/>
                <a:ln w="28575">
                  <a:solidFill>
                    <a:srgbClr val="0000FF"/>
                  </a:solidFill>
                  <a:round/>
                  <a:headEnd type="none" w="sm" len="lg"/>
                  <a:tailEnd type="triangle" w="sm" len="lg"/>
                </a:ln>
                <a:effectLst/>
              </p:spPr>
              <p:txBody>
                <a:bodyPr wrap="none" anchor="ctr"/>
                <a:lstStyle/>
                <a:p>
                  <a:endParaRPr lang="zh-CN" altLang="en-US"/>
                </a:p>
              </p:txBody>
            </p:sp>
            <p:sp>
              <p:nvSpPr>
                <p:cNvPr id="19" name="Text Box 63">
                  <a:extLst>
                    <a:ext uri="{FF2B5EF4-FFF2-40B4-BE49-F238E27FC236}">
                      <a16:creationId xmlns:a16="http://schemas.microsoft.com/office/drawing/2014/main" id="{CF2EE5A9-7A13-4BB2-9B1A-E06BBC49B5C2}"/>
                    </a:ext>
                  </a:extLst>
                </p:cNvPr>
                <p:cNvSpPr txBox="1">
                  <a:spLocks noChangeArrowheads="1"/>
                </p:cNvSpPr>
                <p:nvPr/>
              </p:nvSpPr>
              <p:spPr bwMode="auto">
                <a:xfrm>
                  <a:off x="3264" y="2515"/>
                  <a:ext cx="530" cy="294"/>
                </a:xfrm>
                <a:prstGeom prst="rect">
                  <a:avLst/>
                </a:prstGeom>
                <a:noFill/>
                <a:ln w="9525">
                  <a:noFill/>
                  <a:miter lim="800000"/>
                </a:ln>
                <a:effectLst/>
              </p:spPr>
              <p:txBody>
                <a:bodyPr anchor="ctr">
                  <a:spAutoFit/>
                </a:bodyPr>
                <a:lstStyle/>
                <a:p>
                  <a:pPr fontAlgn="t">
                    <a:spcBef>
                      <a:spcPct val="50000"/>
                    </a:spcBef>
                  </a:pPr>
                  <a:r>
                    <a:rPr lang="en-US" altLang="zh-CN" sz="2400" b="1" i="1">
                      <a:solidFill>
                        <a:schemeClr val="tx2"/>
                      </a:solidFill>
                      <a:latin typeface="黑体" panose="02010609060101010101" pitchFamily="49" charset="-122"/>
                      <a:ea typeface="黑体" panose="02010609060101010101" pitchFamily="49" charset="-122"/>
                    </a:rPr>
                    <a:t>B</a:t>
                  </a:r>
                </a:p>
              </p:txBody>
            </p:sp>
            <p:sp>
              <p:nvSpPr>
                <p:cNvPr id="20" name="Line 64">
                  <a:extLst>
                    <a:ext uri="{FF2B5EF4-FFF2-40B4-BE49-F238E27FC236}">
                      <a16:creationId xmlns:a16="http://schemas.microsoft.com/office/drawing/2014/main" id="{9A8A3C84-83FA-49D8-A6E9-FAB7CC8BBC84}"/>
                    </a:ext>
                  </a:extLst>
                </p:cNvPr>
                <p:cNvSpPr>
                  <a:spLocks noChangeShapeType="1"/>
                </p:cNvSpPr>
                <p:nvPr/>
              </p:nvSpPr>
              <p:spPr bwMode="auto">
                <a:xfrm flipV="1">
                  <a:off x="4320" y="864"/>
                  <a:ext cx="528" cy="144"/>
                </a:xfrm>
                <a:prstGeom prst="line">
                  <a:avLst/>
                </a:prstGeom>
                <a:noFill/>
                <a:ln w="28575">
                  <a:solidFill>
                    <a:srgbClr val="FF0000"/>
                  </a:solidFill>
                  <a:round/>
                  <a:headEnd type="none" w="sm" len="lg"/>
                  <a:tailEnd type="none" w="sm" len="lg"/>
                </a:ln>
                <a:effectLst/>
              </p:spPr>
              <p:txBody>
                <a:bodyPr wrap="none" anchor="ctr"/>
                <a:lstStyle/>
                <a:p>
                  <a:endParaRPr lang="zh-CN" altLang="en-US"/>
                </a:p>
              </p:txBody>
            </p:sp>
            <p:sp>
              <p:nvSpPr>
                <p:cNvPr id="21" name="Text Box 65">
                  <a:extLst>
                    <a:ext uri="{FF2B5EF4-FFF2-40B4-BE49-F238E27FC236}">
                      <a16:creationId xmlns:a16="http://schemas.microsoft.com/office/drawing/2014/main" id="{F2CB8BFE-53BC-46BC-8589-72C0AB031991}"/>
                    </a:ext>
                  </a:extLst>
                </p:cNvPr>
                <p:cNvSpPr txBox="1">
                  <a:spLocks noChangeArrowheads="1"/>
                </p:cNvSpPr>
                <p:nvPr/>
              </p:nvSpPr>
              <p:spPr bwMode="auto">
                <a:xfrm>
                  <a:off x="3794" y="1006"/>
                  <a:ext cx="478" cy="295"/>
                </a:xfrm>
                <a:prstGeom prst="rect">
                  <a:avLst/>
                </a:prstGeom>
                <a:noFill/>
                <a:ln w="9525">
                  <a:noFill/>
                  <a:miter lim="800000"/>
                </a:ln>
                <a:effectLst/>
              </p:spPr>
              <p:txBody>
                <a:bodyPr anchor="ctr">
                  <a:spAutoFit/>
                </a:bodyPr>
                <a:lstStyle/>
                <a:p>
                  <a:pPr fontAlgn="t">
                    <a:spcBef>
                      <a:spcPct val="50000"/>
                    </a:spcBef>
                  </a:pPr>
                  <a:r>
                    <a:rPr lang="en-US" altLang="zh-CN" sz="2400" b="1">
                      <a:solidFill>
                        <a:srgbClr val="FF0000"/>
                      </a:solidFill>
                      <a:latin typeface="黑体" panose="02010609060101010101" pitchFamily="49" charset="-122"/>
                      <a:ea typeface="黑体" panose="02010609060101010101" pitchFamily="49" charset="-122"/>
                    </a:rPr>
                    <a:t>2</a:t>
                  </a:r>
                </a:p>
              </p:txBody>
            </p:sp>
            <p:sp>
              <p:nvSpPr>
                <p:cNvPr id="22" name="Line 66">
                  <a:extLst>
                    <a:ext uri="{FF2B5EF4-FFF2-40B4-BE49-F238E27FC236}">
                      <a16:creationId xmlns:a16="http://schemas.microsoft.com/office/drawing/2014/main" id="{DAE4981A-4095-495A-8078-94343FD05141}"/>
                    </a:ext>
                  </a:extLst>
                </p:cNvPr>
                <p:cNvSpPr>
                  <a:spLocks noChangeShapeType="1"/>
                </p:cNvSpPr>
                <p:nvPr/>
              </p:nvSpPr>
              <p:spPr bwMode="auto">
                <a:xfrm flipV="1">
                  <a:off x="3216" y="1008"/>
                  <a:ext cx="1104" cy="960"/>
                </a:xfrm>
                <a:prstGeom prst="line">
                  <a:avLst/>
                </a:prstGeom>
                <a:noFill/>
                <a:ln w="28575">
                  <a:solidFill>
                    <a:srgbClr val="FF0000"/>
                  </a:solidFill>
                  <a:round/>
                  <a:headEnd type="none" w="sm" len="lg"/>
                  <a:tailEnd type="none" w="sm" len="lg"/>
                </a:ln>
                <a:effectLst/>
              </p:spPr>
              <p:txBody>
                <a:bodyPr wrap="none" anchor="ctr"/>
                <a:lstStyle/>
                <a:p>
                  <a:endParaRPr lang="zh-CN" altLang="en-US"/>
                </a:p>
              </p:txBody>
            </p:sp>
            <p:sp>
              <p:nvSpPr>
                <p:cNvPr id="23" name="Line 67">
                  <a:extLst>
                    <a:ext uri="{FF2B5EF4-FFF2-40B4-BE49-F238E27FC236}">
                      <a16:creationId xmlns:a16="http://schemas.microsoft.com/office/drawing/2014/main" id="{433FBD63-4D5E-4096-BF56-24528303F43F}"/>
                    </a:ext>
                  </a:extLst>
                </p:cNvPr>
                <p:cNvSpPr>
                  <a:spLocks noChangeShapeType="1"/>
                </p:cNvSpPr>
                <p:nvPr/>
              </p:nvSpPr>
              <p:spPr bwMode="auto">
                <a:xfrm flipV="1">
                  <a:off x="3936" y="1248"/>
                  <a:ext cx="96" cy="96"/>
                </a:xfrm>
                <a:prstGeom prst="line">
                  <a:avLst/>
                </a:prstGeom>
                <a:noFill/>
                <a:ln w="38100">
                  <a:solidFill>
                    <a:srgbClr val="FF0000"/>
                  </a:solidFill>
                  <a:round/>
                  <a:tailEnd type="triangle" w="sm" len="lg"/>
                </a:ln>
                <a:effectLst/>
              </p:spPr>
              <p:txBody>
                <a:bodyPr wrap="none"/>
                <a:lstStyle/>
                <a:p>
                  <a:endParaRPr lang="zh-CN" altLang="en-US"/>
                </a:p>
              </p:txBody>
            </p:sp>
          </p:grpSp>
          <p:sp>
            <p:nvSpPr>
              <p:cNvPr id="17" name="Oval 68">
                <a:extLst>
                  <a:ext uri="{FF2B5EF4-FFF2-40B4-BE49-F238E27FC236}">
                    <a16:creationId xmlns:a16="http://schemas.microsoft.com/office/drawing/2014/main" id="{AF7FE416-ED66-4E1D-93BC-3D7B6BD9FEFA}"/>
                  </a:ext>
                </a:extLst>
              </p:cNvPr>
              <p:cNvSpPr>
                <a:spLocks noChangeArrowheads="1"/>
              </p:cNvSpPr>
              <p:nvPr/>
            </p:nvSpPr>
            <p:spPr bwMode="auto">
              <a:xfrm rot="-2219371">
                <a:off x="4468" y="830"/>
                <a:ext cx="144" cy="672"/>
              </a:xfrm>
              <a:prstGeom prst="ellipse">
                <a:avLst/>
              </a:prstGeom>
              <a:solidFill>
                <a:srgbClr val="00FFCC">
                  <a:alpha val="50000"/>
                </a:srgbClr>
              </a:solidFill>
              <a:ln w="9525">
                <a:solidFill>
                  <a:srgbClr val="000000"/>
                </a:solidFill>
                <a:round/>
              </a:ln>
              <a:effectLst/>
            </p:spPr>
            <p:txBody>
              <a:bodyPr wrap="none" anchor="ctr"/>
              <a:lstStyle/>
              <a:p>
                <a:endParaRPr lang="zh-CN" altLang="en-US"/>
              </a:p>
            </p:txBody>
          </p:sp>
        </p:grpSp>
        <p:graphicFrame>
          <p:nvGraphicFramePr>
            <p:cNvPr id="7" name="Object 69">
              <a:extLst>
                <a:ext uri="{FF2B5EF4-FFF2-40B4-BE49-F238E27FC236}">
                  <a16:creationId xmlns:a16="http://schemas.microsoft.com/office/drawing/2014/main" id="{2FFE7728-BDCF-440C-B0D3-1B2B2AD1B45D}"/>
                </a:ext>
              </a:extLst>
            </p:cNvPr>
            <p:cNvGraphicFramePr>
              <a:graphicFrameLocks noChangeAspect="1"/>
            </p:cNvGraphicFramePr>
            <p:nvPr/>
          </p:nvGraphicFramePr>
          <p:xfrm>
            <a:off x="240" y="1488"/>
            <a:ext cx="768" cy="354"/>
          </p:xfrm>
          <a:graphic>
            <a:graphicData uri="http://schemas.openxmlformats.org/presentationml/2006/ole">
              <mc:AlternateContent xmlns:mc="http://schemas.openxmlformats.org/markup-compatibility/2006">
                <mc:Choice xmlns:v="urn:schemas-microsoft-com:vml" Requires="v">
                  <p:oleObj spid="_x0000_s173090" name="公式" r:id="rId21" imgW="685800" imgH="317500" progId="Equation.3">
                    <p:embed/>
                  </p:oleObj>
                </mc:Choice>
                <mc:Fallback>
                  <p:oleObj name="公式" r:id="rId21" imgW="685800" imgH="317500" progId="Equation.3">
                    <p:embed/>
                    <p:pic>
                      <p:nvPicPr>
                        <p:cNvPr id="89157" name="Object 6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0" y="1488"/>
                          <a:ext cx="768" cy="3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129209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2000" y="152400"/>
            <a:ext cx="2451312" cy="584775"/>
          </a:xfrm>
          <a:prstGeom prst="rect">
            <a:avLst/>
          </a:prstGeom>
        </p:spPr>
        <p:txBody>
          <a:bodyPr wrap="none">
            <a:spAutoFit/>
          </a:bodyPr>
          <a:lstStyle/>
          <a:p>
            <a:r>
              <a:rPr lang="zh-CN" altLang="zh-CN" sz="3200" b="1" dirty="0">
                <a:solidFill>
                  <a:srgbClr val="00B050"/>
                </a:solidFill>
                <a:latin typeface="黑体" panose="02010609060101010101" pitchFamily="49" charset="-122"/>
                <a:ea typeface="黑体" panose="02010609060101010101" pitchFamily="49" charset="-122"/>
              </a:rPr>
              <a:t>二 等厚干涉</a:t>
            </a:r>
            <a:endParaRPr lang="zh-CN" altLang="zh-CN" sz="3200" dirty="0">
              <a:solidFill>
                <a:srgbClr val="00B050"/>
              </a:solidFill>
              <a:latin typeface="黑体" panose="02010609060101010101" pitchFamily="49" charset="-122"/>
              <a:ea typeface="黑体" panose="02010609060101010101" pitchFamily="49" charset="-122"/>
            </a:endParaRPr>
          </a:p>
        </p:txBody>
      </p:sp>
      <p:sp>
        <p:nvSpPr>
          <p:cNvPr id="3" name="矩形 2"/>
          <p:cNvSpPr/>
          <p:nvPr/>
        </p:nvSpPr>
        <p:spPr>
          <a:xfrm>
            <a:off x="125590" y="1143000"/>
            <a:ext cx="3339376" cy="523220"/>
          </a:xfrm>
          <a:prstGeom prst="rect">
            <a:avLst/>
          </a:prstGeom>
        </p:spPr>
        <p:txBody>
          <a:bodyPr wrap="none">
            <a:spAutoFit/>
          </a:bodyPr>
          <a:lstStyle/>
          <a:p>
            <a:r>
              <a:rPr lang="en-US" altLang="zh-CN" sz="28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zh-CN" sz="28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等厚干涉的光程差</a:t>
            </a:r>
          </a:p>
        </p:txBody>
      </p:sp>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4544694" y="990600"/>
            <a:ext cx="3913506" cy="2895600"/>
          </a:xfrm>
          <a:prstGeom prst="rect">
            <a:avLst/>
          </a:prstGeom>
        </p:spPr>
      </p:pic>
      <p:sp>
        <p:nvSpPr>
          <p:cNvPr id="5" name="矩形 4"/>
          <p:cNvSpPr/>
          <p:nvPr/>
        </p:nvSpPr>
        <p:spPr>
          <a:xfrm>
            <a:off x="114704" y="1752600"/>
            <a:ext cx="4000096" cy="1384995"/>
          </a:xfrm>
          <a:prstGeom prst="rect">
            <a:avLst/>
          </a:prstGeom>
        </p:spPr>
        <p:txBody>
          <a:bodyPr wrap="square">
            <a:spAutoFit/>
          </a:bodyPr>
          <a:lstStyle/>
          <a:p>
            <a:r>
              <a:rPr lang="en-US" altLang="zh-CN" sz="2800" dirty="0">
                <a:latin typeface="黑体" panose="02010609060101010101" pitchFamily="49" charset="-122"/>
                <a:ea typeface="黑体" panose="02010609060101010101" pitchFamily="49" charset="-122"/>
              </a:rPr>
              <a:t>  </a:t>
            </a:r>
            <a:r>
              <a:rPr lang="zh-CN" altLang="zh-CN" sz="2800" dirty="0">
                <a:latin typeface="黑体" panose="02010609060101010101" pitchFamily="49" charset="-122"/>
                <a:ea typeface="黑体" panose="02010609060101010101" pitchFamily="49" charset="-122"/>
              </a:rPr>
              <a:t>当光入射到厚度不均匀的薄膜上时，也可以产生干涉现象</a:t>
            </a:r>
            <a:r>
              <a:rPr lang="zh-CN" altLang="en-US" sz="2800" dirty="0">
                <a:latin typeface="黑体" panose="02010609060101010101" pitchFamily="49" charset="-122"/>
                <a:ea typeface="黑体" panose="02010609060101010101" pitchFamily="49" charset="-122"/>
              </a:rPr>
              <a:t>。</a:t>
            </a:r>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879229" y="4267200"/>
          <a:ext cx="7502771" cy="1219200"/>
        </p:xfrm>
        <a:graphic>
          <a:graphicData uri="http://schemas.openxmlformats.org/presentationml/2006/ole">
            <mc:AlternateContent xmlns:mc="http://schemas.openxmlformats.org/markup-compatibility/2006">
              <mc:Choice xmlns:v="urn:schemas-microsoft-com:vml" Requires="v">
                <p:oleObj spid="_x0000_s78876" r:id="rId4" imgW="2286000" imgH="355600" progId="Equation.DSMT4">
                  <p:embed/>
                </p:oleObj>
              </mc:Choice>
              <mc:Fallback>
                <p:oleObj r:id="rId4" imgW="2286000" imgH="3556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229" y="4267200"/>
                        <a:ext cx="7502771" cy="1219200"/>
                      </a:xfrm>
                      <a:prstGeom prst="rect">
                        <a:avLst/>
                      </a:prstGeom>
                      <a:solidFill>
                        <a:schemeClr val="tx2">
                          <a:lumMod val="20000"/>
                          <a:lumOff val="80000"/>
                        </a:schemeClr>
                      </a:solidFill>
                    </p:spPr>
                  </p:pic>
                </p:oleObj>
              </mc:Fallback>
            </mc:AlternateContent>
          </a:graphicData>
        </a:graphic>
      </p:graphicFrame>
      <p:sp>
        <p:nvSpPr>
          <p:cNvPr id="8" name="矩形 7"/>
          <p:cNvSpPr/>
          <p:nvPr/>
        </p:nvSpPr>
        <p:spPr>
          <a:xfrm>
            <a:off x="25281" y="3352800"/>
            <a:ext cx="7366119" cy="954107"/>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  近似有</a:t>
            </a:r>
            <a:r>
              <a:rPr lang="en-US" altLang="zh-CN" sz="2800" dirty="0">
                <a:latin typeface="Times New Roman" panose="02020603050405020304" pitchFamily="18" charset="0"/>
                <a:cs typeface="Times New Roman" panose="02020603050405020304" pitchFamily="18" charset="0"/>
              </a:rPr>
              <a:t>SA=SD</a:t>
            </a:r>
            <a:r>
              <a:rPr lang="zh-CN" altLang="en-US"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a:p>
            <a:r>
              <a:rPr lang="zh-CN" altLang="zh-CN" sz="2800" dirty="0">
                <a:latin typeface="黑体" panose="02010609060101010101" pitchFamily="49" charset="-122"/>
                <a:ea typeface="黑体" panose="02010609060101010101" pitchFamily="49" charset="-122"/>
              </a:rPr>
              <a:t>与等倾干涉光程差的计算类似，结果也相同：</a:t>
            </a:r>
          </a:p>
        </p:txBody>
      </p:sp>
      <p:sp>
        <p:nvSpPr>
          <p:cNvPr id="9" name="矩形 8"/>
          <p:cNvSpPr/>
          <p:nvPr/>
        </p:nvSpPr>
        <p:spPr>
          <a:xfrm>
            <a:off x="0" y="5410200"/>
            <a:ext cx="9144000" cy="1384995"/>
          </a:xfrm>
          <a:prstGeom prst="rect">
            <a:avLst/>
          </a:prstGeom>
        </p:spPr>
        <p:txBody>
          <a:bodyPr wrap="square">
            <a:spAutoFit/>
          </a:bodyPr>
          <a:lstStyle/>
          <a:p>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当入射角</a:t>
            </a:r>
            <a:r>
              <a:rPr lang="en-US" altLang="zh-CN" sz="2800" i="1" dirty="0" err="1">
                <a:latin typeface="Times New Roman" panose="02020603050405020304" pitchFamily="18" charset="0"/>
                <a:ea typeface="黑体" panose="02010609060101010101" pitchFamily="49" charset="-122"/>
                <a:cs typeface="Times New Roman" panose="02020603050405020304" pitchFamily="18" charset="0"/>
              </a:rPr>
              <a:t>i</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保持不变时，薄膜的相同厚度处，两相干光的光程</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差</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相同，对应着同一级干涉条纹，所以这种干涉称为</a:t>
            </a: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等厚干涉</a:t>
            </a:r>
            <a:r>
              <a:rPr lang="zh-CN"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304800" y="1189037"/>
            <a:ext cx="4648200" cy="601663"/>
            <a:chOff x="240" y="1248"/>
            <a:chExt cx="2928" cy="379"/>
          </a:xfrm>
        </p:grpSpPr>
        <p:sp>
          <p:nvSpPr>
            <p:cNvPr id="90115" name="Text Box 3"/>
            <p:cNvSpPr txBox="1">
              <a:spLocks noChangeArrowheads="1"/>
            </p:cNvSpPr>
            <p:nvPr/>
          </p:nvSpPr>
          <p:spPr bwMode="auto">
            <a:xfrm>
              <a:off x="240" y="1300"/>
              <a:ext cx="2928" cy="327"/>
            </a:xfrm>
            <a:prstGeom prst="rect">
              <a:avLst/>
            </a:prstGeom>
            <a:noFill/>
            <a:ln w="9525">
              <a:noFill/>
              <a:miter lim="800000"/>
            </a:ln>
            <a:effectLst/>
          </p:spPr>
          <p:txBody>
            <a:bodyPr anchor="ctr">
              <a:spAutoFit/>
            </a:bodyPr>
            <a:lstStyle/>
            <a:p>
              <a:pPr fontAlgn="t">
                <a:spcBef>
                  <a:spcPct val="50000"/>
                </a:spcBef>
              </a:pPr>
              <a:r>
                <a:rPr lang="zh-CN" altLang="en-US" sz="2800" dirty="0">
                  <a:solidFill>
                    <a:srgbClr val="C00000"/>
                  </a:solidFill>
                  <a:latin typeface="黑体" panose="02010609060101010101" pitchFamily="49" charset="-122"/>
                  <a:ea typeface="黑体" panose="02010609060101010101" pitchFamily="49" charset="-122"/>
                </a:rPr>
                <a:t>当光线垂直入射时 </a:t>
              </a:r>
            </a:p>
          </p:txBody>
        </p:sp>
        <p:graphicFrame>
          <p:nvGraphicFramePr>
            <p:cNvPr id="90116" name="Object 4"/>
            <p:cNvGraphicFramePr>
              <a:graphicFrameLocks noChangeAspect="1"/>
            </p:cNvGraphicFramePr>
            <p:nvPr/>
          </p:nvGraphicFramePr>
          <p:xfrm>
            <a:off x="2304" y="1248"/>
            <a:ext cx="672" cy="352"/>
          </p:xfrm>
          <a:graphic>
            <a:graphicData uri="http://schemas.openxmlformats.org/presentationml/2006/ole">
              <mc:AlternateContent xmlns:mc="http://schemas.openxmlformats.org/markup-compatibility/2006">
                <mc:Choice xmlns:v="urn:schemas-microsoft-com:vml" Requires="v">
                  <p:oleObj spid="_x0000_s22796" name="Equation" r:id="rId3" imgW="609600" imgH="330200" progId="Equation.3">
                    <p:embed/>
                  </p:oleObj>
                </mc:Choice>
                <mc:Fallback>
                  <p:oleObj name="Equation" r:id="rId3" imgW="609600" imgH="330200" progId="Equation.3">
                    <p:embed/>
                    <p:pic>
                      <p:nvPicPr>
                        <p:cNvPr id="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4" y="1248"/>
                          <a:ext cx="672" cy="3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90117" name="Object 5"/>
          <p:cNvGraphicFramePr>
            <a:graphicFrameLocks noChangeAspect="1"/>
          </p:cNvGraphicFramePr>
          <p:nvPr/>
        </p:nvGraphicFramePr>
        <p:xfrm>
          <a:off x="914400" y="2941637"/>
          <a:ext cx="3124200" cy="1182688"/>
        </p:xfrm>
        <a:graphic>
          <a:graphicData uri="http://schemas.openxmlformats.org/presentationml/2006/ole">
            <mc:AlternateContent xmlns:mc="http://schemas.openxmlformats.org/markup-compatibility/2006">
              <mc:Choice xmlns:v="urn:schemas-microsoft-com:vml" Requires="v">
                <p:oleObj spid="_x0000_s22797" name="Equation" r:id="rId5" imgW="1688465" imgH="723900" progId="Equation.3">
                  <p:embed/>
                </p:oleObj>
              </mc:Choice>
              <mc:Fallback>
                <p:oleObj name="Equation" r:id="rId5" imgW="1688465" imgH="72390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2941637"/>
                        <a:ext cx="3124200" cy="1182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18" name="Object 6"/>
          <p:cNvGraphicFramePr>
            <a:graphicFrameLocks noChangeAspect="1"/>
          </p:cNvGraphicFramePr>
          <p:nvPr/>
        </p:nvGraphicFramePr>
        <p:xfrm>
          <a:off x="1371600" y="5532437"/>
          <a:ext cx="2286000" cy="639763"/>
        </p:xfrm>
        <a:graphic>
          <a:graphicData uri="http://schemas.openxmlformats.org/presentationml/2006/ole">
            <mc:AlternateContent xmlns:mc="http://schemas.openxmlformats.org/markup-compatibility/2006">
              <mc:Choice xmlns:v="urn:schemas-microsoft-com:vml" Requires="v">
                <p:oleObj spid="_x0000_s22798" name="Equation" r:id="rId7" imgW="1181100" imgH="368300" progId="Equation.3">
                  <p:embed/>
                </p:oleObj>
              </mc:Choice>
              <mc:Fallback>
                <p:oleObj name="Equation" r:id="rId7" imgW="1181100" imgH="36830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1600" y="5532437"/>
                        <a:ext cx="2286000"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7"/>
          <p:cNvGrpSpPr/>
          <p:nvPr/>
        </p:nvGrpSpPr>
        <p:grpSpPr bwMode="auto">
          <a:xfrm>
            <a:off x="5029200" y="1417637"/>
            <a:ext cx="3505200" cy="2057400"/>
            <a:chOff x="3168" y="864"/>
            <a:chExt cx="2208" cy="1296"/>
          </a:xfrm>
        </p:grpSpPr>
        <p:sp>
          <p:nvSpPr>
            <p:cNvPr id="90120" name="Rectangle 8"/>
            <p:cNvSpPr>
              <a:spLocks noChangeArrowheads="1"/>
            </p:cNvSpPr>
            <p:nvPr/>
          </p:nvSpPr>
          <p:spPr bwMode="auto">
            <a:xfrm>
              <a:off x="3168" y="864"/>
              <a:ext cx="2208" cy="1296"/>
            </a:xfrm>
            <a:prstGeom prst="rect">
              <a:avLst/>
            </a:prstGeom>
            <a:solidFill>
              <a:schemeClr val="bg1"/>
            </a:solidFill>
            <a:ln w="9525">
              <a:solidFill>
                <a:schemeClr val="tx2"/>
              </a:solidFill>
              <a:miter lim="800000"/>
            </a:ln>
            <a:effectLst/>
          </p:spPr>
          <p:txBody>
            <a:bodyPr wrap="none" anchor="ctr"/>
            <a:lstStyle/>
            <a:p>
              <a:endParaRPr lang="zh-CN" altLang="en-US"/>
            </a:p>
          </p:txBody>
        </p:sp>
        <p:grpSp>
          <p:nvGrpSpPr>
            <p:cNvPr id="4" name="Group 9"/>
            <p:cNvGrpSpPr/>
            <p:nvPr/>
          </p:nvGrpSpPr>
          <p:grpSpPr bwMode="auto">
            <a:xfrm>
              <a:off x="3456" y="960"/>
              <a:ext cx="1584" cy="1200"/>
              <a:chOff x="3456" y="1344"/>
              <a:chExt cx="1584" cy="1200"/>
            </a:xfrm>
          </p:grpSpPr>
          <p:sp>
            <p:nvSpPr>
              <p:cNvPr id="90122" name="Line 10"/>
              <p:cNvSpPr>
                <a:spLocks noChangeShapeType="1"/>
              </p:cNvSpPr>
              <p:nvPr/>
            </p:nvSpPr>
            <p:spPr bwMode="auto">
              <a:xfrm>
                <a:off x="4032" y="1344"/>
                <a:ext cx="0" cy="480"/>
              </a:xfrm>
              <a:prstGeom prst="line">
                <a:avLst/>
              </a:prstGeom>
              <a:noFill/>
              <a:ln w="28575">
                <a:solidFill>
                  <a:srgbClr val="FF0000"/>
                </a:solidFill>
                <a:round/>
                <a:tailEnd type="triangle" w="sm" len="lg"/>
              </a:ln>
              <a:effectLst/>
            </p:spPr>
            <p:txBody>
              <a:bodyPr wrap="none" anchor="ctr"/>
              <a:lstStyle/>
              <a:p>
                <a:endParaRPr lang="zh-CN" altLang="en-US"/>
              </a:p>
            </p:txBody>
          </p:sp>
          <p:sp>
            <p:nvSpPr>
              <p:cNvPr id="90123" name="Line 11"/>
              <p:cNvSpPr>
                <a:spLocks noChangeShapeType="1"/>
              </p:cNvSpPr>
              <p:nvPr/>
            </p:nvSpPr>
            <p:spPr bwMode="auto">
              <a:xfrm flipV="1">
                <a:off x="4128" y="1344"/>
                <a:ext cx="0" cy="480"/>
              </a:xfrm>
              <a:prstGeom prst="line">
                <a:avLst/>
              </a:prstGeom>
              <a:noFill/>
              <a:ln w="28575">
                <a:solidFill>
                  <a:srgbClr val="C64A12"/>
                </a:solidFill>
                <a:round/>
                <a:tailEnd type="triangle" w="sm" len="lg"/>
              </a:ln>
              <a:effectLst/>
            </p:spPr>
            <p:txBody>
              <a:bodyPr wrap="none" anchor="ctr"/>
              <a:lstStyle/>
              <a:p>
                <a:endParaRPr lang="zh-CN" altLang="en-US"/>
              </a:p>
            </p:txBody>
          </p:sp>
          <p:sp>
            <p:nvSpPr>
              <p:cNvPr id="90124" name="Line 12"/>
              <p:cNvSpPr>
                <a:spLocks noChangeShapeType="1"/>
              </p:cNvSpPr>
              <p:nvPr/>
            </p:nvSpPr>
            <p:spPr bwMode="auto">
              <a:xfrm flipV="1">
                <a:off x="4224" y="1344"/>
                <a:ext cx="0" cy="912"/>
              </a:xfrm>
              <a:prstGeom prst="line">
                <a:avLst/>
              </a:prstGeom>
              <a:noFill/>
              <a:ln w="28575">
                <a:solidFill>
                  <a:srgbClr val="CC0000"/>
                </a:solidFill>
                <a:round/>
                <a:tailEnd type="triangle" w="sm" len="lg"/>
              </a:ln>
              <a:effectLst/>
            </p:spPr>
            <p:txBody>
              <a:bodyPr wrap="none" anchor="ctr"/>
              <a:lstStyle/>
              <a:p>
                <a:endParaRPr lang="zh-CN" altLang="en-US"/>
              </a:p>
            </p:txBody>
          </p:sp>
          <p:sp>
            <p:nvSpPr>
              <p:cNvPr id="90125" name="Line 13"/>
              <p:cNvSpPr>
                <a:spLocks noChangeShapeType="1"/>
              </p:cNvSpPr>
              <p:nvPr/>
            </p:nvSpPr>
            <p:spPr bwMode="auto">
              <a:xfrm>
                <a:off x="4032" y="1728"/>
                <a:ext cx="0" cy="528"/>
              </a:xfrm>
              <a:prstGeom prst="line">
                <a:avLst/>
              </a:prstGeom>
              <a:noFill/>
              <a:ln w="28575">
                <a:solidFill>
                  <a:srgbClr val="FF0000"/>
                </a:solidFill>
                <a:round/>
                <a:tailEnd type="triangle" w="sm" len="lg"/>
              </a:ln>
              <a:effectLst/>
            </p:spPr>
            <p:txBody>
              <a:bodyPr wrap="none" anchor="ctr"/>
              <a:lstStyle/>
              <a:p>
                <a:endParaRPr lang="zh-CN" altLang="en-US"/>
              </a:p>
            </p:txBody>
          </p:sp>
          <p:graphicFrame>
            <p:nvGraphicFramePr>
              <p:cNvPr id="90126" name="Object 14"/>
              <p:cNvGraphicFramePr>
                <a:graphicFrameLocks noChangeAspect="1"/>
              </p:cNvGraphicFramePr>
              <p:nvPr/>
            </p:nvGraphicFramePr>
            <p:xfrm>
              <a:off x="4588" y="1440"/>
              <a:ext cx="260" cy="384"/>
            </p:xfrm>
            <a:graphic>
              <a:graphicData uri="http://schemas.openxmlformats.org/presentationml/2006/ole">
                <mc:AlternateContent xmlns:mc="http://schemas.openxmlformats.org/markup-compatibility/2006">
                  <mc:Choice xmlns:v="urn:schemas-microsoft-com:vml" Requires="v">
                    <p:oleObj spid="_x0000_s22799" name="公式" r:id="rId9" imgW="215900" imgH="316865" progId="Equation.3">
                      <p:embed/>
                    </p:oleObj>
                  </mc:Choice>
                  <mc:Fallback>
                    <p:oleObj name="公式" r:id="rId9" imgW="215900" imgH="316865" progId="Equation.3">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8" y="1440"/>
                            <a:ext cx="260"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27" name="Object 15"/>
              <p:cNvGraphicFramePr>
                <a:graphicFrameLocks noChangeAspect="1"/>
              </p:cNvGraphicFramePr>
              <p:nvPr/>
            </p:nvGraphicFramePr>
            <p:xfrm>
              <a:off x="4560" y="2160"/>
              <a:ext cx="261" cy="384"/>
            </p:xfrm>
            <a:graphic>
              <a:graphicData uri="http://schemas.openxmlformats.org/presentationml/2006/ole">
                <mc:AlternateContent xmlns:mc="http://schemas.openxmlformats.org/markup-compatibility/2006">
                  <mc:Choice xmlns:v="urn:schemas-microsoft-com:vml" Requires="v">
                    <p:oleObj spid="_x0000_s22800" name="公式" r:id="rId11" imgW="215900" imgH="316865" progId="Equation.3">
                      <p:embed/>
                    </p:oleObj>
                  </mc:Choice>
                  <mc:Fallback>
                    <p:oleObj name="公式" r:id="rId11" imgW="215900" imgH="316865" progId="Equation.3">
                      <p:embed/>
                      <p:pic>
                        <p:nvPicPr>
                          <p:cNvPr id="0"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0" y="2160"/>
                            <a:ext cx="261"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0128" name="Rectangle 16"/>
              <p:cNvSpPr>
                <a:spLocks noChangeArrowheads="1"/>
              </p:cNvSpPr>
              <p:nvPr/>
            </p:nvSpPr>
            <p:spPr bwMode="auto">
              <a:xfrm>
                <a:off x="3456" y="1824"/>
                <a:ext cx="1584" cy="432"/>
              </a:xfrm>
              <a:prstGeom prst="rect">
                <a:avLst/>
              </a:prstGeom>
              <a:solidFill>
                <a:srgbClr val="CEFAF2">
                  <a:alpha val="50000"/>
                </a:srgbClr>
              </a:solidFill>
              <a:ln w="12700">
                <a:solidFill>
                  <a:srgbClr val="0000FF"/>
                </a:solidFill>
                <a:miter lim="800000"/>
              </a:ln>
              <a:effectLst/>
            </p:spPr>
            <p:txBody>
              <a:bodyPr wrap="none" anchor="ctr"/>
              <a:lstStyle/>
              <a:p>
                <a:endParaRPr lang="zh-CN" altLang="en-US"/>
              </a:p>
            </p:txBody>
          </p:sp>
          <p:graphicFrame>
            <p:nvGraphicFramePr>
              <p:cNvPr id="90129" name="Object 17"/>
              <p:cNvGraphicFramePr>
                <a:graphicFrameLocks noChangeAspect="1"/>
              </p:cNvGraphicFramePr>
              <p:nvPr/>
            </p:nvGraphicFramePr>
            <p:xfrm>
              <a:off x="4560" y="1824"/>
              <a:ext cx="292" cy="384"/>
            </p:xfrm>
            <a:graphic>
              <a:graphicData uri="http://schemas.openxmlformats.org/presentationml/2006/ole">
                <mc:AlternateContent xmlns:mc="http://schemas.openxmlformats.org/markup-compatibility/2006">
                  <mc:Choice xmlns:v="urn:schemas-microsoft-com:vml" Requires="v">
                    <p:oleObj spid="_x0000_s22801" name="公式" r:id="rId12" imgW="241300" imgH="317500" progId="Equation.3">
                      <p:embed/>
                    </p:oleObj>
                  </mc:Choice>
                  <mc:Fallback>
                    <p:oleObj name="公式" r:id="rId12" imgW="241300" imgH="317500" progId="Equation.3">
                      <p:embed/>
                      <p:pic>
                        <p:nvPicPr>
                          <p:cNvPr id="0" name="Picture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60" y="1824"/>
                            <a:ext cx="292"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5" name="Group 18"/>
          <p:cNvGrpSpPr/>
          <p:nvPr/>
        </p:nvGrpSpPr>
        <p:grpSpPr bwMode="auto">
          <a:xfrm>
            <a:off x="5029200" y="4008437"/>
            <a:ext cx="3505200" cy="2133600"/>
            <a:chOff x="3168" y="2592"/>
            <a:chExt cx="2208" cy="1344"/>
          </a:xfrm>
        </p:grpSpPr>
        <p:sp>
          <p:nvSpPr>
            <p:cNvPr id="90131" name="Rectangle 19"/>
            <p:cNvSpPr>
              <a:spLocks noChangeArrowheads="1"/>
            </p:cNvSpPr>
            <p:nvPr/>
          </p:nvSpPr>
          <p:spPr bwMode="auto">
            <a:xfrm>
              <a:off x="3168" y="2592"/>
              <a:ext cx="2208" cy="1344"/>
            </a:xfrm>
            <a:prstGeom prst="rect">
              <a:avLst/>
            </a:prstGeom>
            <a:solidFill>
              <a:schemeClr val="bg1"/>
            </a:solidFill>
            <a:ln w="9525">
              <a:solidFill>
                <a:schemeClr val="tx2"/>
              </a:solidFill>
              <a:miter lim="800000"/>
            </a:ln>
            <a:effectLst/>
          </p:spPr>
          <p:txBody>
            <a:bodyPr wrap="none" anchor="ctr"/>
            <a:lstStyle/>
            <a:p>
              <a:endParaRPr lang="zh-CN" altLang="en-US"/>
            </a:p>
          </p:txBody>
        </p:sp>
        <p:sp>
          <p:nvSpPr>
            <p:cNvPr id="90132" name="Rectangle 20" descr="浅色上对角线"/>
            <p:cNvSpPr>
              <a:spLocks noChangeArrowheads="1"/>
            </p:cNvSpPr>
            <p:nvPr/>
          </p:nvSpPr>
          <p:spPr bwMode="auto">
            <a:xfrm>
              <a:off x="3408" y="3552"/>
              <a:ext cx="1584" cy="336"/>
            </a:xfrm>
            <a:prstGeom prst="rect">
              <a:avLst/>
            </a:prstGeom>
            <a:pattFill prst="ltUpDiag">
              <a:fgClr>
                <a:srgbClr val="33CC33"/>
              </a:fgClr>
              <a:bgClr>
                <a:srgbClr val="CEFAF2"/>
              </a:bgClr>
            </a:pattFill>
            <a:ln w="12700">
              <a:solidFill>
                <a:schemeClr val="tx1"/>
              </a:solidFill>
              <a:miter lim="800000"/>
            </a:ln>
            <a:effectLst/>
          </p:spPr>
          <p:txBody>
            <a:bodyPr wrap="none" anchor="ctr"/>
            <a:lstStyle/>
            <a:p>
              <a:endParaRPr lang="zh-CN" altLang="en-US"/>
            </a:p>
          </p:txBody>
        </p:sp>
        <p:sp>
          <p:nvSpPr>
            <p:cNvPr id="90133" name="Line 21"/>
            <p:cNvSpPr>
              <a:spLocks noChangeShapeType="1"/>
            </p:cNvSpPr>
            <p:nvPr/>
          </p:nvSpPr>
          <p:spPr bwMode="auto">
            <a:xfrm>
              <a:off x="4032" y="2640"/>
              <a:ext cx="0" cy="480"/>
            </a:xfrm>
            <a:prstGeom prst="line">
              <a:avLst/>
            </a:prstGeom>
            <a:noFill/>
            <a:ln w="28575">
              <a:solidFill>
                <a:srgbClr val="FF0000"/>
              </a:solidFill>
              <a:round/>
              <a:tailEnd type="triangle" w="sm" len="lg"/>
            </a:ln>
            <a:effectLst/>
          </p:spPr>
          <p:txBody>
            <a:bodyPr wrap="none" anchor="ctr"/>
            <a:lstStyle/>
            <a:p>
              <a:endParaRPr lang="zh-CN" altLang="en-US"/>
            </a:p>
          </p:txBody>
        </p:sp>
        <p:sp>
          <p:nvSpPr>
            <p:cNvPr id="90134" name="Line 22"/>
            <p:cNvSpPr>
              <a:spLocks noChangeShapeType="1"/>
            </p:cNvSpPr>
            <p:nvPr/>
          </p:nvSpPr>
          <p:spPr bwMode="auto">
            <a:xfrm flipV="1">
              <a:off x="4128" y="2640"/>
              <a:ext cx="0" cy="480"/>
            </a:xfrm>
            <a:prstGeom prst="line">
              <a:avLst/>
            </a:prstGeom>
            <a:noFill/>
            <a:ln w="28575">
              <a:solidFill>
                <a:srgbClr val="C64A12"/>
              </a:solidFill>
              <a:round/>
              <a:tailEnd type="triangle" w="sm" len="lg"/>
            </a:ln>
            <a:effectLst/>
          </p:spPr>
          <p:txBody>
            <a:bodyPr wrap="none" anchor="ctr"/>
            <a:lstStyle/>
            <a:p>
              <a:endParaRPr lang="zh-CN" altLang="en-US"/>
            </a:p>
          </p:txBody>
        </p:sp>
        <p:sp>
          <p:nvSpPr>
            <p:cNvPr id="90135" name="Line 23"/>
            <p:cNvSpPr>
              <a:spLocks noChangeShapeType="1"/>
            </p:cNvSpPr>
            <p:nvPr/>
          </p:nvSpPr>
          <p:spPr bwMode="auto">
            <a:xfrm flipV="1">
              <a:off x="4224" y="2640"/>
              <a:ext cx="0" cy="912"/>
            </a:xfrm>
            <a:prstGeom prst="line">
              <a:avLst/>
            </a:prstGeom>
            <a:noFill/>
            <a:ln w="28575">
              <a:solidFill>
                <a:srgbClr val="CC0000"/>
              </a:solidFill>
              <a:round/>
              <a:tailEnd type="triangle" w="sm" len="lg"/>
            </a:ln>
            <a:effectLst/>
          </p:spPr>
          <p:txBody>
            <a:bodyPr wrap="none" anchor="ctr"/>
            <a:lstStyle/>
            <a:p>
              <a:endParaRPr lang="zh-CN" altLang="en-US"/>
            </a:p>
          </p:txBody>
        </p:sp>
        <p:sp>
          <p:nvSpPr>
            <p:cNvPr id="90136" name="Line 24"/>
            <p:cNvSpPr>
              <a:spLocks noChangeShapeType="1"/>
            </p:cNvSpPr>
            <p:nvPr/>
          </p:nvSpPr>
          <p:spPr bwMode="auto">
            <a:xfrm>
              <a:off x="4032" y="3024"/>
              <a:ext cx="0" cy="528"/>
            </a:xfrm>
            <a:prstGeom prst="line">
              <a:avLst/>
            </a:prstGeom>
            <a:noFill/>
            <a:ln w="28575">
              <a:solidFill>
                <a:srgbClr val="FF0000"/>
              </a:solidFill>
              <a:round/>
              <a:tailEnd type="triangle" w="sm" len="lg"/>
            </a:ln>
            <a:effectLst/>
          </p:spPr>
          <p:txBody>
            <a:bodyPr wrap="none" anchor="ctr"/>
            <a:lstStyle/>
            <a:p>
              <a:endParaRPr lang="zh-CN" altLang="en-US"/>
            </a:p>
          </p:txBody>
        </p:sp>
        <p:graphicFrame>
          <p:nvGraphicFramePr>
            <p:cNvPr id="90137" name="Object 25"/>
            <p:cNvGraphicFramePr>
              <a:graphicFrameLocks noChangeAspect="1"/>
            </p:cNvGraphicFramePr>
            <p:nvPr/>
          </p:nvGraphicFramePr>
          <p:xfrm>
            <a:off x="4560" y="2736"/>
            <a:ext cx="261" cy="384"/>
          </p:xfrm>
          <a:graphic>
            <a:graphicData uri="http://schemas.openxmlformats.org/presentationml/2006/ole">
              <mc:AlternateContent xmlns:mc="http://schemas.openxmlformats.org/markup-compatibility/2006">
                <mc:Choice xmlns:v="urn:schemas-microsoft-com:vml" Requires="v">
                  <p:oleObj spid="_x0000_s22802" name="公式" r:id="rId14" imgW="215900" imgH="316865" progId="Equation.3">
                    <p:embed/>
                  </p:oleObj>
                </mc:Choice>
                <mc:Fallback>
                  <p:oleObj name="公式" r:id="rId14" imgW="215900" imgH="316865" progId="Equation.3">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0" y="2736"/>
                          <a:ext cx="261"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38" name="Object 26"/>
            <p:cNvGraphicFramePr>
              <a:graphicFrameLocks noChangeAspect="1"/>
            </p:cNvGraphicFramePr>
            <p:nvPr/>
          </p:nvGraphicFramePr>
          <p:xfrm>
            <a:off x="4550" y="3504"/>
            <a:ext cx="265" cy="384"/>
          </p:xfrm>
          <a:graphic>
            <a:graphicData uri="http://schemas.openxmlformats.org/presentationml/2006/ole">
              <mc:AlternateContent xmlns:mc="http://schemas.openxmlformats.org/markup-compatibility/2006">
                <mc:Choice xmlns:v="urn:schemas-microsoft-com:vml" Requires="v">
                  <p:oleObj spid="_x0000_s22803" name="公式" r:id="rId15" imgW="228600" imgH="330200" progId="Equation.3">
                    <p:embed/>
                  </p:oleObj>
                </mc:Choice>
                <mc:Fallback>
                  <p:oleObj name="公式" r:id="rId15" imgW="228600" imgH="330200" progId="Equation.3">
                    <p:embed/>
                    <p:pic>
                      <p:nvPicPr>
                        <p:cNvPr id="0" name="Picture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50" y="3504"/>
                          <a:ext cx="265"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0139" name="Rectangle 27"/>
            <p:cNvSpPr>
              <a:spLocks noChangeArrowheads="1"/>
            </p:cNvSpPr>
            <p:nvPr/>
          </p:nvSpPr>
          <p:spPr bwMode="auto">
            <a:xfrm>
              <a:off x="3408" y="3120"/>
              <a:ext cx="1584" cy="432"/>
            </a:xfrm>
            <a:prstGeom prst="rect">
              <a:avLst/>
            </a:prstGeom>
            <a:solidFill>
              <a:srgbClr val="CCFFFF">
                <a:alpha val="50000"/>
              </a:srgbClr>
            </a:solidFill>
            <a:ln w="12700">
              <a:solidFill>
                <a:srgbClr val="0000FF"/>
              </a:solidFill>
              <a:miter lim="800000"/>
            </a:ln>
            <a:effectLst/>
          </p:spPr>
          <p:txBody>
            <a:bodyPr wrap="none" anchor="ctr">
              <a:spAutoFit/>
            </a:bodyPr>
            <a:lstStyle/>
            <a:p>
              <a:endParaRPr lang="zh-CN" altLang="en-US"/>
            </a:p>
          </p:txBody>
        </p:sp>
        <p:graphicFrame>
          <p:nvGraphicFramePr>
            <p:cNvPr id="90140" name="Object 28"/>
            <p:cNvGraphicFramePr>
              <a:graphicFrameLocks noChangeAspect="1"/>
            </p:cNvGraphicFramePr>
            <p:nvPr/>
          </p:nvGraphicFramePr>
          <p:xfrm>
            <a:off x="4560" y="3120"/>
            <a:ext cx="292" cy="384"/>
          </p:xfrm>
          <a:graphic>
            <a:graphicData uri="http://schemas.openxmlformats.org/presentationml/2006/ole">
              <mc:AlternateContent xmlns:mc="http://schemas.openxmlformats.org/markup-compatibility/2006">
                <mc:Choice xmlns:v="urn:schemas-microsoft-com:vml" Requires="v">
                  <p:oleObj spid="_x0000_s22804" name="公式" r:id="rId17" imgW="241300" imgH="317500" progId="Equation.3">
                    <p:embed/>
                  </p:oleObj>
                </mc:Choice>
                <mc:Fallback>
                  <p:oleObj name="公式" r:id="rId17" imgW="241300" imgH="317500" progId="Equation.3">
                    <p:embed/>
                    <p:pic>
                      <p:nvPicPr>
                        <p:cNvPr id="0" name="Picture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60" y="3120"/>
                          <a:ext cx="292"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 name="Group 29"/>
          <p:cNvGrpSpPr/>
          <p:nvPr/>
        </p:nvGrpSpPr>
        <p:grpSpPr bwMode="auto">
          <a:xfrm>
            <a:off x="762000" y="2179636"/>
            <a:ext cx="3733800" cy="631825"/>
            <a:chOff x="528" y="1536"/>
            <a:chExt cx="2352" cy="398"/>
          </a:xfrm>
        </p:grpSpPr>
        <p:graphicFrame>
          <p:nvGraphicFramePr>
            <p:cNvPr id="90142" name="Object 30"/>
            <p:cNvGraphicFramePr>
              <a:graphicFrameLocks noChangeAspect="1"/>
            </p:cNvGraphicFramePr>
            <p:nvPr/>
          </p:nvGraphicFramePr>
          <p:xfrm>
            <a:off x="864" y="1536"/>
            <a:ext cx="864" cy="398"/>
          </p:xfrm>
          <a:graphic>
            <a:graphicData uri="http://schemas.openxmlformats.org/presentationml/2006/ole">
              <mc:AlternateContent xmlns:mc="http://schemas.openxmlformats.org/markup-compatibility/2006">
                <mc:Choice xmlns:v="urn:schemas-microsoft-com:vml" Requires="v">
                  <p:oleObj spid="_x0000_s22805" name="公式" r:id="rId18" imgW="685800" imgH="317500" progId="Equation.3">
                    <p:embed/>
                  </p:oleObj>
                </mc:Choice>
                <mc:Fallback>
                  <p:oleObj name="公式" r:id="rId18" imgW="685800" imgH="317500" progId="Equation.3">
                    <p:embed/>
                    <p:pic>
                      <p:nvPicPr>
                        <p:cNvPr id="0" name="Picture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64" y="1536"/>
                          <a:ext cx="864" cy="3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0143" name="Text Box 31"/>
            <p:cNvSpPr txBox="1">
              <a:spLocks noChangeArrowheads="1"/>
            </p:cNvSpPr>
            <p:nvPr/>
          </p:nvSpPr>
          <p:spPr bwMode="auto">
            <a:xfrm>
              <a:off x="528" y="1593"/>
              <a:ext cx="2352" cy="330"/>
            </a:xfrm>
            <a:prstGeom prst="rect">
              <a:avLst/>
            </a:prstGeom>
            <a:noFill/>
            <a:ln w="9525">
              <a:noFill/>
              <a:miter lim="800000"/>
            </a:ln>
            <a:effectLst/>
          </p:spPr>
          <p:txBody>
            <a:bodyPr>
              <a:spAutoFit/>
            </a:bodyPr>
            <a:lstStyle/>
            <a:p>
              <a:pPr>
                <a:spcBef>
                  <a:spcPct val="50000"/>
                </a:spcBef>
              </a:pPr>
              <a:r>
                <a:rPr lang="zh-CN" altLang="en-US" sz="2800" dirty="0">
                  <a:solidFill>
                    <a:srgbClr val="1C1C1C"/>
                  </a:solidFill>
                  <a:latin typeface="黑体" panose="02010609060101010101" pitchFamily="49" charset="-122"/>
                  <a:ea typeface="黑体" panose="02010609060101010101" pitchFamily="49" charset="-122"/>
                </a:rPr>
                <a:t>当        时</a:t>
              </a:r>
            </a:p>
          </p:txBody>
        </p:sp>
      </p:grpSp>
      <p:grpSp>
        <p:nvGrpSpPr>
          <p:cNvPr id="7" name="Group 32"/>
          <p:cNvGrpSpPr/>
          <p:nvPr/>
        </p:nvGrpSpPr>
        <p:grpSpPr bwMode="auto">
          <a:xfrm>
            <a:off x="762000" y="4346578"/>
            <a:ext cx="4191000" cy="652463"/>
            <a:chOff x="528" y="2832"/>
            <a:chExt cx="2640" cy="411"/>
          </a:xfrm>
        </p:grpSpPr>
        <p:graphicFrame>
          <p:nvGraphicFramePr>
            <p:cNvPr id="90145" name="Object 33"/>
            <p:cNvGraphicFramePr>
              <a:graphicFrameLocks noChangeAspect="1"/>
            </p:cNvGraphicFramePr>
            <p:nvPr/>
          </p:nvGraphicFramePr>
          <p:xfrm>
            <a:off x="864" y="2832"/>
            <a:ext cx="1344" cy="411"/>
          </p:xfrm>
          <a:graphic>
            <a:graphicData uri="http://schemas.openxmlformats.org/presentationml/2006/ole">
              <mc:AlternateContent xmlns:mc="http://schemas.openxmlformats.org/markup-compatibility/2006">
                <mc:Choice xmlns:v="urn:schemas-microsoft-com:vml" Requires="v">
                  <p:oleObj spid="_x0000_s22806" name="公式" r:id="rId20" imgW="1155700" imgH="330200" progId="Equation.3">
                    <p:embed/>
                  </p:oleObj>
                </mc:Choice>
                <mc:Fallback>
                  <p:oleObj name="公式" r:id="rId20" imgW="1155700" imgH="330200" progId="Equation.3">
                    <p:embed/>
                    <p:pic>
                      <p:nvPicPr>
                        <p:cNvPr id="0" name="Picture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64" y="2832"/>
                          <a:ext cx="1344" cy="4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0146" name="Text Box 34"/>
            <p:cNvSpPr txBox="1">
              <a:spLocks noChangeArrowheads="1"/>
            </p:cNvSpPr>
            <p:nvPr/>
          </p:nvSpPr>
          <p:spPr bwMode="auto">
            <a:xfrm>
              <a:off x="528" y="2880"/>
              <a:ext cx="2640" cy="330"/>
            </a:xfrm>
            <a:prstGeom prst="rect">
              <a:avLst/>
            </a:prstGeom>
            <a:noFill/>
            <a:ln w="9525">
              <a:noFill/>
              <a:miter lim="800000"/>
            </a:ln>
            <a:effectLst/>
          </p:spPr>
          <p:txBody>
            <a:bodyPr>
              <a:spAutoFit/>
            </a:bodyPr>
            <a:lstStyle/>
            <a:p>
              <a:pPr>
                <a:spcBef>
                  <a:spcPct val="50000"/>
                </a:spcBef>
              </a:pPr>
              <a:r>
                <a:rPr lang="zh-CN" altLang="en-US" sz="2800" dirty="0">
                  <a:solidFill>
                    <a:srgbClr val="1C1C1C"/>
                  </a:solidFill>
                  <a:latin typeface="黑体" panose="02010609060101010101" pitchFamily="49" charset="-122"/>
                  <a:ea typeface="黑体" panose="02010609060101010101" pitchFamily="49" charset="-122"/>
                </a:rPr>
                <a:t>当             时</a:t>
              </a:r>
            </a:p>
          </p:txBody>
        </p:sp>
      </p:grpSp>
      <p:sp>
        <p:nvSpPr>
          <p:cNvPr id="35" name="矩形 34"/>
          <p:cNvSpPr/>
          <p:nvPr/>
        </p:nvSpPr>
        <p:spPr>
          <a:xfrm>
            <a:off x="762000" y="177225"/>
            <a:ext cx="2451312" cy="584775"/>
          </a:xfrm>
          <a:prstGeom prst="rect">
            <a:avLst/>
          </a:prstGeom>
        </p:spPr>
        <p:txBody>
          <a:bodyPr wrap="none">
            <a:spAutoFit/>
          </a:bodyPr>
          <a:lstStyle/>
          <a:p>
            <a:r>
              <a:rPr lang="zh-CN" altLang="zh-CN" sz="3200" b="1" dirty="0">
                <a:solidFill>
                  <a:srgbClr val="00B050"/>
                </a:solidFill>
                <a:latin typeface="黑体" panose="02010609060101010101" pitchFamily="49" charset="-122"/>
                <a:ea typeface="黑体" panose="02010609060101010101" pitchFamily="49" charset="-122"/>
              </a:rPr>
              <a:t>二 等厚干涉</a:t>
            </a:r>
            <a:endParaRPr lang="zh-CN" altLang="zh-CN" sz="3200"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0117"/>
                                        </p:tgtEl>
                                        <p:attrNameLst>
                                          <p:attrName>style.visibility</p:attrName>
                                        </p:attrNameLst>
                                      </p:cBhvr>
                                      <p:to>
                                        <p:strVal val="visible"/>
                                      </p:to>
                                    </p:set>
                                    <p:animEffect transition="in" filter="blinds(horizontal)">
                                      <p:cBhvr>
                                        <p:cTn id="17" dur="500"/>
                                        <p:tgtEl>
                                          <p:spTgt spid="9011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ox(ou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90118"/>
                                        </p:tgtEl>
                                        <p:attrNameLst>
                                          <p:attrName>style.visibility</p:attrName>
                                        </p:attrNameLst>
                                      </p:cBhvr>
                                      <p:to>
                                        <p:strVal val="visible"/>
                                      </p:to>
                                    </p:set>
                                    <p:animEffect transition="in" filter="blinds(vertical)">
                                      <p:cBhvr>
                                        <p:cTn id="32" dur="500"/>
                                        <p:tgtEl>
                                          <p:spTgt spid="90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14400"/>
            <a:ext cx="9296400" cy="1988237"/>
          </a:xfrm>
          <a:prstGeom prst="rect">
            <a:avLst/>
          </a:prstGeom>
        </p:spPr>
        <p:txBody>
          <a:bodyPr wrap="square">
            <a:spAutoFit/>
          </a:bodyPr>
          <a:lstStyle/>
          <a:p>
            <a:pPr>
              <a:lnSpc>
                <a:spcPct val="110000"/>
              </a:lnSpc>
            </a:pP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14.3.1  </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一玻璃片（</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n</a:t>
            </a:r>
            <a:r>
              <a:rPr lang="en-US" altLang="zh-CN" sz="2800" baseline="-25000" dirty="0">
                <a:latin typeface="Times New Roman" panose="02020603050405020304" pitchFamily="18" charset="0"/>
                <a:ea typeface="黑体" panose="02010609060101010101" pitchFamily="49" charset="-122"/>
                <a:cs typeface="Times New Roman" panose="02020603050405020304" pitchFamily="18" charset="0"/>
              </a:rPr>
              <a:t>0</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=1.50</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）表面附有一层油膜</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n</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=1.32</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），现用一波长连续可调的单色光束垂直照射油面。当波长为</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485nm</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时，反射光干涉相消；当波长增为</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679nm</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时，反射光再次干涉相消。求油膜的厚度</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t</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nvGraphicFramePr>
        <p:xfrm>
          <a:off x="3124200" y="4114800"/>
          <a:ext cx="3149600" cy="990600"/>
        </p:xfrm>
        <a:graphic>
          <a:graphicData uri="http://schemas.openxmlformats.org/presentationml/2006/ole">
            <mc:AlternateContent xmlns:mc="http://schemas.openxmlformats.org/markup-compatibility/2006">
              <mc:Choice xmlns:v="urn:schemas-microsoft-com:vml" Requires="v">
                <p:oleObj spid="_x0000_s79947" r:id="rId3" imgW="1155065" imgH="355600" progId="Equation.DSMT4">
                  <p:embed/>
                </p:oleObj>
              </mc:Choice>
              <mc:Fallback>
                <p:oleObj r:id="rId3" imgW="1155065" imgH="3556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4114800"/>
                        <a:ext cx="3149600" cy="990600"/>
                      </a:xfrm>
                      <a:prstGeom prst="rect">
                        <a:avLst/>
                      </a:prstGeom>
                      <a:noFill/>
                    </p:spPr>
                  </p:pic>
                </p:oleObj>
              </mc:Fallback>
            </mc:AlternateContent>
          </a:graphicData>
        </a:graphic>
      </p:graphicFrame>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3124200" y="5065456"/>
          <a:ext cx="3276600" cy="1030544"/>
        </p:xfrm>
        <a:graphic>
          <a:graphicData uri="http://schemas.openxmlformats.org/presentationml/2006/ole">
            <mc:AlternateContent xmlns:mc="http://schemas.openxmlformats.org/markup-compatibility/2006">
              <mc:Choice xmlns:v="urn:schemas-microsoft-com:vml" Requires="v">
                <p:oleObj spid="_x0000_s79948" r:id="rId5" imgW="1193800" imgH="355600" progId="Equation.DSMT4">
                  <p:embed/>
                </p:oleObj>
              </mc:Choice>
              <mc:Fallback>
                <p:oleObj r:id="rId5" imgW="1193800" imgH="3556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5065456"/>
                        <a:ext cx="3276600" cy="1030544"/>
                      </a:xfrm>
                      <a:prstGeom prst="rect">
                        <a:avLst/>
                      </a:prstGeom>
                      <a:noFill/>
                    </p:spPr>
                  </p:pic>
                </p:oleObj>
              </mc:Fallback>
            </mc:AlternateContent>
          </a:graphicData>
        </a:graphic>
      </p:graphicFrame>
      <p:sp>
        <p:nvSpPr>
          <p:cNvPr id="7" name="矩形 6"/>
          <p:cNvSpPr/>
          <p:nvPr/>
        </p:nvSpPr>
        <p:spPr>
          <a:xfrm>
            <a:off x="0" y="2819400"/>
            <a:ext cx="9144000" cy="1456361"/>
          </a:xfrm>
          <a:prstGeom prst="rect">
            <a:avLst/>
          </a:prstGeom>
        </p:spPr>
        <p:txBody>
          <a:bodyPr wrap="square">
            <a:spAutoFit/>
          </a:bodyPr>
          <a:lstStyle/>
          <a:p>
            <a:pPr>
              <a:lnSpc>
                <a:spcPct val="110000"/>
              </a:lnSpc>
            </a:pPr>
            <a:r>
              <a:rPr lang="zh-CN" altLang="zh-CN" sz="2800" b="1" dirty="0">
                <a:solidFill>
                  <a:srgbClr val="FF0000"/>
                </a:solidFill>
                <a:latin typeface="黑体" panose="02010609060101010101" pitchFamily="49" charset="-122"/>
                <a:ea typeface="黑体" panose="02010609060101010101" pitchFamily="49" charset="-122"/>
              </a:rPr>
              <a:t>解：</a:t>
            </a:r>
            <a:r>
              <a:rPr lang="zh-CN" altLang="zh-CN" sz="2800" dirty="0">
                <a:latin typeface="黑体" panose="02010609060101010101" pitchFamily="49" charset="-122"/>
                <a:ea typeface="黑体" panose="02010609060101010101" pitchFamily="49" charset="-122"/>
              </a:rPr>
              <a:t>由于油膜的折射率大于上方空气的折射率，小于下方玻璃片的折射率，所以入射光在油膜上下表面反射时都有半波损失，故反射光的光程差满足干涉相消的条件为：</a:t>
            </a:r>
            <a:endParaRPr lang="zh-CN" altLang="en-US" sz="2800" dirty="0">
              <a:latin typeface="黑体" panose="02010609060101010101" pitchFamily="49" charset="-122"/>
              <a:ea typeface="黑体" panose="02010609060101010101" pitchFamily="49" charset="-122"/>
            </a:endParaRPr>
          </a:p>
        </p:txBody>
      </p:sp>
      <p:sp>
        <p:nvSpPr>
          <p:cNvPr id="8" name="矩形 7"/>
          <p:cNvSpPr/>
          <p:nvPr/>
        </p:nvSpPr>
        <p:spPr>
          <a:xfrm>
            <a:off x="0" y="5943600"/>
            <a:ext cx="6288901" cy="523220"/>
          </a:xfrm>
          <a:prstGeom prst="rect">
            <a:avLst/>
          </a:prstGeom>
        </p:spPr>
        <p:txBody>
          <a:bodyPr wrap="none">
            <a:spAutoFit/>
          </a:bodyPr>
          <a:lstStyle/>
          <a:p>
            <a:r>
              <a:rPr lang="zh-CN" altLang="zh-CN" sz="2800" dirty="0">
                <a:latin typeface="黑体" panose="02010609060101010101" pitchFamily="49" charset="-122"/>
                <a:ea typeface="黑体" panose="02010609060101010101" pitchFamily="49" charset="-122"/>
              </a:rPr>
              <a:t>由于入射光的波长连续可调，所以有：</a:t>
            </a:r>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0" name="对象 9"/>
          <p:cNvGraphicFramePr>
            <a:graphicFrameLocks noChangeAspect="1"/>
          </p:cNvGraphicFramePr>
          <p:nvPr/>
        </p:nvGraphicFramePr>
        <p:xfrm>
          <a:off x="6017438" y="5968213"/>
          <a:ext cx="1983562" cy="661187"/>
        </p:xfrm>
        <a:graphic>
          <a:graphicData uri="http://schemas.openxmlformats.org/presentationml/2006/ole">
            <mc:AlternateContent xmlns:mc="http://schemas.openxmlformats.org/markup-compatibility/2006">
              <mc:Choice xmlns:v="urn:schemas-microsoft-com:vml" Requires="v">
                <p:oleObj spid="_x0000_s79949" r:id="rId7" imgW="571500" imgH="203200" progId="Equation.DSMT4">
                  <p:embed/>
                </p:oleObj>
              </mc:Choice>
              <mc:Fallback>
                <p:oleObj r:id="rId7" imgW="571500" imgH="2032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7438" y="5968213"/>
                        <a:ext cx="1983562" cy="661187"/>
                      </a:xfrm>
                      <a:prstGeom prst="rect">
                        <a:avLst/>
                      </a:prstGeom>
                      <a:noFill/>
                    </p:spPr>
                  </p:pic>
                </p:oleObj>
              </mc:Fallback>
            </mc:AlternateContent>
          </a:graphicData>
        </a:graphic>
      </p:graphicFrame>
      <p:sp>
        <p:nvSpPr>
          <p:cNvPr id="11" name="矩形 10"/>
          <p:cNvSpPr/>
          <p:nvPr/>
        </p:nvSpPr>
        <p:spPr>
          <a:xfrm>
            <a:off x="762000" y="152400"/>
            <a:ext cx="2451312" cy="584775"/>
          </a:xfrm>
          <a:prstGeom prst="rect">
            <a:avLst/>
          </a:prstGeom>
        </p:spPr>
        <p:txBody>
          <a:bodyPr wrap="none">
            <a:spAutoFit/>
          </a:bodyPr>
          <a:lstStyle/>
          <a:p>
            <a:r>
              <a:rPr lang="zh-CN" altLang="zh-CN" sz="3200" b="1" dirty="0">
                <a:solidFill>
                  <a:srgbClr val="00B050"/>
                </a:solidFill>
                <a:latin typeface="黑体" panose="02010609060101010101" pitchFamily="49" charset="-122"/>
                <a:ea typeface="黑体" panose="02010609060101010101" pitchFamily="49" charset="-122"/>
              </a:rPr>
              <a:t>二 等厚干涉</a:t>
            </a:r>
            <a:endParaRPr lang="zh-CN" altLang="zh-CN" sz="3200"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00" y="1585518"/>
            <a:ext cx="3416320" cy="523220"/>
          </a:xfrm>
          <a:prstGeom prst="rect">
            <a:avLst/>
          </a:prstGeom>
        </p:spPr>
        <p:txBody>
          <a:bodyPr wrap="none">
            <a:spAutoFit/>
          </a:bodyPr>
          <a:lstStyle/>
          <a:p>
            <a:r>
              <a:rPr lang="zh-CN" altLang="zh-CN" sz="2800" dirty="0">
                <a:latin typeface="黑体" panose="02010609060101010101" pitchFamily="49" charset="-122"/>
                <a:ea typeface="黑体" panose="02010609060101010101" pitchFamily="49" charset="-122"/>
              </a:rPr>
              <a:t>联立以上三式可得：</a:t>
            </a: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nvGraphicFramePr>
        <p:xfrm>
          <a:off x="4495800" y="1617785"/>
          <a:ext cx="1371600" cy="668215"/>
        </p:xfrm>
        <a:graphic>
          <a:graphicData uri="http://schemas.openxmlformats.org/presentationml/2006/ole">
            <mc:AlternateContent xmlns:mc="http://schemas.openxmlformats.org/markup-compatibility/2006">
              <mc:Choice xmlns:v="urn:schemas-microsoft-com:vml" Requires="v">
                <p:oleObj spid="_x0000_s80943" r:id="rId3" imgW="342900" imgH="203200" progId="Equation.DSMT4">
                  <p:embed/>
                </p:oleObj>
              </mc:Choice>
              <mc:Fallback>
                <p:oleObj r:id="rId3" imgW="342900" imgH="2032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617785"/>
                        <a:ext cx="1371600" cy="668215"/>
                      </a:xfrm>
                      <a:prstGeom prst="rect">
                        <a:avLst/>
                      </a:prstGeom>
                      <a:noFill/>
                    </p:spPr>
                  </p:pic>
                </p:oleObj>
              </mc:Fallback>
            </mc:AlternateContent>
          </a:graphicData>
        </a:graphic>
      </p:graphicFrame>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3434862" y="2819400"/>
          <a:ext cx="5251938" cy="1066800"/>
        </p:xfrm>
        <a:graphic>
          <a:graphicData uri="http://schemas.openxmlformats.org/presentationml/2006/ole">
            <mc:AlternateContent xmlns:mc="http://schemas.openxmlformats.org/markup-compatibility/2006">
              <mc:Choice xmlns:v="urn:schemas-microsoft-com:vml" Requires="v">
                <p:oleObj spid="_x0000_s80944" r:id="rId5" imgW="1841500" imgH="355600" progId="Equation.DSMT4">
                  <p:embed/>
                </p:oleObj>
              </mc:Choice>
              <mc:Fallback>
                <p:oleObj r:id="rId5" imgW="1841500" imgH="3556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4862" y="2819400"/>
                        <a:ext cx="5251938" cy="1066800"/>
                      </a:xfrm>
                      <a:prstGeom prst="rect">
                        <a:avLst/>
                      </a:prstGeom>
                      <a:noFill/>
                    </p:spPr>
                  </p:pic>
                </p:oleObj>
              </mc:Fallback>
            </mc:AlternateContent>
          </a:graphicData>
        </a:graphic>
      </p:graphicFrame>
      <p:sp>
        <p:nvSpPr>
          <p:cNvPr id="7" name="矩形 6"/>
          <p:cNvSpPr/>
          <p:nvPr/>
        </p:nvSpPr>
        <p:spPr>
          <a:xfrm>
            <a:off x="381000" y="3048000"/>
            <a:ext cx="3057247" cy="523220"/>
          </a:xfrm>
          <a:prstGeom prst="rect">
            <a:avLst/>
          </a:prstGeom>
        </p:spPr>
        <p:txBody>
          <a:bodyPr wrap="none">
            <a:spAutoFit/>
          </a:bodyPr>
          <a:lstStyle/>
          <a:p>
            <a:r>
              <a:rPr lang="zh-CN" altLang="zh-CN" sz="2800" dirty="0">
                <a:latin typeface="黑体" panose="02010609060101010101" pitchFamily="49" charset="-122"/>
                <a:ea typeface="黑体" panose="02010609060101010101" pitchFamily="49" charset="-122"/>
              </a:rPr>
              <a:t>则油膜的厚度为：</a:t>
            </a:r>
          </a:p>
        </p:txBody>
      </p:sp>
      <p:sp>
        <p:nvSpPr>
          <p:cNvPr id="8" name="矩形 7"/>
          <p:cNvSpPr/>
          <p:nvPr/>
        </p:nvSpPr>
        <p:spPr>
          <a:xfrm>
            <a:off x="762000" y="152400"/>
            <a:ext cx="2451312" cy="584775"/>
          </a:xfrm>
          <a:prstGeom prst="rect">
            <a:avLst/>
          </a:prstGeom>
        </p:spPr>
        <p:txBody>
          <a:bodyPr wrap="none">
            <a:spAutoFit/>
          </a:bodyPr>
          <a:lstStyle/>
          <a:p>
            <a:r>
              <a:rPr lang="zh-CN" altLang="zh-CN" sz="3200" b="1" dirty="0">
                <a:solidFill>
                  <a:srgbClr val="00B050"/>
                </a:solidFill>
                <a:latin typeface="黑体" panose="02010609060101010101" pitchFamily="49" charset="-122"/>
                <a:ea typeface="黑体" panose="02010609060101010101" pitchFamily="49" charset="-122"/>
              </a:rPr>
              <a:t>二 等厚干涉</a:t>
            </a:r>
            <a:endParaRPr lang="zh-CN" altLang="zh-CN" sz="3200"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2438400" y="5105400"/>
            <a:ext cx="3124200" cy="533400"/>
          </a:xfrm>
          <a:prstGeom prst="rect">
            <a:avLst/>
          </a:prstGeom>
          <a:gradFill rotWithShape="0">
            <a:gsLst>
              <a:gs pos="0">
                <a:srgbClr val="FC6600"/>
              </a:gs>
              <a:gs pos="50000">
                <a:srgbClr val="FFFFFF"/>
              </a:gs>
              <a:gs pos="100000">
                <a:srgbClr val="FC6600"/>
              </a:gs>
            </a:gsLst>
            <a:lin ang="5400000" scaled="1"/>
          </a:gradFill>
          <a:ln w="9525">
            <a:solidFill>
              <a:srgbClr val="FC6600"/>
            </a:solidFill>
            <a:miter lim="800000"/>
          </a:ln>
          <a:effectLst/>
        </p:spPr>
        <p:txBody>
          <a:bodyPr wrap="none" anchor="ctr"/>
          <a:lstStyle/>
          <a:p>
            <a:endParaRPr lang="zh-CN" altLang="en-US"/>
          </a:p>
        </p:txBody>
      </p:sp>
      <p:sp>
        <p:nvSpPr>
          <p:cNvPr id="92163" name="Text Box 3"/>
          <p:cNvSpPr txBox="1">
            <a:spLocks noChangeArrowheads="1"/>
          </p:cNvSpPr>
          <p:nvPr/>
        </p:nvSpPr>
        <p:spPr bwMode="auto">
          <a:xfrm>
            <a:off x="152400" y="914400"/>
            <a:ext cx="8915400" cy="2677656"/>
          </a:xfrm>
          <a:prstGeom prst="rect">
            <a:avLst/>
          </a:prstGeom>
          <a:noFill/>
          <a:ln w="9525">
            <a:noFill/>
            <a:miter lim="800000"/>
          </a:ln>
          <a:effectLst/>
        </p:spPr>
        <p:txBody>
          <a:bodyPr>
            <a:spAutoFit/>
          </a:bodyPr>
          <a:lstStyle/>
          <a:p>
            <a:pPr>
              <a:lnSpc>
                <a:spcPct val="120000"/>
              </a:lnSpc>
              <a:spcBef>
                <a:spcPct val="50000"/>
              </a:spcBef>
            </a:pPr>
            <a:r>
              <a:rPr lang="zh-CN" altLang="en-US" sz="2800" dirty="0">
                <a:solidFill>
                  <a:srgbClr val="FF0000"/>
                </a:solidFill>
                <a:latin typeface="黑体" panose="02010609060101010101" pitchFamily="49" charset="-122"/>
                <a:ea typeface="黑体" panose="02010609060101010101" pitchFamily="49" charset="-122"/>
              </a:rPr>
              <a:t>例</a:t>
            </a:r>
            <a:r>
              <a:rPr lang="en-US" altLang="zh-CN" sz="2800" dirty="0">
                <a:solidFill>
                  <a:srgbClr val="C00000"/>
                </a:solidFill>
                <a:latin typeface="黑体" panose="02010609060101010101" pitchFamily="49" charset="-122"/>
                <a:ea typeface="黑体" panose="02010609060101010101" pitchFamily="49" charset="-122"/>
              </a:rPr>
              <a:t> </a:t>
            </a:r>
            <a:r>
              <a:rPr lang="zh-CN" altLang="en-US" sz="2800" dirty="0">
                <a:solidFill>
                  <a:srgbClr val="1C1C1C"/>
                </a:solidFill>
                <a:latin typeface="黑体" panose="02010609060101010101" pitchFamily="49" charset="-122"/>
                <a:ea typeface="黑体" panose="02010609060101010101" pitchFamily="49" charset="-122"/>
              </a:rPr>
              <a:t>在金属铝的表面，经常利用阳极氧化等方法形成一层透明的氧化铝 </a:t>
            </a:r>
            <a:r>
              <a:rPr lang="en-US" altLang="zh-CN" sz="2800" dirty="0">
                <a:solidFill>
                  <a:srgbClr val="1C1C1C"/>
                </a:solidFill>
                <a:latin typeface="黑体" panose="02010609060101010101" pitchFamily="49" charset="-122"/>
                <a:ea typeface="黑体" panose="02010609060101010101" pitchFamily="49" charset="-122"/>
              </a:rPr>
              <a:t>( </a:t>
            </a:r>
            <a:r>
              <a:rPr lang="en-US" altLang="zh-CN" sz="2800" dirty="0">
                <a:solidFill>
                  <a:srgbClr val="1C1C1C"/>
                </a:solidFill>
                <a:latin typeface="Times New Roman" panose="02020603050405020304" pitchFamily="18" charset="0"/>
                <a:ea typeface="黑体" panose="02010609060101010101" pitchFamily="49" charset="-122"/>
                <a:cs typeface="Times New Roman" panose="02020603050405020304" pitchFamily="18" charset="0"/>
              </a:rPr>
              <a:t>Al</a:t>
            </a:r>
            <a:r>
              <a:rPr lang="en-US" altLang="zh-CN" sz="2800" baseline="-30000" dirty="0">
                <a:solidFill>
                  <a:srgbClr val="1C1C1C"/>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dirty="0">
                <a:solidFill>
                  <a:srgbClr val="1C1C1C"/>
                </a:solidFill>
                <a:latin typeface="Times New Roman" panose="02020603050405020304" pitchFamily="18" charset="0"/>
                <a:ea typeface="黑体" panose="02010609060101010101" pitchFamily="49" charset="-122"/>
                <a:cs typeface="Times New Roman" panose="02020603050405020304" pitchFamily="18" charset="0"/>
              </a:rPr>
              <a:t> O</a:t>
            </a:r>
            <a:r>
              <a:rPr lang="en-US" altLang="zh-CN" sz="2800" baseline="-30000" dirty="0">
                <a:solidFill>
                  <a:srgbClr val="1C1C1C"/>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2800" i="1" baseline="-30000" dirty="0">
                <a:solidFill>
                  <a:srgbClr val="1C1C1C"/>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a:solidFill>
                  <a:srgbClr val="1C1C1C"/>
                </a:solidFill>
                <a:latin typeface="黑体" panose="02010609060101010101" pitchFamily="49" charset="-122"/>
                <a:ea typeface="黑体" panose="02010609060101010101" pitchFamily="49" charset="-122"/>
              </a:rPr>
              <a:t>) </a:t>
            </a:r>
            <a:r>
              <a:rPr lang="zh-CN" altLang="en-US" sz="2800" dirty="0">
                <a:solidFill>
                  <a:srgbClr val="1C1C1C"/>
                </a:solidFill>
                <a:latin typeface="黑体" panose="02010609060101010101" pitchFamily="49" charset="-122"/>
                <a:ea typeface="黑体" panose="02010609060101010101" pitchFamily="49" charset="-122"/>
              </a:rPr>
              <a:t>薄膜，其折射率</a:t>
            </a:r>
            <a:r>
              <a:rPr lang="en-US" altLang="zh-CN" sz="2800" i="1" dirty="0">
                <a:solidFill>
                  <a:srgbClr val="1C1C1C"/>
                </a:solidFill>
                <a:latin typeface="Times New Roman" panose="02020603050405020304" pitchFamily="18" charset="0"/>
                <a:ea typeface="黑体" panose="02010609060101010101" pitchFamily="49" charset="-122"/>
                <a:cs typeface="Times New Roman" panose="02020603050405020304" pitchFamily="18" charset="0"/>
              </a:rPr>
              <a:t>n</a:t>
            </a:r>
            <a:r>
              <a:rPr lang="en-US" altLang="zh-CN" sz="2800" i="1" dirty="0">
                <a:solidFill>
                  <a:srgbClr val="1C1C1C"/>
                </a:solidFill>
                <a:latin typeface="黑体" panose="02010609060101010101" pitchFamily="49" charset="-122"/>
                <a:ea typeface="黑体" panose="02010609060101010101" pitchFamily="49" charset="-122"/>
              </a:rPr>
              <a:t> </a:t>
            </a:r>
            <a:r>
              <a:rPr lang="en-US" altLang="zh-CN" sz="2800" dirty="0">
                <a:solidFill>
                  <a:srgbClr val="1C1C1C"/>
                </a:solidFill>
                <a:latin typeface="黑体" panose="02010609060101010101" pitchFamily="49" charset="-122"/>
                <a:ea typeface="黑体" panose="02010609060101010101" pitchFamily="49" charset="-122"/>
              </a:rPr>
              <a:t>= 1.80.</a:t>
            </a:r>
            <a:r>
              <a:rPr lang="zh-CN" altLang="en-US" sz="2800" dirty="0">
                <a:solidFill>
                  <a:srgbClr val="1C1C1C"/>
                </a:solidFill>
                <a:latin typeface="黑体" panose="02010609060101010101" pitchFamily="49" charset="-122"/>
                <a:ea typeface="黑体" panose="02010609060101010101" pitchFamily="49" charset="-122"/>
              </a:rPr>
              <a:t>设一磨光的铝片表面形成了厚度</a:t>
            </a:r>
            <a:r>
              <a:rPr lang="en-US" altLang="zh-CN" sz="2800" i="1" dirty="0">
                <a:solidFill>
                  <a:srgbClr val="1C1C1C"/>
                </a:solidFill>
                <a:latin typeface="Times New Roman" panose="02020603050405020304" pitchFamily="18" charset="0"/>
                <a:ea typeface="黑体" panose="02010609060101010101" pitchFamily="49" charset="-122"/>
                <a:cs typeface="Times New Roman" panose="02020603050405020304" pitchFamily="18" charset="0"/>
              </a:rPr>
              <a:t>d </a:t>
            </a:r>
            <a:r>
              <a:rPr lang="zh-CN" altLang="en-US" sz="2800" dirty="0">
                <a:solidFill>
                  <a:srgbClr val="1C1C1C"/>
                </a:solidFill>
                <a:latin typeface="黑体" panose="02010609060101010101" pitchFamily="49" charset="-122"/>
                <a:ea typeface="黑体" panose="02010609060101010101" pitchFamily="49" charset="-122"/>
              </a:rPr>
              <a:t>＝ </a:t>
            </a:r>
            <a:r>
              <a:rPr lang="en-US" altLang="zh-CN" sz="2800" dirty="0">
                <a:solidFill>
                  <a:srgbClr val="1C1C1C"/>
                </a:solidFill>
                <a:latin typeface="黑体" panose="02010609060101010101" pitchFamily="49" charset="-122"/>
                <a:ea typeface="黑体" panose="02010609060101010101" pitchFamily="49" charset="-122"/>
              </a:rPr>
              <a:t>250</a:t>
            </a:r>
            <a:r>
              <a:rPr lang="en-US" altLang="zh-CN" sz="2800" dirty="0">
                <a:solidFill>
                  <a:srgbClr val="1C1C1C"/>
                </a:solidFill>
                <a:latin typeface="Times New Roman" panose="02020603050405020304" pitchFamily="18" charset="0"/>
                <a:ea typeface="黑体" panose="02010609060101010101" pitchFamily="49" charset="-122"/>
                <a:cs typeface="Times New Roman" panose="02020603050405020304" pitchFamily="18" charset="0"/>
              </a:rPr>
              <a:t>nm</a:t>
            </a:r>
            <a:r>
              <a:rPr lang="zh-CN" altLang="en-US" sz="2800" dirty="0">
                <a:solidFill>
                  <a:srgbClr val="1C1C1C"/>
                </a:solidFill>
                <a:latin typeface="黑体" panose="02010609060101010101" pitchFamily="49" charset="-122"/>
                <a:ea typeface="黑体" panose="02010609060101010101" pitchFamily="49" charset="-122"/>
              </a:rPr>
              <a:t>的透明氧化铝薄层，问在日光下观察，其表面呈现什么颜色？（设白光垂直照射到铝片上，铝的折射率小于氧化铝的折射率）</a:t>
            </a:r>
          </a:p>
        </p:txBody>
      </p:sp>
      <p:sp>
        <p:nvSpPr>
          <p:cNvPr id="92164" name="Text Box 4"/>
          <p:cNvSpPr txBox="1">
            <a:spLocks noChangeArrowheads="1"/>
          </p:cNvSpPr>
          <p:nvPr/>
        </p:nvSpPr>
        <p:spPr bwMode="auto">
          <a:xfrm>
            <a:off x="914400" y="3733800"/>
            <a:ext cx="990600" cy="519113"/>
          </a:xfrm>
          <a:prstGeom prst="rect">
            <a:avLst/>
          </a:prstGeom>
          <a:noFill/>
          <a:ln w="9525">
            <a:noFill/>
            <a:miter lim="800000"/>
          </a:ln>
          <a:effectLst/>
        </p:spPr>
        <p:txBody>
          <a:bodyPr>
            <a:spAutoFit/>
          </a:bodyPr>
          <a:lstStyle/>
          <a:p>
            <a:pPr>
              <a:spcBef>
                <a:spcPct val="50000"/>
              </a:spcBef>
            </a:pPr>
            <a:r>
              <a:rPr lang="zh-CN" altLang="en-US" sz="2800" dirty="0">
                <a:solidFill>
                  <a:srgbClr val="FF0000"/>
                </a:solidFill>
                <a:latin typeface="黑体" panose="02010609060101010101" pitchFamily="49" charset="-122"/>
                <a:ea typeface="黑体" panose="02010609060101010101" pitchFamily="49" charset="-122"/>
              </a:rPr>
              <a:t>解：</a:t>
            </a:r>
          </a:p>
        </p:txBody>
      </p:sp>
      <p:graphicFrame>
        <p:nvGraphicFramePr>
          <p:cNvPr id="92165" name="Object 5"/>
          <p:cNvGraphicFramePr>
            <a:graphicFrameLocks noChangeAspect="1"/>
          </p:cNvGraphicFramePr>
          <p:nvPr/>
        </p:nvGraphicFramePr>
        <p:xfrm>
          <a:off x="1828800" y="3546475"/>
          <a:ext cx="3810000" cy="1025525"/>
        </p:xfrm>
        <a:graphic>
          <a:graphicData uri="http://schemas.openxmlformats.org/presentationml/2006/ole">
            <mc:AlternateContent xmlns:mc="http://schemas.openxmlformats.org/markup-compatibility/2006">
              <mc:Choice xmlns:v="urn:schemas-microsoft-com:vml" Requires="v">
                <p:oleObj spid="_x0000_s23648" name="Equation" r:id="rId3" imgW="3086100" imgH="939800" progId="Equation.3">
                  <p:embed/>
                </p:oleObj>
              </mc:Choice>
              <mc:Fallback>
                <p:oleObj name="Equation" r:id="rId3" imgW="3086100" imgH="9398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3546475"/>
                        <a:ext cx="3810000" cy="1025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6"/>
          <p:cNvGrpSpPr/>
          <p:nvPr/>
        </p:nvGrpSpPr>
        <p:grpSpPr bwMode="auto">
          <a:xfrm>
            <a:off x="5867400" y="4419600"/>
            <a:ext cx="2900363" cy="2286000"/>
            <a:chOff x="3744" y="2640"/>
            <a:chExt cx="1827" cy="1440"/>
          </a:xfrm>
        </p:grpSpPr>
        <p:sp>
          <p:nvSpPr>
            <p:cNvPr id="92167" name="Rectangle 7"/>
            <p:cNvSpPr>
              <a:spLocks noChangeArrowheads="1"/>
            </p:cNvSpPr>
            <p:nvPr/>
          </p:nvSpPr>
          <p:spPr bwMode="auto">
            <a:xfrm>
              <a:off x="3744" y="2640"/>
              <a:ext cx="1827" cy="1440"/>
            </a:xfrm>
            <a:prstGeom prst="rect">
              <a:avLst/>
            </a:prstGeom>
            <a:solidFill>
              <a:schemeClr val="bg1"/>
            </a:solidFill>
            <a:ln w="9525">
              <a:solidFill>
                <a:schemeClr val="tx1"/>
              </a:solidFill>
              <a:miter lim="800000"/>
            </a:ln>
            <a:effectLst/>
          </p:spPr>
          <p:txBody>
            <a:bodyPr wrap="none" anchor="ctr"/>
            <a:lstStyle/>
            <a:p>
              <a:endParaRPr lang="zh-CN" altLang="en-US"/>
            </a:p>
          </p:txBody>
        </p:sp>
        <p:sp>
          <p:nvSpPr>
            <p:cNvPr id="92168" name="Line 8"/>
            <p:cNvSpPr>
              <a:spLocks noChangeShapeType="1"/>
            </p:cNvSpPr>
            <p:nvPr/>
          </p:nvSpPr>
          <p:spPr bwMode="auto">
            <a:xfrm flipV="1">
              <a:off x="4419" y="2784"/>
              <a:ext cx="0" cy="960"/>
            </a:xfrm>
            <a:prstGeom prst="line">
              <a:avLst/>
            </a:prstGeom>
            <a:noFill/>
            <a:ln w="28575">
              <a:solidFill>
                <a:srgbClr val="0000FF"/>
              </a:solidFill>
              <a:round/>
              <a:tailEnd type="triangle" w="sm" len="lg"/>
            </a:ln>
            <a:effectLst/>
          </p:spPr>
          <p:txBody>
            <a:bodyPr/>
            <a:lstStyle/>
            <a:p>
              <a:endParaRPr lang="zh-CN" altLang="en-US"/>
            </a:p>
          </p:txBody>
        </p:sp>
        <p:sp>
          <p:nvSpPr>
            <p:cNvPr id="92169" name="Line 9"/>
            <p:cNvSpPr>
              <a:spLocks noChangeShapeType="1"/>
            </p:cNvSpPr>
            <p:nvPr/>
          </p:nvSpPr>
          <p:spPr bwMode="auto">
            <a:xfrm flipH="1">
              <a:off x="4131" y="2784"/>
              <a:ext cx="0" cy="1008"/>
            </a:xfrm>
            <a:prstGeom prst="line">
              <a:avLst/>
            </a:prstGeom>
            <a:noFill/>
            <a:ln w="28575">
              <a:solidFill>
                <a:srgbClr val="FF0000"/>
              </a:solidFill>
              <a:round/>
              <a:tailEnd type="triangle" w="sm" len="lg"/>
            </a:ln>
            <a:effectLst/>
          </p:spPr>
          <p:txBody>
            <a:bodyPr/>
            <a:lstStyle/>
            <a:p>
              <a:endParaRPr lang="zh-CN" altLang="en-US"/>
            </a:p>
          </p:txBody>
        </p:sp>
        <p:sp>
          <p:nvSpPr>
            <p:cNvPr id="92170" name="Rectangle 10"/>
            <p:cNvSpPr>
              <a:spLocks noChangeArrowheads="1"/>
            </p:cNvSpPr>
            <p:nvPr/>
          </p:nvSpPr>
          <p:spPr bwMode="auto">
            <a:xfrm>
              <a:off x="3840" y="3600"/>
              <a:ext cx="1393" cy="192"/>
            </a:xfrm>
            <a:prstGeom prst="rect">
              <a:avLst/>
            </a:prstGeom>
            <a:solidFill>
              <a:srgbClr val="DDDDDD">
                <a:alpha val="50000"/>
              </a:srgbClr>
            </a:solidFill>
            <a:ln w="9525">
              <a:solidFill>
                <a:schemeClr val="tx1"/>
              </a:solidFill>
              <a:miter lim="800000"/>
            </a:ln>
            <a:effectLst/>
          </p:spPr>
          <p:txBody>
            <a:bodyPr wrap="none" anchor="ctr"/>
            <a:lstStyle/>
            <a:p>
              <a:endParaRPr lang="zh-CN" altLang="en-US"/>
            </a:p>
          </p:txBody>
        </p:sp>
        <p:sp>
          <p:nvSpPr>
            <p:cNvPr id="92171" name="Line 11"/>
            <p:cNvSpPr>
              <a:spLocks noChangeShapeType="1"/>
            </p:cNvSpPr>
            <p:nvPr/>
          </p:nvSpPr>
          <p:spPr bwMode="auto">
            <a:xfrm flipV="1">
              <a:off x="4275" y="2773"/>
              <a:ext cx="0" cy="846"/>
            </a:xfrm>
            <a:prstGeom prst="line">
              <a:avLst/>
            </a:prstGeom>
            <a:noFill/>
            <a:ln w="28575">
              <a:solidFill>
                <a:srgbClr val="FF0000"/>
              </a:solidFill>
              <a:round/>
              <a:tailEnd type="triangle" w="sm" len="lg"/>
            </a:ln>
            <a:effectLst/>
          </p:spPr>
          <p:txBody>
            <a:bodyPr/>
            <a:lstStyle/>
            <a:p>
              <a:endParaRPr lang="zh-CN" altLang="en-US"/>
            </a:p>
          </p:txBody>
        </p:sp>
        <p:sp>
          <p:nvSpPr>
            <p:cNvPr id="92172" name="Line 12"/>
            <p:cNvSpPr>
              <a:spLocks noChangeShapeType="1"/>
            </p:cNvSpPr>
            <p:nvPr/>
          </p:nvSpPr>
          <p:spPr bwMode="auto">
            <a:xfrm>
              <a:off x="4131" y="2784"/>
              <a:ext cx="0" cy="846"/>
            </a:xfrm>
            <a:prstGeom prst="line">
              <a:avLst/>
            </a:prstGeom>
            <a:noFill/>
            <a:ln w="9525">
              <a:solidFill>
                <a:srgbClr val="FF0000"/>
              </a:solidFill>
              <a:round/>
              <a:tailEnd type="triangle" w="sm" len="lg"/>
            </a:ln>
            <a:effectLst/>
          </p:spPr>
          <p:txBody>
            <a:bodyPr/>
            <a:lstStyle/>
            <a:p>
              <a:endParaRPr lang="zh-CN" altLang="en-US"/>
            </a:p>
          </p:txBody>
        </p:sp>
        <p:sp>
          <p:nvSpPr>
            <p:cNvPr id="92173" name="Text Box 13"/>
            <p:cNvSpPr txBox="1">
              <a:spLocks noChangeArrowheads="1"/>
            </p:cNvSpPr>
            <p:nvPr/>
          </p:nvSpPr>
          <p:spPr bwMode="auto">
            <a:xfrm>
              <a:off x="4227" y="2976"/>
              <a:ext cx="268" cy="327"/>
            </a:xfrm>
            <a:prstGeom prst="rect">
              <a:avLst/>
            </a:prstGeom>
            <a:noFill/>
            <a:ln w="9525">
              <a:noFill/>
              <a:miter lim="800000"/>
            </a:ln>
            <a:effectLst/>
          </p:spPr>
          <p:txBody>
            <a:bodyPr>
              <a:spAutoFit/>
            </a:bodyPr>
            <a:lstStyle/>
            <a:p>
              <a:pPr>
                <a:spcBef>
                  <a:spcPct val="50000"/>
                </a:spcBef>
              </a:pPr>
              <a:r>
                <a:rPr kumimoji="1" lang="en-US" altLang="zh-CN" sz="2800">
                  <a:solidFill>
                    <a:srgbClr val="FF0000"/>
                  </a:solidFill>
                  <a:latin typeface="黑体" panose="02010609060101010101" pitchFamily="49" charset="-122"/>
                  <a:ea typeface="黑体" panose="02010609060101010101" pitchFamily="49" charset="-122"/>
                </a:rPr>
                <a:t>1</a:t>
              </a:r>
            </a:p>
          </p:txBody>
        </p:sp>
        <p:sp>
          <p:nvSpPr>
            <p:cNvPr id="92174" name="Text Box 14"/>
            <p:cNvSpPr txBox="1">
              <a:spLocks noChangeArrowheads="1"/>
            </p:cNvSpPr>
            <p:nvPr/>
          </p:nvSpPr>
          <p:spPr bwMode="auto">
            <a:xfrm>
              <a:off x="4371" y="2976"/>
              <a:ext cx="268" cy="327"/>
            </a:xfrm>
            <a:prstGeom prst="rect">
              <a:avLst/>
            </a:prstGeom>
            <a:noFill/>
            <a:ln w="9525">
              <a:noFill/>
              <a:miter lim="800000"/>
            </a:ln>
            <a:effectLst/>
          </p:spPr>
          <p:txBody>
            <a:bodyPr>
              <a:spAutoFit/>
            </a:bodyPr>
            <a:lstStyle/>
            <a:p>
              <a:pPr>
                <a:spcBef>
                  <a:spcPct val="50000"/>
                </a:spcBef>
              </a:pPr>
              <a:r>
                <a:rPr kumimoji="1" lang="en-US" altLang="zh-CN" sz="2800">
                  <a:solidFill>
                    <a:srgbClr val="0000FF"/>
                  </a:solidFill>
                  <a:latin typeface="黑体" panose="02010609060101010101" pitchFamily="49" charset="-122"/>
                  <a:ea typeface="黑体" panose="02010609060101010101" pitchFamily="49" charset="-122"/>
                </a:rPr>
                <a:t>2</a:t>
              </a:r>
            </a:p>
          </p:txBody>
        </p:sp>
        <p:sp>
          <p:nvSpPr>
            <p:cNvPr id="92175" name="Line 15"/>
            <p:cNvSpPr>
              <a:spLocks noChangeShapeType="1"/>
            </p:cNvSpPr>
            <p:nvPr/>
          </p:nvSpPr>
          <p:spPr bwMode="auto">
            <a:xfrm>
              <a:off x="5187" y="3792"/>
              <a:ext cx="336" cy="0"/>
            </a:xfrm>
            <a:prstGeom prst="line">
              <a:avLst/>
            </a:prstGeom>
            <a:noFill/>
            <a:ln w="9525">
              <a:solidFill>
                <a:schemeClr val="tx1"/>
              </a:solidFill>
              <a:prstDash val="dash"/>
              <a:round/>
            </a:ln>
            <a:effectLst/>
          </p:spPr>
          <p:txBody>
            <a:bodyPr/>
            <a:lstStyle/>
            <a:p>
              <a:endParaRPr lang="zh-CN" altLang="en-US"/>
            </a:p>
          </p:txBody>
        </p:sp>
        <p:sp>
          <p:nvSpPr>
            <p:cNvPr id="92176" name="Line 16"/>
            <p:cNvSpPr>
              <a:spLocks noChangeShapeType="1"/>
            </p:cNvSpPr>
            <p:nvPr/>
          </p:nvSpPr>
          <p:spPr bwMode="auto">
            <a:xfrm>
              <a:off x="5427" y="3360"/>
              <a:ext cx="11" cy="269"/>
            </a:xfrm>
            <a:prstGeom prst="line">
              <a:avLst/>
            </a:prstGeom>
            <a:noFill/>
            <a:ln w="19050">
              <a:solidFill>
                <a:srgbClr val="FF3399"/>
              </a:solidFill>
              <a:round/>
              <a:headEnd type="none" w="sm" len="lg"/>
              <a:tailEnd type="triangle" w="sm" len="lg"/>
            </a:ln>
            <a:effectLst/>
          </p:spPr>
          <p:txBody>
            <a:bodyPr/>
            <a:lstStyle/>
            <a:p>
              <a:endParaRPr lang="zh-CN" altLang="en-US"/>
            </a:p>
          </p:txBody>
        </p:sp>
        <p:sp>
          <p:nvSpPr>
            <p:cNvPr id="92177" name="Text Box 17"/>
            <p:cNvSpPr txBox="1">
              <a:spLocks noChangeArrowheads="1"/>
            </p:cNvSpPr>
            <p:nvPr/>
          </p:nvSpPr>
          <p:spPr bwMode="auto">
            <a:xfrm>
              <a:off x="5283" y="3552"/>
              <a:ext cx="268" cy="327"/>
            </a:xfrm>
            <a:prstGeom prst="rect">
              <a:avLst/>
            </a:prstGeom>
            <a:noFill/>
            <a:ln w="9525">
              <a:noFill/>
              <a:miter lim="800000"/>
            </a:ln>
            <a:effectLst/>
          </p:spPr>
          <p:txBody>
            <a:bodyPr>
              <a:spAutoFit/>
            </a:bodyPr>
            <a:lstStyle/>
            <a:p>
              <a:pPr>
                <a:spcBef>
                  <a:spcPct val="50000"/>
                </a:spcBef>
              </a:pPr>
              <a:r>
                <a:rPr kumimoji="1" lang="en-US" altLang="zh-CN" sz="2800" i="1">
                  <a:latin typeface="黑体" panose="02010609060101010101" pitchFamily="49" charset="-122"/>
                  <a:ea typeface="黑体" panose="02010609060101010101" pitchFamily="49" charset="-122"/>
                </a:rPr>
                <a:t>d</a:t>
              </a:r>
            </a:p>
          </p:txBody>
        </p:sp>
        <p:sp>
          <p:nvSpPr>
            <p:cNvPr id="92178" name="Text Box 18"/>
            <p:cNvSpPr txBox="1">
              <a:spLocks noChangeArrowheads="1"/>
            </p:cNvSpPr>
            <p:nvPr/>
          </p:nvSpPr>
          <p:spPr bwMode="auto">
            <a:xfrm>
              <a:off x="4911" y="3513"/>
              <a:ext cx="268" cy="327"/>
            </a:xfrm>
            <a:prstGeom prst="rect">
              <a:avLst/>
            </a:prstGeom>
            <a:noFill/>
            <a:ln w="9525">
              <a:noFill/>
              <a:miter lim="800000"/>
            </a:ln>
            <a:effectLst/>
          </p:spPr>
          <p:txBody>
            <a:bodyPr>
              <a:spAutoFit/>
            </a:bodyPr>
            <a:lstStyle/>
            <a:p>
              <a:pPr>
                <a:spcBef>
                  <a:spcPct val="50000"/>
                </a:spcBef>
              </a:pPr>
              <a:r>
                <a:rPr kumimoji="1" lang="en-US" altLang="zh-CN" sz="2800" i="1">
                  <a:latin typeface="黑体" panose="02010609060101010101" pitchFamily="49" charset="-122"/>
                  <a:ea typeface="黑体" panose="02010609060101010101" pitchFamily="49" charset="-122"/>
                </a:rPr>
                <a:t>n</a:t>
              </a:r>
            </a:p>
          </p:txBody>
        </p:sp>
        <p:sp>
          <p:nvSpPr>
            <p:cNvPr id="92179" name="Line 19"/>
            <p:cNvSpPr>
              <a:spLocks noChangeShapeType="1"/>
            </p:cNvSpPr>
            <p:nvPr/>
          </p:nvSpPr>
          <p:spPr bwMode="auto">
            <a:xfrm flipV="1">
              <a:off x="5427" y="3792"/>
              <a:ext cx="0" cy="240"/>
            </a:xfrm>
            <a:prstGeom prst="line">
              <a:avLst/>
            </a:prstGeom>
            <a:noFill/>
            <a:ln w="19050">
              <a:solidFill>
                <a:srgbClr val="FF3399"/>
              </a:solidFill>
              <a:round/>
              <a:headEnd type="none" w="sm" len="lg"/>
              <a:tailEnd type="triangle" w="sm" len="lg"/>
            </a:ln>
            <a:effectLst/>
          </p:spPr>
          <p:txBody>
            <a:bodyPr/>
            <a:lstStyle/>
            <a:p>
              <a:endParaRPr lang="zh-CN" altLang="en-US"/>
            </a:p>
          </p:txBody>
        </p:sp>
        <p:sp>
          <p:nvSpPr>
            <p:cNvPr id="92180" name="Line 20"/>
            <p:cNvSpPr>
              <a:spLocks noChangeShapeType="1"/>
            </p:cNvSpPr>
            <p:nvPr/>
          </p:nvSpPr>
          <p:spPr bwMode="auto">
            <a:xfrm>
              <a:off x="5235" y="3600"/>
              <a:ext cx="288" cy="0"/>
            </a:xfrm>
            <a:prstGeom prst="line">
              <a:avLst/>
            </a:prstGeom>
            <a:noFill/>
            <a:ln w="9525">
              <a:solidFill>
                <a:schemeClr val="tx1"/>
              </a:solidFill>
              <a:prstDash val="dash"/>
              <a:round/>
            </a:ln>
            <a:effectLst/>
          </p:spPr>
          <p:txBody>
            <a:bodyPr/>
            <a:lstStyle/>
            <a:p>
              <a:endParaRPr lang="zh-CN" altLang="en-US"/>
            </a:p>
          </p:txBody>
        </p:sp>
        <p:sp>
          <p:nvSpPr>
            <p:cNvPr id="92181" name="Rectangle 21"/>
            <p:cNvSpPr>
              <a:spLocks noChangeArrowheads="1"/>
            </p:cNvSpPr>
            <p:nvPr/>
          </p:nvSpPr>
          <p:spPr bwMode="auto">
            <a:xfrm>
              <a:off x="3843" y="3792"/>
              <a:ext cx="1392" cy="288"/>
            </a:xfrm>
            <a:prstGeom prst="rect">
              <a:avLst/>
            </a:prstGeom>
            <a:solidFill>
              <a:srgbClr val="C0C0C0"/>
            </a:solidFill>
            <a:ln w="9525">
              <a:solidFill>
                <a:schemeClr val="tx1"/>
              </a:solidFill>
              <a:miter lim="800000"/>
            </a:ln>
            <a:effectLst/>
          </p:spPr>
          <p:txBody>
            <a:bodyPr wrap="none" anchor="ctr"/>
            <a:lstStyle/>
            <a:p>
              <a:endParaRPr lang="zh-CN" altLang="en-US"/>
            </a:p>
          </p:txBody>
        </p:sp>
        <p:sp>
          <p:nvSpPr>
            <p:cNvPr id="92182" name="Rectangle 22"/>
            <p:cNvSpPr>
              <a:spLocks noChangeArrowheads="1"/>
            </p:cNvSpPr>
            <p:nvPr/>
          </p:nvSpPr>
          <p:spPr bwMode="auto">
            <a:xfrm>
              <a:off x="3888" y="3753"/>
              <a:ext cx="341" cy="327"/>
            </a:xfrm>
            <a:prstGeom prst="rect">
              <a:avLst/>
            </a:prstGeom>
            <a:noFill/>
            <a:ln w="9525">
              <a:noFill/>
              <a:miter lim="800000"/>
            </a:ln>
            <a:effectLst/>
          </p:spPr>
          <p:txBody>
            <a:bodyPr wrap="none">
              <a:spAutoFit/>
            </a:bodyPr>
            <a:lstStyle/>
            <a:p>
              <a:r>
                <a:rPr lang="zh-CN" altLang="en-US" sz="2800" b="1">
                  <a:solidFill>
                    <a:srgbClr val="1C1C1C"/>
                  </a:solidFill>
                  <a:latin typeface="黑体" panose="02010609060101010101" pitchFamily="49" charset="-122"/>
                  <a:ea typeface="黑体" panose="02010609060101010101" pitchFamily="49" charset="-122"/>
                </a:rPr>
                <a:t>铝</a:t>
              </a:r>
            </a:p>
          </p:txBody>
        </p:sp>
      </p:grpSp>
      <p:graphicFrame>
        <p:nvGraphicFramePr>
          <p:cNvPr id="92183" name="Object 23"/>
          <p:cNvGraphicFramePr>
            <a:graphicFrameLocks noChangeAspect="1"/>
          </p:cNvGraphicFramePr>
          <p:nvPr/>
        </p:nvGraphicFramePr>
        <p:xfrm>
          <a:off x="5943600" y="3786188"/>
          <a:ext cx="2819400" cy="557212"/>
        </p:xfrm>
        <a:graphic>
          <a:graphicData uri="http://schemas.openxmlformats.org/presentationml/2006/ole">
            <mc:AlternateContent xmlns:mc="http://schemas.openxmlformats.org/markup-compatibility/2006">
              <mc:Choice xmlns:v="urn:schemas-microsoft-com:vml" Requires="v">
                <p:oleObj spid="_x0000_s23649" name="Equation" r:id="rId5" imgW="647700" imgH="203200" progId="Equation.3">
                  <p:embed/>
                </p:oleObj>
              </mc:Choice>
              <mc:Fallback>
                <p:oleObj name="Equation" r:id="rId5" imgW="647700" imgH="2032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3786188"/>
                        <a:ext cx="2819400" cy="557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84" name="Object 24"/>
          <p:cNvGraphicFramePr>
            <a:graphicFrameLocks noChangeAspect="1"/>
          </p:cNvGraphicFramePr>
          <p:nvPr/>
        </p:nvGraphicFramePr>
        <p:xfrm>
          <a:off x="304800" y="4724400"/>
          <a:ext cx="1828800" cy="1654175"/>
        </p:xfrm>
        <a:graphic>
          <a:graphicData uri="http://schemas.openxmlformats.org/presentationml/2006/ole">
            <mc:AlternateContent xmlns:mc="http://schemas.openxmlformats.org/markup-compatibility/2006">
              <mc:Choice xmlns:v="urn:schemas-microsoft-com:vml" Requires="v">
                <p:oleObj spid="_x0000_s23650" name="Equation" r:id="rId7" imgW="635000" imgH="584200" progId="Equation.3">
                  <p:embed/>
                </p:oleObj>
              </mc:Choice>
              <mc:Fallback>
                <p:oleObj name="Equation" r:id="rId7" imgW="635000" imgH="5842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4724400"/>
                        <a:ext cx="1828800" cy="1654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85" name="Object 25"/>
          <p:cNvGraphicFramePr>
            <a:graphicFrameLocks noChangeAspect="1"/>
          </p:cNvGraphicFramePr>
          <p:nvPr/>
        </p:nvGraphicFramePr>
        <p:xfrm>
          <a:off x="2514600" y="4572000"/>
          <a:ext cx="3048000" cy="1657350"/>
        </p:xfrm>
        <a:graphic>
          <a:graphicData uri="http://schemas.openxmlformats.org/presentationml/2006/ole">
            <mc:AlternateContent xmlns:mc="http://schemas.openxmlformats.org/markup-compatibility/2006">
              <mc:Choice xmlns:v="urn:schemas-microsoft-com:vml" Requires="v">
                <p:oleObj spid="_x0000_s23651" name="Equation" r:id="rId9" imgW="2870200" imgH="1638300" progId="Equation.3">
                  <p:embed/>
                </p:oleObj>
              </mc:Choice>
              <mc:Fallback>
                <p:oleObj name="Equation" r:id="rId9" imgW="2870200" imgH="163830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4600" y="4572000"/>
                        <a:ext cx="3048000" cy="165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186" name="Rectangle 26"/>
          <p:cNvSpPr>
            <a:spLocks noChangeArrowheads="1"/>
          </p:cNvSpPr>
          <p:nvPr/>
        </p:nvSpPr>
        <p:spPr bwMode="auto">
          <a:xfrm>
            <a:off x="2514600" y="6262688"/>
            <a:ext cx="2327275" cy="519112"/>
          </a:xfrm>
          <a:prstGeom prst="rect">
            <a:avLst/>
          </a:prstGeom>
          <a:noFill/>
          <a:ln w="9525">
            <a:noFill/>
            <a:miter lim="800000"/>
          </a:ln>
          <a:effectLst/>
        </p:spPr>
        <p:txBody>
          <a:bodyPr wrap="none">
            <a:spAutoFit/>
          </a:bodyPr>
          <a:lstStyle/>
          <a:p>
            <a:pPr>
              <a:spcBef>
                <a:spcPct val="50000"/>
              </a:spcBef>
            </a:pPr>
            <a:r>
              <a:rPr kumimoji="1" lang="zh-CN" altLang="en-US" sz="2800" dirty="0">
                <a:solidFill>
                  <a:srgbClr val="000000"/>
                </a:solidFill>
                <a:latin typeface="黑体" panose="02010609060101010101" pitchFamily="49" charset="-122"/>
                <a:ea typeface="黑体" panose="02010609060101010101" pitchFamily="49" charset="-122"/>
              </a:rPr>
              <a:t>表面呈橙红色</a:t>
            </a:r>
          </a:p>
        </p:txBody>
      </p:sp>
      <p:sp>
        <p:nvSpPr>
          <p:cNvPr id="3" name="TextBox 2"/>
          <p:cNvSpPr txBox="1"/>
          <p:nvPr/>
        </p:nvSpPr>
        <p:spPr>
          <a:xfrm>
            <a:off x="990600" y="228600"/>
            <a:ext cx="2057400" cy="584775"/>
          </a:xfrm>
          <a:prstGeom prst="rect">
            <a:avLst/>
          </a:prstGeom>
          <a:noFill/>
        </p:spPr>
        <p:txBody>
          <a:bodyPr wrap="square" rtlCol="0">
            <a:spAutoFit/>
          </a:bodyPr>
          <a:lstStyle/>
          <a:p>
            <a:r>
              <a:rPr lang="zh-CN" altLang="en-US" sz="3200" b="1" dirty="0">
                <a:solidFill>
                  <a:srgbClr val="00B050"/>
                </a:solidFill>
                <a:latin typeface="黑体" panose="02010609060101010101" pitchFamily="49" charset="-122"/>
                <a:ea typeface="黑体" panose="02010609060101010101" pitchFamily="49" charset="-122"/>
              </a:rPr>
              <a:t>补充例题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2165"/>
                                        </p:tgtEl>
                                        <p:attrNameLst>
                                          <p:attrName>style.visibility</p:attrName>
                                        </p:attrNameLst>
                                      </p:cBhvr>
                                      <p:to>
                                        <p:strVal val="visible"/>
                                      </p:to>
                                    </p:set>
                                    <p:animEffect transition="in" filter="blinds(horizontal)">
                                      <p:cBhvr>
                                        <p:cTn id="12" dur="500"/>
                                        <p:tgtEl>
                                          <p:spTgt spid="9216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2183"/>
                                        </p:tgtEl>
                                        <p:attrNameLst>
                                          <p:attrName>style.visibility</p:attrName>
                                        </p:attrNameLst>
                                      </p:cBhvr>
                                      <p:to>
                                        <p:strVal val="visible"/>
                                      </p:to>
                                    </p:set>
                                    <p:animEffect transition="in" filter="blinds(horizontal)">
                                      <p:cBhvr>
                                        <p:cTn id="17" dur="500"/>
                                        <p:tgtEl>
                                          <p:spTgt spid="9218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2184"/>
                                        </p:tgtEl>
                                        <p:attrNameLst>
                                          <p:attrName>style.visibility</p:attrName>
                                        </p:attrNameLst>
                                      </p:cBhvr>
                                      <p:to>
                                        <p:strVal val="visible"/>
                                      </p:to>
                                    </p:set>
                                    <p:animEffect transition="in" filter="blinds(horizontal)">
                                      <p:cBhvr>
                                        <p:cTn id="22" dur="500"/>
                                        <p:tgtEl>
                                          <p:spTgt spid="9218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2185"/>
                                        </p:tgtEl>
                                        <p:attrNameLst>
                                          <p:attrName>style.visibility</p:attrName>
                                        </p:attrNameLst>
                                      </p:cBhvr>
                                      <p:to>
                                        <p:strVal val="visible"/>
                                      </p:to>
                                    </p:set>
                                    <p:animEffect transition="in" filter="blinds(horizontal)">
                                      <p:cBhvr>
                                        <p:cTn id="27" dur="500"/>
                                        <p:tgtEl>
                                          <p:spTgt spid="92185"/>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92162"/>
                                        </p:tgtEl>
                                        <p:attrNameLst>
                                          <p:attrName>style.visibility</p:attrName>
                                        </p:attrNameLst>
                                      </p:cBhvr>
                                      <p:to>
                                        <p:strVal val="visible"/>
                                      </p:to>
                                    </p:set>
                                    <p:anim calcmode="lin" valueType="num">
                                      <p:cBhvr additive="base">
                                        <p:cTn id="32" dur="500" fill="hold"/>
                                        <p:tgtEl>
                                          <p:spTgt spid="92162"/>
                                        </p:tgtEl>
                                        <p:attrNameLst>
                                          <p:attrName>ppt_x</p:attrName>
                                        </p:attrNameLst>
                                      </p:cBhvr>
                                      <p:tavLst>
                                        <p:tav tm="0">
                                          <p:val>
                                            <p:strVal val="0-#ppt_w/2"/>
                                          </p:val>
                                        </p:tav>
                                        <p:tav tm="100000">
                                          <p:val>
                                            <p:strVal val="#ppt_x"/>
                                          </p:val>
                                        </p:tav>
                                      </p:tavLst>
                                    </p:anim>
                                    <p:anim calcmode="lin" valueType="num">
                                      <p:cBhvr additive="base">
                                        <p:cTn id="33" dur="500" fill="hold"/>
                                        <p:tgtEl>
                                          <p:spTgt spid="92162"/>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92186"/>
                                        </p:tgtEl>
                                        <p:attrNameLst>
                                          <p:attrName>style.visibility</p:attrName>
                                        </p:attrNameLst>
                                      </p:cBhvr>
                                      <p:to>
                                        <p:strVal val="visible"/>
                                      </p:to>
                                    </p:set>
                                    <p:animEffect transition="in" filter="blinds(horizontal)">
                                      <p:cBhvr>
                                        <p:cTn id="38" dur="500"/>
                                        <p:tgtEl>
                                          <p:spTgt spid="92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2" grpId="0" animBg="1"/>
      <p:bldP spid="92186"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4267200" y="1361420"/>
            <a:ext cx="4419600" cy="2362200"/>
            <a:chOff x="2688" y="528"/>
            <a:chExt cx="2784" cy="1488"/>
          </a:xfrm>
        </p:grpSpPr>
        <p:sp>
          <p:nvSpPr>
            <p:cNvPr id="94211" name="Rectangle 3"/>
            <p:cNvSpPr>
              <a:spLocks noChangeArrowheads="1"/>
            </p:cNvSpPr>
            <p:nvPr/>
          </p:nvSpPr>
          <p:spPr bwMode="auto">
            <a:xfrm>
              <a:off x="2688" y="528"/>
              <a:ext cx="2784" cy="1488"/>
            </a:xfrm>
            <a:prstGeom prst="rect">
              <a:avLst/>
            </a:prstGeom>
            <a:solidFill>
              <a:schemeClr val="bg1"/>
            </a:solidFill>
            <a:ln w="9525">
              <a:solidFill>
                <a:srgbClr val="006666"/>
              </a:solidFill>
              <a:miter lim="800000"/>
            </a:ln>
            <a:effectLst/>
          </p:spPr>
          <p:txBody>
            <a:bodyPr wrap="none" anchor="ctr"/>
            <a:lstStyle/>
            <a:p>
              <a:endParaRPr lang="zh-CN" altLang="en-US"/>
            </a:p>
          </p:txBody>
        </p:sp>
        <p:sp>
          <p:nvSpPr>
            <p:cNvPr id="94212" name="Rectangle 4"/>
            <p:cNvSpPr>
              <a:spLocks noChangeArrowheads="1"/>
            </p:cNvSpPr>
            <p:nvPr/>
          </p:nvSpPr>
          <p:spPr bwMode="auto">
            <a:xfrm>
              <a:off x="3072" y="1488"/>
              <a:ext cx="2016" cy="288"/>
            </a:xfrm>
            <a:prstGeom prst="rect">
              <a:avLst/>
            </a:prstGeom>
            <a:solidFill>
              <a:srgbClr val="00FFFF">
                <a:alpha val="50000"/>
              </a:srgbClr>
            </a:solidFill>
            <a:ln w="9525">
              <a:solidFill>
                <a:schemeClr val="tx1"/>
              </a:solidFill>
              <a:miter lim="800000"/>
            </a:ln>
            <a:effectLst/>
          </p:spPr>
          <p:txBody>
            <a:bodyPr wrap="none" anchor="ctr"/>
            <a:lstStyle/>
            <a:p>
              <a:endParaRPr lang="zh-CN" altLang="en-US"/>
            </a:p>
          </p:txBody>
        </p:sp>
        <p:sp>
          <p:nvSpPr>
            <p:cNvPr id="94213" name="Rectangle 5"/>
            <p:cNvSpPr>
              <a:spLocks noChangeArrowheads="1"/>
            </p:cNvSpPr>
            <p:nvPr/>
          </p:nvSpPr>
          <p:spPr bwMode="auto">
            <a:xfrm rot="-316683">
              <a:off x="3049" y="1104"/>
              <a:ext cx="2016" cy="288"/>
            </a:xfrm>
            <a:prstGeom prst="rect">
              <a:avLst/>
            </a:prstGeom>
            <a:solidFill>
              <a:srgbClr val="00FFFF">
                <a:alpha val="50000"/>
              </a:srgbClr>
            </a:solidFill>
            <a:ln w="9525">
              <a:solidFill>
                <a:schemeClr val="tx1"/>
              </a:solidFill>
              <a:miter lim="800000"/>
            </a:ln>
            <a:effectLst/>
          </p:spPr>
          <p:txBody>
            <a:bodyPr wrap="none" anchor="ctr"/>
            <a:lstStyle/>
            <a:p>
              <a:endParaRPr lang="zh-CN" altLang="en-US"/>
            </a:p>
          </p:txBody>
        </p:sp>
        <p:sp>
          <p:nvSpPr>
            <p:cNvPr id="94214" name="Oval 6"/>
            <p:cNvSpPr>
              <a:spLocks noChangeArrowheads="1"/>
            </p:cNvSpPr>
            <p:nvPr/>
          </p:nvSpPr>
          <p:spPr bwMode="auto">
            <a:xfrm>
              <a:off x="4896" y="1296"/>
              <a:ext cx="192" cy="192"/>
            </a:xfrm>
            <a:prstGeom prst="ellipse">
              <a:avLst/>
            </a:prstGeom>
            <a:gradFill rotWithShape="0">
              <a:gsLst>
                <a:gs pos="0">
                  <a:schemeClr val="accent1"/>
                </a:gs>
                <a:gs pos="100000">
                  <a:schemeClr val="accent1">
                    <a:gamma/>
                    <a:shade val="56078"/>
                    <a:invGamma/>
                  </a:schemeClr>
                </a:gs>
              </a:gsLst>
              <a:path path="shape">
                <a:fillToRect l="50000" t="50000" r="50000" b="50000"/>
              </a:path>
            </a:gradFill>
            <a:ln w="9525">
              <a:solidFill>
                <a:schemeClr val="tx1"/>
              </a:solidFill>
              <a:round/>
            </a:ln>
            <a:effectLst/>
          </p:spPr>
          <p:txBody>
            <a:bodyPr wrap="none" anchor="ctr"/>
            <a:lstStyle/>
            <a:p>
              <a:endParaRPr lang="zh-CN" altLang="en-US"/>
            </a:p>
          </p:txBody>
        </p:sp>
        <p:graphicFrame>
          <p:nvGraphicFramePr>
            <p:cNvPr id="94215" name="Object 7"/>
            <p:cNvGraphicFramePr>
              <a:graphicFrameLocks noChangeAspect="1"/>
            </p:cNvGraphicFramePr>
            <p:nvPr/>
          </p:nvGraphicFramePr>
          <p:xfrm>
            <a:off x="3216" y="1104"/>
            <a:ext cx="296" cy="339"/>
          </p:xfrm>
          <a:graphic>
            <a:graphicData uri="http://schemas.openxmlformats.org/presentationml/2006/ole">
              <mc:AlternateContent xmlns:mc="http://schemas.openxmlformats.org/markup-compatibility/2006">
                <mc:Choice xmlns:v="urn:schemas-microsoft-com:vml" Requires="v">
                  <p:oleObj spid="_x0000_s25926" name="公式" r:id="rId3" imgW="215900" imgH="316865" progId="Equation.3">
                    <p:embed/>
                  </p:oleObj>
                </mc:Choice>
                <mc:Fallback>
                  <p:oleObj name="公式" r:id="rId3" imgW="215900" imgH="316865" progId="Equation.3">
                    <p:embed/>
                    <p:pic>
                      <p:nvPicPr>
                        <p:cNvPr id="0" name="Picture 14"/>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 y="1104"/>
                          <a:ext cx="296" cy="3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4216" name="Object 8"/>
            <p:cNvGraphicFramePr>
              <a:graphicFrameLocks noChangeAspect="1"/>
            </p:cNvGraphicFramePr>
            <p:nvPr/>
          </p:nvGraphicFramePr>
          <p:xfrm>
            <a:off x="3216" y="1440"/>
            <a:ext cx="296" cy="339"/>
          </p:xfrm>
          <a:graphic>
            <a:graphicData uri="http://schemas.openxmlformats.org/presentationml/2006/ole">
              <mc:AlternateContent xmlns:mc="http://schemas.openxmlformats.org/markup-compatibility/2006">
                <mc:Choice xmlns:v="urn:schemas-microsoft-com:vml" Requires="v">
                  <p:oleObj spid="_x0000_s25927" name="公式" r:id="rId5" imgW="215900" imgH="316865" progId="Equation.3">
                    <p:embed/>
                  </p:oleObj>
                </mc:Choice>
                <mc:Fallback>
                  <p:oleObj name="公式" r:id="rId5" imgW="215900" imgH="316865" progId="Equation.3">
                    <p:embed/>
                    <p:pic>
                      <p:nvPicPr>
                        <p:cNvPr id="0" name="Picture 15"/>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 y="1440"/>
                          <a:ext cx="296" cy="3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9"/>
          <p:cNvGrpSpPr/>
          <p:nvPr/>
        </p:nvGrpSpPr>
        <p:grpSpPr bwMode="auto">
          <a:xfrm>
            <a:off x="8153400" y="1590020"/>
            <a:ext cx="457200" cy="457200"/>
            <a:chOff x="4752" y="672"/>
            <a:chExt cx="288" cy="288"/>
          </a:xfrm>
        </p:grpSpPr>
        <p:sp>
          <p:nvSpPr>
            <p:cNvPr id="94218" name="AutoShape 10"/>
            <p:cNvSpPr>
              <a:spLocks noChangeArrowheads="1"/>
            </p:cNvSpPr>
            <p:nvPr/>
          </p:nvSpPr>
          <p:spPr bwMode="auto">
            <a:xfrm>
              <a:off x="4752" y="672"/>
              <a:ext cx="288" cy="288"/>
            </a:xfrm>
            <a:prstGeom prst="wedgeRectCallout">
              <a:avLst>
                <a:gd name="adj1" fmla="val -51042"/>
                <a:gd name="adj2" fmla="val 211111"/>
              </a:avLst>
            </a:prstGeom>
            <a:gradFill rotWithShape="0">
              <a:gsLst>
                <a:gs pos="0">
                  <a:srgbClr val="FCDCED"/>
                </a:gs>
                <a:gs pos="100000">
                  <a:srgbClr val="FFFFFF"/>
                </a:gs>
              </a:gsLst>
              <a:lin ang="5400000" scaled="1"/>
            </a:gradFill>
            <a:ln w="9525">
              <a:solidFill>
                <a:srgbClr val="CC00CC"/>
              </a:solidFill>
              <a:miter lim="800000"/>
            </a:ln>
            <a:effectLst/>
          </p:spPr>
          <p:txBody>
            <a:bodyPr/>
            <a:lstStyle/>
            <a:p>
              <a:pPr algn="ctr"/>
              <a:endParaRPr lang="zh-CN" altLang="zh-CN" sz="2800" b="1">
                <a:solidFill>
                  <a:srgbClr val="1C1C1C"/>
                </a:solidFill>
                <a:latin typeface="黑体" panose="02010609060101010101" pitchFamily="49" charset="-122"/>
                <a:ea typeface="黑体" panose="02010609060101010101" pitchFamily="49" charset="-122"/>
              </a:endParaRPr>
            </a:p>
          </p:txBody>
        </p:sp>
        <p:graphicFrame>
          <p:nvGraphicFramePr>
            <p:cNvPr id="94219" name="Object 11"/>
            <p:cNvGraphicFramePr>
              <a:graphicFrameLocks noChangeAspect="1"/>
            </p:cNvGraphicFramePr>
            <p:nvPr/>
          </p:nvGraphicFramePr>
          <p:xfrm>
            <a:off x="4800" y="719"/>
            <a:ext cx="240" cy="241"/>
          </p:xfrm>
          <a:graphic>
            <a:graphicData uri="http://schemas.openxmlformats.org/presentationml/2006/ole">
              <mc:AlternateContent xmlns:mc="http://schemas.openxmlformats.org/markup-compatibility/2006">
                <mc:Choice xmlns:v="urn:schemas-microsoft-com:vml" Requires="v">
                  <p:oleObj spid="_x0000_s25928" name="公式" r:id="rId6" imgW="177800" imgH="190500" progId="Equation.3">
                    <p:embed/>
                  </p:oleObj>
                </mc:Choice>
                <mc:Fallback>
                  <p:oleObj name="公式" r:id="rId6" imgW="177800" imgH="190500" progId="Equation.3">
                    <p:embed/>
                    <p:pic>
                      <p:nvPicPr>
                        <p:cNvPr id="0" name="Picture 13"/>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 y="719"/>
                          <a:ext cx="240" cy="241"/>
                        </a:xfrm>
                        <a:prstGeom prst="rect">
                          <a:avLst/>
                        </a:prstGeom>
                        <a:noFill/>
                        <a:ln>
                          <a:noFill/>
                        </a:ln>
                        <a:extLst>
                          <a:ext uri="{909E8E84-426E-40DD-AFC4-6F175D3DCCD1}">
                            <a14:hiddenFill xmlns:a14="http://schemas.microsoft.com/office/drawing/2010/main">
                              <a:solidFill>
                                <a:srgbClr val="FFD9FF"/>
                              </a:solidFill>
                            </a14:hiddenFill>
                          </a:ext>
                          <a:ext uri="{91240B29-F687-4F45-9708-019B960494DF}">
                            <a14:hiddenLine xmlns:a14="http://schemas.microsoft.com/office/drawing/2010/main" w="9525">
                              <a:solidFill>
                                <a:srgbClr val="FF0066"/>
                              </a:solidFill>
                              <a:miter lim="800000"/>
                              <a:headEnd/>
                              <a:tailEnd/>
                            </a14:hiddenLine>
                          </a:ext>
                        </a:extLst>
                      </p:spPr>
                    </p:pic>
                  </p:oleObj>
                </mc:Fallback>
              </mc:AlternateContent>
            </a:graphicData>
          </a:graphic>
        </p:graphicFrame>
      </p:grpSp>
      <p:grpSp>
        <p:nvGrpSpPr>
          <p:cNvPr id="4" name="Group 12"/>
          <p:cNvGrpSpPr/>
          <p:nvPr/>
        </p:nvGrpSpPr>
        <p:grpSpPr bwMode="auto">
          <a:xfrm>
            <a:off x="381000" y="1742420"/>
            <a:ext cx="3962400" cy="4648200"/>
            <a:chOff x="240" y="912"/>
            <a:chExt cx="2496" cy="2928"/>
          </a:xfrm>
        </p:grpSpPr>
        <p:sp>
          <p:nvSpPr>
            <p:cNvPr id="94221" name="Rectangle 13"/>
            <p:cNvSpPr>
              <a:spLocks noChangeArrowheads="1"/>
            </p:cNvSpPr>
            <p:nvPr/>
          </p:nvSpPr>
          <p:spPr bwMode="auto">
            <a:xfrm>
              <a:off x="240" y="912"/>
              <a:ext cx="2304" cy="2928"/>
            </a:xfrm>
            <a:prstGeom prst="rect">
              <a:avLst/>
            </a:prstGeom>
            <a:solidFill>
              <a:schemeClr val="bg1"/>
            </a:solidFill>
            <a:ln w="9525">
              <a:solidFill>
                <a:srgbClr val="006666"/>
              </a:solidFill>
              <a:miter lim="800000"/>
            </a:ln>
            <a:effectLst/>
          </p:spPr>
          <p:txBody>
            <a:bodyPr wrap="none" anchor="ctr"/>
            <a:lstStyle/>
            <a:p>
              <a:endParaRPr lang="zh-CN" altLang="en-US"/>
            </a:p>
          </p:txBody>
        </p:sp>
        <p:sp>
          <p:nvSpPr>
            <p:cNvPr id="94222" name="Rectangle 14"/>
            <p:cNvSpPr>
              <a:spLocks noChangeArrowheads="1"/>
            </p:cNvSpPr>
            <p:nvPr/>
          </p:nvSpPr>
          <p:spPr bwMode="auto">
            <a:xfrm>
              <a:off x="1440" y="1056"/>
              <a:ext cx="288" cy="240"/>
            </a:xfrm>
            <a:prstGeom prst="rect">
              <a:avLst/>
            </a:prstGeom>
            <a:gradFill rotWithShape="0">
              <a:gsLst>
                <a:gs pos="0">
                  <a:schemeClr val="accent1">
                    <a:gamma/>
                    <a:shade val="36078"/>
                    <a:invGamma/>
                  </a:schemeClr>
                </a:gs>
                <a:gs pos="50000">
                  <a:schemeClr val="accent1"/>
                </a:gs>
                <a:gs pos="100000">
                  <a:schemeClr val="accent1">
                    <a:gamma/>
                    <a:shade val="36078"/>
                    <a:invGamma/>
                  </a:schemeClr>
                </a:gs>
              </a:gsLst>
              <a:lin ang="0" scaled="1"/>
            </a:gradFill>
            <a:ln w="9525">
              <a:solidFill>
                <a:schemeClr val="tx1"/>
              </a:solidFill>
              <a:miter lim="800000"/>
            </a:ln>
            <a:effectLst/>
          </p:spPr>
          <p:txBody>
            <a:bodyPr wrap="none" anchor="ctr"/>
            <a:lstStyle/>
            <a:p>
              <a:endParaRPr lang="zh-CN" altLang="en-US"/>
            </a:p>
          </p:txBody>
        </p:sp>
        <p:sp>
          <p:nvSpPr>
            <p:cNvPr id="94223" name="AutoShape 15"/>
            <p:cNvSpPr>
              <a:spLocks noChangeArrowheads="1"/>
            </p:cNvSpPr>
            <p:nvPr/>
          </p:nvSpPr>
          <p:spPr bwMode="auto">
            <a:xfrm>
              <a:off x="1440" y="1296"/>
              <a:ext cx="288" cy="96"/>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rotWithShape="0">
              <a:gsLst>
                <a:gs pos="0">
                  <a:schemeClr val="accent1">
                    <a:gamma/>
                    <a:shade val="26275"/>
                    <a:invGamma/>
                  </a:schemeClr>
                </a:gs>
                <a:gs pos="50000">
                  <a:schemeClr val="accent1"/>
                </a:gs>
                <a:gs pos="100000">
                  <a:schemeClr val="accent1">
                    <a:gamma/>
                    <a:shade val="26275"/>
                    <a:invGamma/>
                  </a:schemeClr>
                </a:gs>
              </a:gsLst>
              <a:lin ang="0" scaled="1"/>
            </a:gradFill>
            <a:ln w="9525">
              <a:solidFill>
                <a:schemeClr val="tx1"/>
              </a:solidFill>
              <a:miter lim="800000"/>
            </a:ln>
            <a:effectLst/>
          </p:spPr>
          <p:txBody>
            <a:bodyPr wrap="none" anchor="ctr"/>
            <a:lstStyle/>
            <a:p>
              <a:endParaRPr lang="zh-CN" altLang="en-US"/>
            </a:p>
          </p:txBody>
        </p:sp>
        <p:sp>
          <p:nvSpPr>
            <p:cNvPr id="94224" name="Oval 16"/>
            <p:cNvSpPr>
              <a:spLocks noChangeArrowheads="1"/>
            </p:cNvSpPr>
            <p:nvPr/>
          </p:nvSpPr>
          <p:spPr bwMode="auto">
            <a:xfrm>
              <a:off x="912" y="1728"/>
              <a:ext cx="96" cy="624"/>
            </a:xfrm>
            <a:prstGeom prst="ellipse">
              <a:avLst/>
            </a:prstGeom>
            <a:solidFill>
              <a:srgbClr val="00FFCC">
                <a:alpha val="50000"/>
              </a:srgbClr>
            </a:solidFill>
            <a:ln w="9525">
              <a:solidFill>
                <a:schemeClr val="tx2"/>
              </a:solidFill>
              <a:round/>
            </a:ln>
            <a:effectLst/>
          </p:spPr>
          <p:txBody>
            <a:bodyPr wrap="none" anchor="ctr"/>
            <a:lstStyle/>
            <a:p>
              <a:endParaRPr lang="zh-CN" altLang="en-US"/>
            </a:p>
          </p:txBody>
        </p:sp>
        <p:sp>
          <p:nvSpPr>
            <p:cNvPr id="94225" name="Line 17"/>
            <p:cNvSpPr>
              <a:spLocks noChangeShapeType="1"/>
            </p:cNvSpPr>
            <p:nvPr/>
          </p:nvSpPr>
          <p:spPr bwMode="auto">
            <a:xfrm flipV="1">
              <a:off x="576" y="1872"/>
              <a:ext cx="336" cy="192"/>
            </a:xfrm>
            <a:prstGeom prst="line">
              <a:avLst/>
            </a:prstGeom>
            <a:noFill/>
            <a:ln w="28575">
              <a:solidFill>
                <a:srgbClr val="FF9900"/>
              </a:solidFill>
              <a:round/>
              <a:headEnd type="none" w="sm" len="lg"/>
              <a:tailEnd type="none" w="sm" len="lg"/>
            </a:ln>
            <a:effectLst/>
          </p:spPr>
          <p:txBody>
            <a:bodyPr wrap="none" anchor="ctr"/>
            <a:lstStyle/>
            <a:p>
              <a:endParaRPr lang="zh-CN" altLang="en-US"/>
            </a:p>
          </p:txBody>
        </p:sp>
        <p:sp>
          <p:nvSpPr>
            <p:cNvPr id="94226" name="Line 18"/>
            <p:cNvSpPr>
              <a:spLocks noChangeShapeType="1"/>
            </p:cNvSpPr>
            <p:nvPr/>
          </p:nvSpPr>
          <p:spPr bwMode="auto">
            <a:xfrm>
              <a:off x="576" y="2064"/>
              <a:ext cx="336" cy="144"/>
            </a:xfrm>
            <a:prstGeom prst="line">
              <a:avLst/>
            </a:prstGeom>
            <a:noFill/>
            <a:ln w="28575">
              <a:solidFill>
                <a:srgbClr val="FF9900"/>
              </a:solidFill>
              <a:round/>
              <a:headEnd type="none" w="sm" len="lg"/>
              <a:tailEnd type="none" w="sm" len="lg"/>
            </a:ln>
            <a:effectLst/>
          </p:spPr>
          <p:txBody>
            <a:bodyPr wrap="none" anchor="ctr"/>
            <a:lstStyle/>
            <a:p>
              <a:endParaRPr lang="zh-CN" altLang="en-US"/>
            </a:p>
          </p:txBody>
        </p:sp>
        <p:sp>
          <p:nvSpPr>
            <p:cNvPr id="94227" name="Line 19"/>
            <p:cNvSpPr>
              <a:spLocks noChangeShapeType="1"/>
            </p:cNvSpPr>
            <p:nvPr/>
          </p:nvSpPr>
          <p:spPr bwMode="auto">
            <a:xfrm>
              <a:off x="912" y="1872"/>
              <a:ext cx="432" cy="0"/>
            </a:xfrm>
            <a:prstGeom prst="line">
              <a:avLst/>
            </a:prstGeom>
            <a:noFill/>
            <a:ln w="28575">
              <a:solidFill>
                <a:srgbClr val="FF9900"/>
              </a:solidFill>
              <a:round/>
              <a:headEnd type="none" w="sm" len="lg"/>
              <a:tailEnd type="none" w="sm" len="lg"/>
            </a:ln>
            <a:effectLst/>
          </p:spPr>
          <p:txBody>
            <a:bodyPr wrap="none" anchor="ctr"/>
            <a:lstStyle/>
            <a:p>
              <a:endParaRPr lang="zh-CN" altLang="en-US"/>
            </a:p>
          </p:txBody>
        </p:sp>
        <p:sp>
          <p:nvSpPr>
            <p:cNvPr id="94228" name="Oval 20"/>
            <p:cNvSpPr>
              <a:spLocks noChangeArrowheads="1"/>
            </p:cNvSpPr>
            <p:nvPr/>
          </p:nvSpPr>
          <p:spPr bwMode="auto">
            <a:xfrm>
              <a:off x="1968" y="2832"/>
              <a:ext cx="192" cy="192"/>
            </a:xfrm>
            <a:prstGeom prst="ellipse">
              <a:avLst/>
            </a:prstGeom>
            <a:gradFill rotWithShape="0">
              <a:gsLst>
                <a:gs pos="0">
                  <a:schemeClr val="accent1"/>
                </a:gs>
                <a:gs pos="100000">
                  <a:schemeClr val="accent1">
                    <a:gamma/>
                    <a:shade val="56078"/>
                    <a:invGamma/>
                  </a:schemeClr>
                </a:gs>
              </a:gsLst>
              <a:path path="shape">
                <a:fillToRect l="50000" t="50000" r="50000" b="50000"/>
              </a:path>
            </a:gradFill>
            <a:ln w="9525">
              <a:solidFill>
                <a:schemeClr val="tx1"/>
              </a:solidFill>
              <a:round/>
            </a:ln>
            <a:effectLst/>
          </p:spPr>
          <p:txBody>
            <a:bodyPr wrap="none" anchor="ctr"/>
            <a:lstStyle/>
            <a:p>
              <a:endParaRPr lang="zh-CN" altLang="en-US"/>
            </a:p>
          </p:txBody>
        </p:sp>
        <p:sp>
          <p:nvSpPr>
            <p:cNvPr id="94229" name="Line 21"/>
            <p:cNvSpPr>
              <a:spLocks noChangeShapeType="1"/>
            </p:cNvSpPr>
            <p:nvPr/>
          </p:nvSpPr>
          <p:spPr bwMode="auto">
            <a:xfrm>
              <a:off x="912" y="3024"/>
              <a:ext cx="1200" cy="0"/>
            </a:xfrm>
            <a:prstGeom prst="line">
              <a:avLst/>
            </a:prstGeom>
            <a:noFill/>
            <a:ln w="38100">
              <a:solidFill>
                <a:srgbClr val="0000FF"/>
              </a:solidFill>
              <a:round/>
              <a:headEnd type="none" w="sm" len="lg"/>
              <a:tailEnd type="none" w="sm" len="lg"/>
            </a:ln>
            <a:effectLst/>
          </p:spPr>
          <p:txBody>
            <a:bodyPr wrap="none" anchor="ctr"/>
            <a:lstStyle/>
            <a:p>
              <a:endParaRPr lang="zh-CN" altLang="en-US"/>
            </a:p>
          </p:txBody>
        </p:sp>
        <p:sp>
          <p:nvSpPr>
            <p:cNvPr id="94230" name="Line 22"/>
            <p:cNvSpPr>
              <a:spLocks noChangeShapeType="1"/>
            </p:cNvSpPr>
            <p:nvPr/>
          </p:nvSpPr>
          <p:spPr bwMode="auto">
            <a:xfrm flipV="1">
              <a:off x="912" y="2832"/>
              <a:ext cx="1200" cy="192"/>
            </a:xfrm>
            <a:prstGeom prst="line">
              <a:avLst/>
            </a:prstGeom>
            <a:noFill/>
            <a:ln w="38100">
              <a:solidFill>
                <a:srgbClr val="0000FF"/>
              </a:solidFill>
              <a:round/>
              <a:headEnd type="none" w="sm" len="lg"/>
              <a:tailEnd type="none" w="sm" len="lg"/>
            </a:ln>
            <a:effectLst/>
          </p:spPr>
          <p:txBody>
            <a:bodyPr wrap="none" anchor="ctr"/>
            <a:lstStyle/>
            <a:p>
              <a:endParaRPr lang="zh-CN" altLang="en-US"/>
            </a:p>
          </p:txBody>
        </p:sp>
        <p:sp>
          <p:nvSpPr>
            <p:cNvPr id="94231" name="Line 23"/>
            <p:cNvSpPr>
              <a:spLocks noChangeShapeType="1"/>
            </p:cNvSpPr>
            <p:nvPr/>
          </p:nvSpPr>
          <p:spPr bwMode="auto">
            <a:xfrm>
              <a:off x="1824" y="1440"/>
              <a:ext cx="0" cy="1584"/>
            </a:xfrm>
            <a:prstGeom prst="line">
              <a:avLst/>
            </a:prstGeom>
            <a:noFill/>
            <a:ln w="28575">
              <a:solidFill>
                <a:srgbClr val="FF9900"/>
              </a:solidFill>
              <a:round/>
              <a:headEnd type="none" w="sm" len="lg"/>
              <a:tailEnd type="none" w="sm" len="lg"/>
            </a:ln>
            <a:effectLst/>
          </p:spPr>
          <p:txBody>
            <a:bodyPr wrap="none" anchor="ctr"/>
            <a:lstStyle/>
            <a:p>
              <a:endParaRPr lang="zh-CN" altLang="en-US"/>
            </a:p>
          </p:txBody>
        </p:sp>
        <p:sp>
          <p:nvSpPr>
            <p:cNvPr id="94232" name="Line 24"/>
            <p:cNvSpPr>
              <a:spLocks noChangeShapeType="1"/>
            </p:cNvSpPr>
            <p:nvPr/>
          </p:nvSpPr>
          <p:spPr bwMode="auto">
            <a:xfrm>
              <a:off x="1344" y="1440"/>
              <a:ext cx="0" cy="1584"/>
            </a:xfrm>
            <a:prstGeom prst="line">
              <a:avLst/>
            </a:prstGeom>
            <a:noFill/>
            <a:ln w="28575">
              <a:solidFill>
                <a:srgbClr val="FF9900"/>
              </a:solidFill>
              <a:round/>
              <a:headEnd type="none" w="sm" len="lg"/>
              <a:tailEnd type="none" w="sm" len="lg"/>
            </a:ln>
            <a:effectLst/>
          </p:spPr>
          <p:txBody>
            <a:bodyPr wrap="none" anchor="ctr"/>
            <a:lstStyle/>
            <a:p>
              <a:endParaRPr lang="zh-CN" altLang="en-US"/>
            </a:p>
          </p:txBody>
        </p:sp>
        <p:sp>
          <p:nvSpPr>
            <p:cNvPr id="94233" name="Line 25"/>
            <p:cNvSpPr>
              <a:spLocks noChangeShapeType="1"/>
            </p:cNvSpPr>
            <p:nvPr/>
          </p:nvSpPr>
          <p:spPr bwMode="auto">
            <a:xfrm>
              <a:off x="912" y="2208"/>
              <a:ext cx="912" cy="0"/>
            </a:xfrm>
            <a:prstGeom prst="line">
              <a:avLst/>
            </a:prstGeom>
            <a:noFill/>
            <a:ln w="28575">
              <a:solidFill>
                <a:srgbClr val="FF9900"/>
              </a:solidFill>
              <a:round/>
              <a:headEnd type="none" w="sm" len="lg"/>
              <a:tailEnd type="none" w="sm" len="lg"/>
            </a:ln>
            <a:effectLst/>
          </p:spPr>
          <p:txBody>
            <a:bodyPr wrap="none" anchor="ctr"/>
            <a:lstStyle/>
            <a:p>
              <a:endParaRPr lang="zh-CN" altLang="en-US"/>
            </a:p>
          </p:txBody>
        </p:sp>
        <p:sp>
          <p:nvSpPr>
            <p:cNvPr id="94234" name="Line 26"/>
            <p:cNvSpPr>
              <a:spLocks noChangeShapeType="1"/>
            </p:cNvSpPr>
            <p:nvPr/>
          </p:nvSpPr>
          <p:spPr bwMode="auto">
            <a:xfrm>
              <a:off x="2016" y="2832"/>
              <a:ext cx="480" cy="0"/>
            </a:xfrm>
            <a:prstGeom prst="line">
              <a:avLst/>
            </a:prstGeom>
            <a:noFill/>
            <a:ln w="19050">
              <a:solidFill>
                <a:srgbClr val="0000FF"/>
              </a:solidFill>
              <a:prstDash val="dash"/>
              <a:round/>
              <a:headEnd type="none" w="sm" len="lg"/>
              <a:tailEnd type="none" w="sm" len="lg"/>
            </a:ln>
            <a:effectLst/>
          </p:spPr>
          <p:txBody>
            <a:bodyPr wrap="none" anchor="ctr"/>
            <a:lstStyle/>
            <a:p>
              <a:endParaRPr lang="zh-CN" altLang="en-US"/>
            </a:p>
          </p:txBody>
        </p:sp>
        <p:sp>
          <p:nvSpPr>
            <p:cNvPr id="94235" name="Line 27"/>
            <p:cNvSpPr>
              <a:spLocks noChangeShapeType="1"/>
            </p:cNvSpPr>
            <p:nvPr/>
          </p:nvSpPr>
          <p:spPr bwMode="auto">
            <a:xfrm>
              <a:off x="2016" y="3024"/>
              <a:ext cx="480" cy="0"/>
            </a:xfrm>
            <a:prstGeom prst="line">
              <a:avLst/>
            </a:prstGeom>
            <a:noFill/>
            <a:ln w="19050">
              <a:solidFill>
                <a:srgbClr val="0000FF"/>
              </a:solidFill>
              <a:prstDash val="dash"/>
              <a:round/>
              <a:headEnd type="none" w="sm" len="lg"/>
              <a:tailEnd type="none" w="sm" len="lg"/>
            </a:ln>
            <a:effectLst/>
          </p:spPr>
          <p:txBody>
            <a:bodyPr wrap="none" anchor="ctr"/>
            <a:lstStyle/>
            <a:p>
              <a:endParaRPr lang="zh-CN" altLang="en-US"/>
            </a:p>
          </p:txBody>
        </p:sp>
        <p:sp>
          <p:nvSpPr>
            <p:cNvPr id="94236" name="Line 28"/>
            <p:cNvSpPr>
              <a:spLocks noChangeShapeType="1"/>
            </p:cNvSpPr>
            <p:nvPr/>
          </p:nvSpPr>
          <p:spPr bwMode="auto">
            <a:xfrm>
              <a:off x="2304" y="2592"/>
              <a:ext cx="0" cy="240"/>
            </a:xfrm>
            <a:prstGeom prst="line">
              <a:avLst/>
            </a:prstGeom>
            <a:noFill/>
            <a:ln w="19050">
              <a:solidFill>
                <a:srgbClr val="FF0066"/>
              </a:solidFill>
              <a:prstDash val="dash"/>
              <a:round/>
              <a:headEnd type="none" w="sm" len="lg"/>
              <a:tailEnd type="triangle" w="sm" len="lg"/>
            </a:ln>
            <a:effectLst/>
          </p:spPr>
          <p:txBody>
            <a:bodyPr wrap="none" anchor="ctr"/>
            <a:lstStyle/>
            <a:p>
              <a:endParaRPr lang="zh-CN" altLang="en-US"/>
            </a:p>
          </p:txBody>
        </p:sp>
        <p:sp>
          <p:nvSpPr>
            <p:cNvPr id="94237" name="Text Box 29"/>
            <p:cNvSpPr txBox="1">
              <a:spLocks noChangeArrowheads="1"/>
            </p:cNvSpPr>
            <p:nvPr/>
          </p:nvSpPr>
          <p:spPr bwMode="auto">
            <a:xfrm>
              <a:off x="384" y="1920"/>
              <a:ext cx="816" cy="327"/>
            </a:xfrm>
            <a:prstGeom prst="rect">
              <a:avLst/>
            </a:prstGeom>
            <a:noFill/>
            <a:ln w="9525">
              <a:noFill/>
              <a:miter lim="800000"/>
            </a:ln>
            <a:effectLst/>
          </p:spPr>
          <p:txBody>
            <a:bodyPr>
              <a:spAutoFit/>
            </a:bodyPr>
            <a:lstStyle/>
            <a:p>
              <a:pPr>
                <a:spcBef>
                  <a:spcPct val="50000"/>
                </a:spcBef>
              </a:pPr>
              <a:r>
                <a:rPr lang="en-US" altLang="en-US" sz="2800">
                  <a:solidFill>
                    <a:srgbClr val="C80000"/>
                  </a:solidFill>
                  <a:latin typeface="黑体" panose="02010609060101010101" pitchFamily="49" charset="-122"/>
                  <a:ea typeface="黑体" panose="02010609060101010101" pitchFamily="49" charset="-122"/>
                </a:rPr>
                <a:t>S</a:t>
              </a:r>
              <a:endParaRPr lang="en-US" altLang="zh-CN" sz="2800">
                <a:solidFill>
                  <a:srgbClr val="C80000"/>
                </a:solidFill>
                <a:latin typeface="黑体" panose="02010609060101010101" pitchFamily="49" charset="-122"/>
                <a:ea typeface="黑体" panose="02010609060101010101" pitchFamily="49" charset="-122"/>
              </a:endParaRPr>
            </a:p>
          </p:txBody>
        </p:sp>
        <p:sp>
          <p:nvSpPr>
            <p:cNvPr id="94238" name="Text Box 30"/>
            <p:cNvSpPr txBox="1">
              <a:spLocks noChangeArrowheads="1"/>
            </p:cNvSpPr>
            <p:nvPr/>
          </p:nvSpPr>
          <p:spPr bwMode="auto">
            <a:xfrm>
              <a:off x="1872" y="2064"/>
              <a:ext cx="864" cy="327"/>
            </a:xfrm>
            <a:prstGeom prst="rect">
              <a:avLst/>
            </a:prstGeom>
            <a:noFill/>
            <a:ln w="9525">
              <a:noFill/>
              <a:miter lim="800000"/>
            </a:ln>
            <a:effectLst/>
          </p:spPr>
          <p:txBody>
            <a:bodyPr>
              <a:spAutoFit/>
            </a:bodyPr>
            <a:lstStyle/>
            <a:p>
              <a:pPr>
                <a:spcBef>
                  <a:spcPct val="50000"/>
                </a:spcBef>
              </a:pPr>
              <a:r>
                <a:rPr lang="en-US" altLang="zh-CN" sz="2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M</a:t>
              </a:r>
            </a:p>
          </p:txBody>
        </p:sp>
        <p:sp>
          <p:nvSpPr>
            <p:cNvPr id="94239" name="Line 31"/>
            <p:cNvSpPr>
              <a:spLocks noChangeShapeType="1"/>
            </p:cNvSpPr>
            <p:nvPr/>
          </p:nvSpPr>
          <p:spPr bwMode="auto">
            <a:xfrm>
              <a:off x="1336" y="2352"/>
              <a:ext cx="0" cy="336"/>
            </a:xfrm>
            <a:prstGeom prst="line">
              <a:avLst/>
            </a:prstGeom>
            <a:noFill/>
            <a:ln w="28575">
              <a:solidFill>
                <a:srgbClr val="FF9900"/>
              </a:solidFill>
              <a:round/>
              <a:headEnd type="triangle" w="sm" len="lg"/>
              <a:tailEnd type="triangle" w="sm" len="lg"/>
            </a:ln>
            <a:effectLst/>
          </p:spPr>
          <p:txBody>
            <a:bodyPr wrap="none" anchor="ctr"/>
            <a:lstStyle/>
            <a:p>
              <a:endParaRPr lang="zh-CN" altLang="en-US"/>
            </a:p>
          </p:txBody>
        </p:sp>
        <p:sp>
          <p:nvSpPr>
            <p:cNvPr id="94240" name="Line 32"/>
            <p:cNvSpPr>
              <a:spLocks noChangeShapeType="1"/>
            </p:cNvSpPr>
            <p:nvPr/>
          </p:nvSpPr>
          <p:spPr bwMode="auto">
            <a:xfrm>
              <a:off x="1816" y="2400"/>
              <a:ext cx="0" cy="336"/>
            </a:xfrm>
            <a:prstGeom prst="line">
              <a:avLst/>
            </a:prstGeom>
            <a:noFill/>
            <a:ln w="28575">
              <a:solidFill>
                <a:srgbClr val="FF9900"/>
              </a:solidFill>
              <a:round/>
              <a:headEnd type="triangle" w="sm" len="lg"/>
              <a:tailEnd type="triangle" w="sm" len="lg"/>
            </a:ln>
            <a:effectLst/>
          </p:spPr>
          <p:txBody>
            <a:bodyPr wrap="none" anchor="ctr"/>
            <a:lstStyle/>
            <a:p>
              <a:endParaRPr lang="zh-CN" altLang="en-US"/>
            </a:p>
          </p:txBody>
        </p:sp>
        <p:sp>
          <p:nvSpPr>
            <p:cNvPr id="94241" name="Line 33"/>
            <p:cNvSpPr>
              <a:spLocks noChangeShapeType="1"/>
            </p:cNvSpPr>
            <p:nvPr/>
          </p:nvSpPr>
          <p:spPr bwMode="auto">
            <a:xfrm>
              <a:off x="1104" y="1872"/>
              <a:ext cx="144" cy="0"/>
            </a:xfrm>
            <a:prstGeom prst="line">
              <a:avLst/>
            </a:prstGeom>
            <a:noFill/>
            <a:ln w="28575">
              <a:solidFill>
                <a:srgbClr val="FF9900"/>
              </a:solidFill>
              <a:round/>
              <a:headEnd type="none" w="sm" len="lg"/>
              <a:tailEnd type="triangle" w="sm" len="lg"/>
            </a:ln>
            <a:effectLst/>
          </p:spPr>
          <p:txBody>
            <a:bodyPr wrap="none" anchor="ctr"/>
            <a:lstStyle/>
            <a:p>
              <a:endParaRPr lang="zh-CN" altLang="en-US"/>
            </a:p>
          </p:txBody>
        </p:sp>
        <p:sp>
          <p:nvSpPr>
            <p:cNvPr id="94242" name="Line 34"/>
            <p:cNvSpPr>
              <a:spLocks noChangeShapeType="1"/>
            </p:cNvSpPr>
            <p:nvPr/>
          </p:nvSpPr>
          <p:spPr bwMode="auto">
            <a:xfrm>
              <a:off x="1104" y="2208"/>
              <a:ext cx="144" cy="0"/>
            </a:xfrm>
            <a:prstGeom prst="line">
              <a:avLst/>
            </a:prstGeom>
            <a:noFill/>
            <a:ln w="28575">
              <a:solidFill>
                <a:srgbClr val="FF9900"/>
              </a:solidFill>
              <a:round/>
              <a:headEnd type="none" w="sm" len="lg"/>
              <a:tailEnd type="triangle" w="sm" len="lg"/>
            </a:ln>
            <a:effectLst/>
          </p:spPr>
          <p:txBody>
            <a:bodyPr wrap="none" anchor="ctr"/>
            <a:lstStyle/>
            <a:p>
              <a:endParaRPr lang="zh-CN" altLang="en-US"/>
            </a:p>
          </p:txBody>
        </p:sp>
        <p:sp>
          <p:nvSpPr>
            <p:cNvPr id="94243" name="Freeform 35"/>
            <p:cNvSpPr/>
            <p:nvPr/>
          </p:nvSpPr>
          <p:spPr bwMode="auto">
            <a:xfrm>
              <a:off x="1340" y="1504"/>
              <a:ext cx="1" cy="128"/>
            </a:xfrm>
            <a:custGeom>
              <a:avLst/>
              <a:gdLst/>
              <a:ahLst/>
              <a:cxnLst>
                <a:cxn ang="0">
                  <a:pos x="0" y="128"/>
                </a:cxn>
                <a:cxn ang="0">
                  <a:pos x="0" y="0"/>
                </a:cxn>
              </a:cxnLst>
              <a:rect l="0" t="0" r="r" b="b"/>
              <a:pathLst>
                <a:path w="1" h="128">
                  <a:moveTo>
                    <a:pt x="0" y="128"/>
                  </a:moveTo>
                  <a:lnTo>
                    <a:pt x="0" y="0"/>
                  </a:lnTo>
                </a:path>
              </a:pathLst>
            </a:custGeom>
            <a:noFill/>
            <a:ln w="28575">
              <a:solidFill>
                <a:srgbClr val="FF9900"/>
              </a:solidFill>
              <a:round/>
              <a:headEnd type="none" w="sm" len="lg"/>
              <a:tailEnd type="triangle" w="sm" len="lg"/>
            </a:ln>
            <a:effectLst/>
          </p:spPr>
          <p:txBody>
            <a:bodyPr wrap="none" anchor="ctr"/>
            <a:lstStyle/>
            <a:p>
              <a:endParaRPr lang="zh-CN" altLang="en-US"/>
            </a:p>
          </p:txBody>
        </p:sp>
        <p:sp>
          <p:nvSpPr>
            <p:cNvPr id="94244" name="Freeform 36"/>
            <p:cNvSpPr/>
            <p:nvPr/>
          </p:nvSpPr>
          <p:spPr bwMode="auto">
            <a:xfrm>
              <a:off x="1820" y="1500"/>
              <a:ext cx="4" cy="132"/>
            </a:xfrm>
            <a:custGeom>
              <a:avLst/>
              <a:gdLst/>
              <a:ahLst/>
              <a:cxnLst>
                <a:cxn ang="0">
                  <a:pos x="4" y="132"/>
                </a:cxn>
                <a:cxn ang="0">
                  <a:pos x="0" y="0"/>
                </a:cxn>
              </a:cxnLst>
              <a:rect l="0" t="0" r="r" b="b"/>
              <a:pathLst>
                <a:path w="4" h="132">
                  <a:moveTo>
                    <a:pt x="4" y="132"/>
                  </a:moveTo>
                  <a:lnTo>
                    <a:pt x="0" y="0"/>
                  </a:lnTo>
                </a:path>
              </a:pathLst>
            </a:custGeom>
            <a:noFill/>
            <a:ln w="28575">
              <a:solidFill>
                <a:srgbClr val="FF9900"/>
              </a:solidFill>
              <a:round/>
              <a:headEnd type="none" w="sm" len="lg"/>
              <a:tailEnd type="triangle" w="sm" len="lg"/>
            </a:ln>
            <a:effectLst/>
          </p:spPr>
          <p:txBody>
            <a:bodyPr wrap="none" anchor="ctr"/>
            <a:lstStyle/>
            <a:p>
              <a:endParaRPr lang="zh-CN" altLang="en-US"/>
            </a:p>
          </p:txBody>
        </p:sp>
        <p:sp>
          <p:nvSpPr>
            <p:cNvPr id="94245" name="Line 37"/>
            <p:cNvSpPr>
              <a:spLocks noChangeShapeType="1"/>
            </p:cNvSpPr>
            <p:nvPr/>
          </p:nvSpPr>
          <p:spPr bwMode="auto">
            <a:xfrm flipV="1">
              <a:off x="2304" y="3024"/>
              <a:ext cx="0" cy="192"/>
            </a:xfrm>
            <a:prstGeom prst="line">
              <a:avLst/>
            </a:prstGeom>
            <a:noFill/>
            <a:ln w="19050">
              <a:solidFill>
                <a:srgbClr val="FF0066"/>
              </a:solidFill>
              <a:prstDash val="dash"/>
              <a:round/>
              <a:headEnd type="none" w="sm" len="lg"/>
              <a:tailEnd type="triangle" w="sm" len="lg"/>
            </a:ln>
            <a:effectLst/>
          </p:spPr>
          <p:txBody>
            <a:bodyPr wrap="none" anchor="ctr"/>
            <a:lstStyle/>
            <a:p>
              <a:endParaRPr lang="zh-CN" altLang="en-US"/>
            </a:p>
          </p:txBody>
        </p:sp>
        <p:sp>
          <p:nvSpPr>
            <p:cNvPr id="94246" name="Arc 38"/>
            <p:cNvSpPr/>
            <p:nvPr/>
          </p:nvSpPr>
          <p:spPr bwMode="auto">
            <a:xfrm rot="18616959" flipV="1">
              <a:off x="1440" y="2931"/>
              <a:ext cx="92" cy="89"/>
            </a:xfrm>
            <a:custGeom>
              <a:avLst/>
              <a:gdLst>
                <a:gd name="G0" fmla="+- 0 0 0"/>
                <a:gd name="G1" fmla="+- 20038 0 0"/>
                <a:gd name="G2" fmla="+- 21600 0 0"/>
                <a:gd name="T0" fmla="*/ 8065 w 20674"/>
                <a:gd name="T1" fmla="*/ 0 h 20038"/>
                <a:gd name="T2" fmla="*/ 20674 w 20674"/>
                <a:gd name="T3" fmla="*/ 13782 h 20038"/>
                <a:gd name="T4" fmla="*/ 0 w 20674"/>
                <a:gd name="T5" fmla="*/ 20038 h 20038"/>
              </a:gdLst>
              <a:ahLst/>
              <a:cxnLst>
                <a:cxn ang="0">
                  <a:pos x="T0" y="T1"/>
                </a:cxn>
                <a:cxn ang="0">
                  <a:pos x="T2" y="T3"/>
                </a:cxn>
                <a:cxn ang="0">
                  <a:pos x="T4" y="T5"/>
                </a:cxn>
              </a:cxnLst>
              <a:rect l="0" t="0" r="r" b="b"/>
              <a:pathLst>
                <a:path w="20674" h="20038" fill="none" extrusionOk="0">
                  <a:moveTo>
                    <a:pt x="8064" y="0"/>
                  </a:moveTo>
                  <a:cubicBezTo>
                    <a:pt x="14139" y="2445"/>
                    <a:pt x="18777" y="7514"/>
                    <a:pt x="20674" y="13781"/>
                  </a:cubicBezTo>
                </a:path>
                <a:path w="20674" h="20038" stroke="0" extrusionOk="0">
                  <a:moveTo>
                    <a:pt x="8064" y="0"/>
                  </a:moveTo>
                  <a:cubicBezTo>
                    <a:pt x="14139" y="2445"/>
                    <a:pt x="18777" y="7514"/>
                    <a:pt x="20674" y="13781"/>
                  </a:cubicBezTo>
                  <a:lnTo>
                    <a:pt x="0" y="20038"/>
                  </a:lnTo>
                  <a:close/>
                </a:path>
              </a:pathLst>
            </a:custGeom>
            <a:noFill/>
            <a:ln w="38100">
              <a:solidFill>
                <a:srgbClr val="FF0000"/>
              </a:solidFill>
              <a:round/>
              <a:headEnd type="none" w="sm" len="lg"/>
              <a:tailEnd type="none" w="sm" len="lg"/>
            </a:ln>
            <a:effectLst/>
          </p:spPr>
          <p:txBody>
            <a:bodyPr wrap="none" anchor="ctr"/>
            <a:lstStyle/>
            <a:p>
              <a:endParaRPr lang="zh-CN" altLang="en-US"/>
            </a:p>
          </p:txBody>
        </p:sp>
        <p:sp>
          <p:nvSpPr>
            <p:cNvPr id="94247" name="Rectangle 39"/>
            <p:cNvSpPr>
              <a:spLocks noChangeArrowheads="1"/>
            </p:cNvSpPr>
            <p:nvPr/>
          </p:nvSpPr>
          <p:spPr bwMode="auto">
            <a:xfrm rot="-3075295">
              <a:off x="1541" y="1588"/>
              <a:ext cx="62" cy="821"/>
            </a:xfrm>
            <a:prstGeom prst="rect">
              <a:avLst/>
            </a:prstGeom>
            <a:solidFill>
              <a:srgbClr val="CCFFFF">
                <a:alpha val="50000"/>
              </a:srgbClr>
            </a:solidFill>
            <a:ln w="9525">
              <a:solidFill>
                <a:schemeClr val="tx2"/>
              </a:solidFill>
              <a:miter lim="800000"/>
            </a:ln>
            <a:effectLst/>
          </p:spPr>
          <p:txBody>
            <a:bodyPr wrap="none" anchor="ctr"/>
            <a:lstStyle/>
            <a:p>
              <a:endParaRPr lang="zh-CN" altLang="en-US"/>
            </a:p>
          </p:txBody>
        </p:sp>
        <p:graphicFrame>
          <p:nvGraphicFramePr>
            <p:cNvPr id="94248" name="Object 40"/>
            <p:cNvGraphicFramePr>
              <a:graphicFrameLocks noChangeAspect="1"/>
            </p:cNvGraphicFramePr>
            <p:nvPr/>
          </p:nvGraphicFramePr>
          <p:xfrm>
            <a:off x="2208" y="2796"/>
            <a:ext cx="240" cy="228"/>
          </p:xfrm>
          <a:graphic>
            <a:graphicData uri="http://schemas.openxmlformats.org/presentationml/2006/ole">
              <mc:AlternateContent xmlns:mc="http://schemas.openxmlformats.org/markup-compatibility/2006">
                <mc:Choice xmlns:v="urn:schemas-microsoft-com:vml" Requires="v">
                  <p:oleObj spid="_x0000_s25929" name="Equation" r:id="rId8" imgW="241300" imgH="228600" progId="Equation.3">
                    <p:embed/>
                  </p:oleObj>
                </mc:Choice>
                <mc:Fallback>
                  <p:oleObj name="Equation" r:id="rId8" imgW="241300" imgH="228600" progId="Equation.3">
                    <p:embed/>
                    <p:pic>
                      <p:nvPicPr>
                        <p:cNvPr id="0" name="Picture 10"/>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8" y="2796"/>
                          <a:ext cx="240" cy="2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4249" name="Object 41"/>
            <p:cNvGraphicFramePr>
              <a:graphicFrameLocks noChangeAspect="1"/>
            </p:cNvGraphicFramePr>
            <p:nvPr/>
          </p:nvGraphicFramePr>
          <p:xfrm>
            <a:off x="1776" y="1128"/>
            <a:ext cx="192" cy="216"/>
          </p:xfrm>
          <a:graphic>
            <a:graphicData uri="http://schemas.openxmlformats.org/presentationml/2006/ole">
              <mc:AlternateContent xmlns:mc="http://schemas.openxmlformats.org/markup-compatibility/2006">
                <mc:Choice xmlns:v="urn:schemas-microsoft-com:vml" Requires="v">
                  <p:oleObj spid="_x0000_s25930" name="Equation" r:id="rId10" imgW="203200" imgH="228600" progId="Equation.3">
                    <p:embed/>
                  </p:oleObj>
                </mc:Choice>
                <mc:Fallback>
                  <p:oleObj name="Equation" r:id="rId10" imgW="203200" imgH="228600" progId="Equation.3">
                    <p:embed/>
                    <p:pic>
                      <p:nvPicPr>
                        <p:cNvPr id="0" name="Picture 11"/>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76" y="1128"/>
                          <a:ext cx="192" cy="2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4250" name="Object 42"/>
            <p:cNvGraphicFramePr>
              <a:graphicFrameLocks noChangeAspect="1"/>
            </p:cNvGraphicFramePr>
            <p:nvPr/>
          </p:nvGraphicFramePr>
          <p:xfrm>
            <a:off x="885" y="1488"/>
            <a:ext cx="171" cy="192"/>
          </p:xfrm>
          <a:graphic>
            <a:graphicData uri="http://schemas.openxmlformats.org/presentationml/2006/ole">
              <mc:AlternateContent xmlns:mc="http://schemas.openxmlformats.org/markup-compatibility/2006">
                <mc:Choice xmlns:v="urn:schemas-microsoft-com:vml" Requires="v">
                  <p:oleObj spid="_x0000_s25931" name="Equation" r:id="rId12" imgW="203200" imgH="228600" progId="Equation.3">
                    <p:embed/>
                  </p:oleObj>
                </mc:Choice>
                <mc:Fallback>
                  <p:oleObj name="Equation" r:id="rId12" imgW="203200" imgH="228600" progId="Equation.3">
                    <p:embed/>
                    <p:pic>
                      <p:nvPicPr>
                        <p:cNvPr id="0" name="Picture 12"/>
                        <p:cNvPicPr preferRelativeResize="0">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5" y="1488"/>
                          <a:ext cx="171"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oup 43"/>
          <p:cNvGrpSpPr/>
          <p:nvPr/>
        </p:nvGrpSpPr>
        <p:grpSpPr bwMode="auto">
          <a:xfrm>
            <a:off x="457200" y="4104620"/>
            <a:ext cx="1828800" cy="533400"/>
            <a:chOff x="288" y="2448"/>
            <a:chExt cx="1152" cy="336"/>
          </a:xfrm>
        </p:grpSpPr>
        <p:sp>
          <p:nvSpPr>
            <p:cNvPr id="94252" name="AutoShape 44"/>
            <p:cNvSpPr>
              <a:spLocks noChangeArrowheads="1"/>
            </p:cNvSpPr>
            <p:nvPr/>
          </p:nvSpPr>
          <p:spPr bwMode="auto">
            <a:xfrm>
              <a:off x="288" y="2496"/>
              <a:ext cx="912" cy="288"/>
            </a:xfrm>
            <a:prstGeom prst="wedgeRectCallout">
              <a:avLst>
                <a:gd name="adj1" fmla="val 77083"/>
                <a:gd name="adj2" fmla="val 130903"/>
              </a:avLst>
            </a:prstGeom>
            <a:gradFill rotWithShape="0">
              <a:gsLst>
                <a:gs pos="0">
                  <a:schemeClr val="accent1"/>
                </a:gs>
                <a:gs pos="100000">
                  <a:srgbClr val="FFFFFF"/>
                </a:gs>
              </a:gsLst>
              <a:lin ang="5400000" scaled="1"/>
            </a:gradFill>
            <a:ln w="9525">
              <a:solidFill>
                <a:srgbClr val="006666"/>
              </a:solidFill>
              <a:miter lim="800000"/>
            </a:ln>
            <a:effectLst/>
          </p:spPr>
          <p:txBody>
            <a:bodyPr/>
            <a:lstStyle/>
            <a:p>
              <a:pPr algn="ctr"/>
              <a:endParaRPr lang="zh-CN" altLang="zh-CN" sz="2800" b="1">
                <a:solidFill>
                  <a:srgbClr val="1C1C1C"/>
                </a:solidFill>
                <a:latin typeface="黑体" panose="02010609060101010101" pitchFamily="49" charset="-122"/>
                <a:ea typeface="黑体" panose="02010609060101010101" pitchFamily="49" charset="-122"/>
              </a:endParaRPr>
            </a:p>
          </p:txBody>
        </p:sp>
        <p:sp>
          <p:nvSpPr>
            <p:cNvPr id="94253" name="Text Box 45"/>
            <p:cNvSpPr txBox="1">
              <a:spLocks noChangeArrowheads="1"/>
            </p:cNvSpPr>
            <p:nvPr/>
          </p:nvSpPr>
          <p:spPr bwMode="auto">
            <a:xfrm>
              <a:off x="288" y="2448"/>
              <a:ext cx="1152" cy="327"/>
            </a:xfrm>
            <a:prstGeom prst="rect">
              <a:avLst/>
            </a:prstGeom>
            <a:noFill/>
            <a:ln w="9525">
              <a:noFill/>
              <a:miter lim="800000"/>
            </a:ln>
            <a:effectLst/>
          </p:spPr>
          <p:txBody>
            <a:bodyPr>
              <a:spAutoFit/>
            </a:bodyPr>
            <a:lstStyle/>
            <a:p>
              <a:pPr>
                <a:spcBef>
                  <a:spcPct val="50000"/>
                </a:spcBef>
              </a:pPr>
              <a:r>
                <a:rPr lang="zh-CN" altLang="en-US" sz="2800" dirty="0">
                  <a:solidFill>
                    <a:srgbClr val="000000"/>
                  </a:solidFill>
                  <a:latin typeface="黑体" panose="02010609060101010101" pitchFamily="49" charset="-122"/>
                  <a:ea typeface="黑体" panose="02010609060101010101" pitchFamily="49" charset="-122"/>
                </a:rPr>
                <a:t>劈尖角</a:t>
              </a:r>
            </a:p>
          </p:txBody>
        </p:sp>
        <p:graphicFrame>
          <p:nvGraphicFramePr>
            <p:cNvPr id="94254" name="Object 46"/>
            <p:cNvGraphicFramePr>
              <a:graphicFrameLocks noChangeAspect="1"/>
            </p:cNvGraphicFramePr>
            <p:nvPr/>
          </p:nvGraphicFramePr>
          <p:xfrm>
            <a:off x="1008" y="2496"/>
            <a:ext cx="176" cy="240"/>
          </p:xfrm>
          <a:graphic>
            <a:graphicData uri="http://schemas.openxmlformats.org/presentationml/2006/ole">
              <mc:AlternateContent xmlns:mc="http://schemas.openxmlformats.org/markup-compatibility/2006">
                <mc:Choice xmlns:v="urn:schemas-microsoft-com:vml" Requires="v">
                  <p:oleObj spid="_x0000_s25932" name="公式" r:id="rId14" imgW="177800" imgH="241300" progId="Equation.3">
                    <p:embed/>
                  </p:oleObj>
                </mc:Choice>
                <mc:Fallback>
                  <p:oleObj name="公式" r:id="rId14" imgW="177800" imgH="241300" progId="Equation.3">
                    <p:embed/>
                    <p:pic>
                      <p:nvPicPr>
                        <p:cNvPr id="0" name="Picture 9"/>
                        <p:cNvPicPr preferRelativeResize="0">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08" y="2496"/>
                          <a:ext cx="176" cy="240"/>
                        </a:xfrm>
                        <a:prstGeom prst="rect">
                          <a:avLst/>
                        </a:prstGeom>
                        <a:noFill/>
                        <a:extLst>
                          <a:ext uri="{909E8E84-426E-40DD-AFC4-6F175D3DCCD1}">
                            <a14:hiddenFill xmlns:a14="http://schemas.microsoft.com/office/drawing/2010/main">
                              <a:solidFill>
                                <a:schemeClr val="accent2"/>
                              </a:solidFill>
                            </a14:hiddenFill>
                          </a:ext>
                        </a:extLst>
                      </p:spPr>
                    </p:pic>
                  </p:oleObj>
                </mc:Fallback>
              </mc:AlternateContent>
            </a:graphicData>
          </a:graphic>
        </p:graphicFrame>
      </p:grpSp>
      <p:grpSp>
        <p:nvGrpSpPr>
          <p:cNvPr id="6" name="Group 47"/>
          <p:cNvGrpSpPr/>
          <p:nvPr/>
        </p:nvGrpSpPr>
        <p:grpSpPr bwMode="auto">
          <a:xfrm>
            <a:off x="6172200" y="3799820"/>
            <a:ext cx="2495550" cy="1066800"/>
            <a:chOff x="3888" y="2208"/>
            <a:chExt cx="1572" cy="672"/>
          </a:xfrm>
        </p:grpSpPr>
        <p:sp>
          <p:nvSpPr>
            <p:cNvPr id="94256" name="Rectangle 48"/>
            <p:cNvSpPr>
              <a:spLocks noChangeArrowheads="1"/>
            </p:cNvSpPr>
            <p:nvPr/>
          </p:nvSpPr>
          <p:spPr bwMode="auto">
            <a:xfrm>
              <a:off x="3888" y="2208"/>
              <a:ext cx="480" cy="672"/>
            </a:xfrm>
            <a:prstGeom prst="rect">
              <a:avLst/>
            </a:prstGeom>
            <a:gradFill rotWithShape="0">
              <a:gsLst>
                <a:gs pos="0">
                  <a:srgbClr val="FCDCED"/>
                </a:gs>
                <a:gs pos="50000">
                  <a:srgbClr val="FFFFFF"/>
                </a:gs>
                <a:gs pos="100000">
                  <a:srgbClr val="FCDCED"/>
                </a:gs>
              </a:gsLst>
              <a:lin ang="5400000" scaled="1"/>
            </a:gradFill>
            <a:ln w="12700">
              <a:solidFill>
                <a:srgbClr val="CC00CC"/>
              </a:solidFill>
              <a:miter lim="800000"/>
            </a:ln>
            <a:effectLst/>
          </p:spPr>
          <p:txBody>
            <a:bodyPr wrap="none" anchor="ctr"/>
            <a:lstStyle/>
            <a:p>
              <a:endParaRPr lang="zh-CN" altLang="en-US"/>
            </a:p>
          </p:txBody>
        </p:sp>
        <p:graphicFrame>
          <p:nvGraphicFramePr>
            <p:cNvPr id="94257" name="Object 49"/>
            <p:cNvGraphicFramePr>
              <a:graphicFrameLocks noChangeAspect="1"/>
            </p:cNvGraphicFramePr>
            <p:nvPr/>
          </p:nvGraphicFramePr>
          <p:xfrm>
            <a:off x="4656" y="2400"/>
            <a:ext cx="804" cy="349"/>
          </p:xfrm>
          <a:graphic>
            <a:graphicData uri="http://schemas.openxmlformats.org/presentationml/2006/ole">
              <mc:AlternateContent xmlns:mc="http://schemas.openxmlformats.org/markup-compatibility/2006">
                <mc:Choice xmlns:v="urn:schemas-microsoft-com:vml" Requires="v">
                  <p:oleObj spid="_x0000_s25933" name="Equation" r:id="rId16" imgW="951865" imgH="368300" progId="Equation.3">
                    <p:embed/>
                  </p:oleObj>
                </mc:Choice>
                <mc:Fallback>
                  <p:oleObj name="Equation" r:id="rId16" imgW="951865" imgH="368300" progId="Equation.3">
                    <p:embed/>
                    <p:pic>
                      <p:nvPicPr>
                        <p:cNvPr id="0" name="Picture 8"/>
                        <p:cNvPicPr preferRelativeResize="0">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56" y="2400"/>
                          <a:ext cx="804" cy="349"/>
                        </a:xfrm>
                        <a:prstGeom prst="rect">
                          <a:avLst/>
                        </a:prstGeom>
                        <a:gradFill rotWithShape="0">
                          <a:gsLst>
                            <a:gs pos="0">
                              <a:srgbClr val="FCDCED"/>
                            </a:gs>
                            <a:gs pos="50000">
                              <a:srgbClr val="FFFFFF"/>
                            </a:gs>
                            <a:gs pos="100000">
                              <a:srgbClr val="FCDCED"/>
                            </a:gs>
                          </a:gsLst>
                          <a:lin ang="5400000" scaled="1"/>
                        </a:gradFill>
                        <a:ln w="9525">
                          <a:solidFill>
                            <a:srgbClr val="CC00CC"/>
                          </a:solidFill>
                          <a:miter lim="800000"/>
                          <a:headEnd/>
                          <a:tailEnd/>
                        </a:ln>
                      </p:spPr>
                    </p:pic>
                  </p:oleObj>
                </mc:Fallback>
              </mc:AlternateContent>
            </a:graphicData>
          </a:graphic>
        </p:graphicFrame>
        <p:sp>
          <p:nvSpPr>
            <p:cNvPr id="94258" name="AutoShape 50"/>
            <p:cNvSpPr>
              <a:spLocks noChangeArrowheads="1"/>
            </p:cNvSpPr>
            <p:nvPr/>
          </p:nvSpPr>
          <p:spPr bwMode="auto">
            <a:xfrm>
              <a:off x="4416" y="2544"/>
              <a:ext cx="192" cy="96"/>
            </a:xfrm>
            <a:prstGeom prst="leftArrow">
              <a:avLst>
                <a:gd name="adj1" fmla="val 50000"/>
                <a:gd name="adj2" fmla="val 50000"/>
              </a:avLst>
            </a:prstGeom>
            <a:noFill/>
            <a:ln w="28575">
              <a:solidFill>
                <a:srgbClr val="FF0066"/>
              </a:solidFill>
              <a:miter lim="800000"/>
            </a:ln>
            <a:effectLst/>
          </p:spPr>
          <p:txBody>
            <a:bodyPr wrap="none" anchor="ctr"/>
            <a:lstStyle/>
            <a:p>
              <a:endParaRPr lang="zh-CN" altLang="en-US"/>
            </a:p>
          </p:txBody>
        </p:sp>
      </p:grpSp>
      <p:sp>
        <p:nvSpPr>
          <p:cNvPr id="94259" name="Text Box 51"/>
          <p:cNvSpPr txBox="1">
            <a:spLocks noChangeArrowheads="1"/>
          </p:cNvSpPr>
          <p:nvPr/>
        </p:nvSpPr>
        <p:spPr bwMode="auto">
          <a:xfrm>
            <a:off x="381000" y="1000780"/>
            <a:ext cx="1828800" cy="523220"/>
          </a:xfrm>
          <a:prstGeom prst="rect">
            <a:avLst/>
          </a:prstGeom>
          <a:noFill/>
          <a:ln w="9525">
            <a:noFill/>
            <a:miter lim="800000"/>
          </a:ln>
          <a:effectLst/>
        </p:spPr>
        <p:txBody>
          <a:bodyPr wrap="square">
            <a:spAutoFit/>
          </a:bodyPr>
          <a:lstStyle/>
          <a:p>
            <a:pPr>
              <a:spcBef>
                <a:spcPct val="50000"/>
              </a:spcBef>
            </a:pPr>
            <a:r>
              <a:rPr lang="en-US" altLang="zh-CN" sz="28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2 </a:t>
            </a:r>
            <a:r>
              <a:rPr lang="zh-CN" altLang="en-US" sz="2800" dirty="0">
                <a:solidFill>
                  <a:srgbClr val="0070C0"/>
                </a:solidFill>
                <a:latin typeface="黑体" panose="02010609060101010101" pitchFamily="49" charset="-122"/>
                <a:ea typeface="黑体" panose="02010609060101010101" pitchFamily="49" charset="-122"/>
              </a:rPr>
              <a:t>劈尖</a:t>
            </a:r>
          </a:p>
        </p:txBody>
      </p:sp>
      <p:graphicFrame>
        <p:nvGraphicFramePr>
          <p:cNvPr id="94260" name="Object 52"/>
          <p:cNvGraphicFramePr>
            <a:graphicFrameLocks noChangeAspect="1"/>
          </p:cNvGraphicFramePr>
          <p:nvPr/>
        </p:nvGraphicFramePr>
        <p:xfrm>
          <a:off x="4343400" y="3799820"/>
          <a:ext cx="2281238" cy="1031875"/>
        </p:xfrm>
        <a:graphic>
          <a:graphicData uri="http://schemas.openxmlformats.org/presentationml/2006/ole">
            <mc:AlternateContent xmlns:mc="http://schemas.openxmlformats.org/markup-compatibility/2006">
              <mc:Choice xmlns:v="urn:schemas-microsoft-com:vml" Requires="v">
                <p:oleObj spid="_x0000_s25934" name="Equation" r:id="rId18" imgW="1511300" imgH="723900" progId="Equation.3">
                  <p:embed/>
                </p:oleObj>
              </mc:Choice>
              <mc:Fallback>
                <p:oleObj name="Equation" r:id="rId18" imgW="1511300" imgH="723900" progId="Equation.3">
                  <p:embed/>
                  <p:pic>
                    <p:nvPicPr>
                      <p:cNvPr id="0" name="Picture 2"/>
                      <p:cNvPicPr preferRelativeResize="0">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43400" y="3799820"/>
                        <a:ext cx="2281238" cy="1031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Group 53"/>
          <p:cNvGrpSpPr/>
          <p:nvPr/>
        </p:nvGrpSpPr>
        <p:grpSpPr bwMode="auto">
          <a:xfrm>
            <a:off x="4114800" y="5400020"/>
            <a:ext cx="762000" cy="838200"/>
            <a:chOff x="2592" y="3216"/>
            <a:chExt cx="480" cy="528"/>
          </a:xfrm>
        </p:grpSpPr>
        <p:graphicFrame>
          <p:nvGraphicFramePr>
            <p:cNvPr id="94262" name="Object 54"/>
            <p:cNvGraphicFramePr>
              <a:graphicFrameLocks noChangeAspect="1"/>
            </p:cNvGraphicFramePr>
            <p:nvPr/>
          </p:nvGraphicFramePr>
          <p:xfrm>
            <a:off x="2592" y="3312"/>
            <a:ext cx="366" cy="259"/>
          </p:xfrm>
          <a:graphic>
            <a:graphicData uri="http://schemas.openxmlformats.org/presentationml/2006/ole">
              <mc:AlternateContent xmlns:mc="http://schemas.openxmlformats.org/markup-compatibility/2006">
                <mc:Choice xmlns:v="urn:schemas-microsoft-com:vml" Requires="v">
                  <p:oleObj spid="_x0000_s25935" name="Equation" r:id="rId20" imgW="469900" imgH="266700" progId="Equation.3">
                    <p:embed/>
                  </p:oleObj>
                </mc:Choice>
                <mc:Fallback>
                  <p:oleObj name="Equation" r:id="rId20" imgW="469900" imgH="266700" progId="Equation.3">
                    <p:embed/>
                    <p:pic>
                      <p:nvPicPr>
                        <p:cNvPr id="0" name="Picture 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92" y="3312"/>
                          <a:ext cx="366" cy="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4263" name="AutoShape 55"/>
            <p:cNvSpPr/>
            <p:nvPr/>
          </p:nvSpPr>
          <p:spPr bwMode="auto">
            <a:xfrm>
              <a:off x="2976" y="3216"/>
              <a:ext cx="96" cy="528"/>
            </a:xfrm>
            <a:prstGeom prst="leftBrace">
              <a:avLst>
                <a:gd name="adj1" fmla="val 45833"/>
                <a:gd name="adj2" fmla="val 50000"/>
              </a:avLst>
            </a:prstGeom>
            <a:noFill/>
            <a:ln w="28575">
              <a:solidFill>
                <a:srgbClr val="FF3300"/>
              </a:solidFill>
              <a:round/>
            </a:ln>
            <a:effectLst/>
          </p:spPr>
          <p:txBody>
            <a:bodyPr wrap="none" anchor="ctr"/>
            <a:lstStyle/>
            <a:p>
              <a:endParaRPr lang="zh-CN" altLang="en-US"/>
            </a:p>
          </p:txBody>
        </p:sp>
      </p:grpSp>
      <p:grpSp>
        <p:nvGrpSpPr>
          <p:cNvPr id="8" name="Group 56"/>
          <p:cNvGrpSpPr/>
          <p:nvPr/>
        </p:nvGrpSpPr>
        <p:grpSpPr bwMode="auto">
          <a:xfrm>
            <a:off x="4953000" y="5095220"/>
            <a:ext cx="3962400" cy="593725"/>
            <a:chOff x="3072" y="3072"/>
            <a:chExt cx="2496" cy="374"/>
          </a:xfrm>
        </p:grpSpPr>
        <p:graphicFrame>
          <p:nvGraphicFramePr>
            <p:cNvPr id="94265" name="Object 57"/>
            <p:cNvGraphicFramePr>
              <a:graphicFrameLocks noChangeAspect="1"/>
            </p:cNvGraphicFramePr>
            <p:nvPr/>
          </p:nvGraphicFramePr>
          <p:xfrm>
            <a:off x="3072" y="3096"/>
            <a:ext cx="1613" cy="350"/>
          </p:xfrm>
          <a:graphic>
            <a:graphicData uri="http://schemas.openxmlformats.org/presentationml/2006/ole">
              <mc:AlternateContent xmlns:mc="http://schemas.openxmlformats.org/markup-compatibility/2006">
                <mc:Choice xmlns:v="urn:schemas-microsoft-com:vml" Requires="v">
                  <p:oleObj spid="_x0000_s25936" name="公式" r:id="rId22" imgW="1497965" imgH="317500" progId="Equation.3">
                    <p:embed/>
                  </p:oleObj>
                </mc:Choice>
                <mc:Fallback>
                  <p:oleObj name="公式" r:id="rId22" imgW="1497965" imgH="317500" progId="Equation.3">
                    <p:embed/>
                    <p:pic>
                      <p:nvPicPr>
                        <p:cNvPr id="0" name="Picture 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072" y="3096"/>
                          <a:ext cx="1613" cy="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4266" name="Text Box 58"/>
            <p:cNvSpPr txBox="1">
              <a:spLocks noChangeArrowheads="1"/>
            </p:cNvSpPr>
            <p:nvPr/>
          </p:nvSpPr>
          <p:spPr bwMode="auto">
            <a:xfrm>
              <a:off x="4992" y="3072"/>
              <a:ext cx="576" cy="327"/>
            </a:xfrm>
            <a:prstGeom prst="rect">
              <a:avLst/>
            </a:prstGeom>
            <a:noFill/>
            <a:ln w="9525">
              <a:noFill/>
              <a:miter lim="800000"/>
            </a:ln>
            <a:effectLst/>
          </p:spPr>
          <p:txBody>
            <a:bodyPr wrap="square">
              <a:spAutoFit/>
            </a:bodyPr>
            <a:lstStyle/>
            <a:p>
              <a:pPr>
                <a:spcBef>
                  <a:spcPct val="50000"/>
                </a:spcBef>
              </a:pPr>
              <a:r>
                <a:rPr lang="zh-CN" altLang="zh-CN" sz="2800" dirty="0">
                  <a:solidFill>
                    <a:srgbClr val="000000"/>
                  </a:solidFill>
                  <a:latin typeface="黑体" panose="02010609060101010101" pitchFamily="49" charset="-122"/>
                  <a:ea typeface="黑体" panose="02010609060101010101" pitchFamily="49" charset="-122"/>
                </a:rPr>
                <a:t>明纹</a:t>
              </a:r>
              <a:endParaRPr lang="zh-CN" altLang="en-US" sz="2800" dirty="0">
                <a:solidFill>
                  <a:srgbClr val="000000"/>
                </a:solidFill>
                <a:latin typeface="黑体" panose="02010609060101010101" pitchFamily="49" charset="-122"/>
                <a:ea typeface="黑体" panose="02010609060101010101" pitchFamily="49" charset="-122"/>
              </a:endParaRPr>
            </a:p>
          </p:txBody>
        </p:sp>
      </p:grpSp>
      <p:grpSp>
        <p:nvGrpSpPr>
          <p:cNvPr id="9" name="Group 59"/>
          <p:cNvGrpSpPr/>
          <p:nvPr/>
        </p:nvGrpSpPr>
        <p:grpSpPr bwMode="auto">
          <a:xfrm>
            <a:off x="4876800" y="5793720"/>
            <a:ext cx="4267200" cy="977900"/>
            <a:chOff x="3072" y="3464"/>
            <a:chExt cx="2688" cy="616"/>
          </a:xfrm>
        </p:grpSpPr>
        <p:graphicFrame>
          <p:nvGraphicFramePr>
            <p:cNvPr id="94268" name="Object 60"/>
            <p:cNvGraphicFramePr>
              <a:graphicFrameLocks noChangeAspect="1"/>
            </p:cNvGraphicFramePr>
            <p:nvPr/>
          </p:nvGraphicFramePr>
          <p:xfrm>
            <a:off x="3072" y="3464"/>
            <a:ext cx="1968" cy="616"/>
          </p:xfrm>
          <a:graphic>
            <a:graphicData uri="http://schemas.openxmlformats.org/presentationml/2006/ole">
              <mc:AlternateContent xmlns:mc="http://schemas.openxmlformats.org/markup-compatibility/2006">
                <mc:Choice xmlns:v="urn:schemas-microsoft-com:vml" Requires="v">
                  <p:oleObj spid="_x0000_s25937" name="Equation" r:id="rId24" imgW="2628900" imgH="723900" progId="Equation.3">
                    <p:embed/>
                  </p:oleObj>
                </mc:Choice>
                <mc:Fallback>
                  <p:oleObj name="Equation" r:id="rId24" imgW="2628900" imgH="723900" progId="Equation.3">
                    <p:embed/>
                    <p:pic>
                      <p:nvPicPr>
                        <p:cNvPr id="0" name="Picture 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72" y="3464"/>
                          <a:ext cx="1968" cy="6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4269" name="Text Box 61"/>
            <p:cNvSpPr txBox="1">
              <a:spLocks noChangeArrowheads="1"/>
            </p:cNvSpPr>
            <p:nvPr/>
          </p:nvSpPr>
          <p:spPr bwMode="auto">
            <a:xfrm>
              <a:off x="5040" y="3622"/>
              <a:ext cx="720" cy="330"/>
            </a:xfrm>
            <a:prstGeom prst="rect">
              <a:avLst/>
            </a:prstGeom>
            <a:noFill/>
            <a:ln w="9525">
              <a:noFill/>
              <a:miter lim="800000"/>
            </a:ln>
            <a:effectLst/>
          </p:spPr>
          <p:txBody>
            <a:bodyPr wrap="square">
              <a:spAutoFit/>
            </a:bodyPr>
            <a:lstStyle/>
            <a:p>
              <a:pPr>
                <a:spcBef>
                  <a:spcPct val="50000"/>
                </a:spcBef>
              </a:pPr>
              <a:r>
                <a:rPr lang="zh-CN" altLang="en-US" sz="2800" dirty="0">
                  <a:solidFill>
                    <a:srgbClr val="000000"/>
                  </a:solidFill>
                  <a:latin typeface="黑体" panose="02010609060101010101" pitchFamily="49" charset="-122"/>
                  <a:ea typeface="黑体" panose="02010609060101010101" pitchFamily="49" charset="-122"/>
                </a:rPr>
                <a:t>暗纹</a:t>
              </a:r>
            </a:p>
          </p:txBody>
        </p:sp>
      </p:grpSp>
      <p:sp>
        <p:nvSpPr>
          <p:cNvPr id="94270" name="Line 62"/>
          <p:cNvSpPr>
            <a:spLocks noChangeShapeType="1"/>
          </p:cNvSpPr>
          <p:nvPr/>
        </p:nvSpPr>
        <p:spPr bwMode="auto">
          <a:xfrm>
            <a:off x="6781800" y="1513820"/>
            <a:ext cx="0" cy="1371600"/>
          </a:xfrm>
          <a:prstGeom prst="line">
            <a:avLst/>
          </a:prstGeom>
          <a:noFill/>
          <a:ln w="28575">
            <a:solidFill>
              <a:srgbClr val="FF9900"/>
            </a:solidFill>
            <a:round/>
            <a:headEnd type="none" w="sm" len="lg"/>
            <a:tailEnd type="triangle" w="sm" len="lg"/>
          </a:ln>
          <a:effectLst/>
        </p:spPr>
        <p:txBody>
          <a:bodyPr wrap="none" anchor="ctr"/>
          <a:lstStyle/>
          <a:p>
            <a:endParaRPr lang="zh-CN" altLang="en-US"/>
          </a:p>
        </p:txBody>
      </p:sp>
      <p:sp>
        <p:nvSpPr>
          <p:cNvPr id="94271" name="Line 63"/>
          <p:cNvSpPr>
            <a:spLocks noChangeShapeType="1"/>
          </p:cNvSpPr>
          <p:nvPr/>
        </p:nvSpPr>
        <p:spPr bwMode="auto">
          <a:xfrm flipV="1">
            <a:off x="6934200" y="1590020"/>
            <a:ext cx="0" cy="1143000"/>
          </a:xfrm>
          <a:prstGeom prst="line">
            <a:avLst/>
          </a:prstGeom>
          <a:noFill/>
          <a:ln w="28575">
            <a:solidFill>
              <a:srgbClr val="FF9900"/>
            </a:solidFill>
            <a:round/>
            <a:headEnd type="none" w="sm" len="lg"/>
            <a:tailEnd type="triangle" w="sm" len="lg"/>
          </a:ln>
          <a:effectLst/>
        </p:spPr>
        <p:txBody>
          <a:bodyPr wrap="none" anchor="ctr"/>
          <a:lstStyle/>
          <a:p>
            <a:endParaRPr lang="zh-CN" altLang="en-US"/>
          </a:p>
        </p:txBody>
      </p:sp>
      <p:sp>
        <p:nvSpPr>
          <p:cNvPr id="94272" name="Line 64"/>
          <p:cNvSpPr>
            <a:spLocks noChangeShapeType="1"/>
          </p:cNvSpPr>
          <p:nvPr/>
        </p:nvSpPr>
        <p:spPr bwMode="auto">
          <a:xfrm flipV="1">
            <a:off x="7086600" y="1590020"/>
            <a:ext cx="0" cy="1295400"/>
          </a:xfrm>
          <a:prstGeom prst="line">
            <a:avLst/>
          </a:prstGeom>
          <a:noFill/>
          <a:ln w="28575">
            <a:solidFill>
              <a:srgbClr val="FF9900"/>
            </a:solidFill>
            <a:round/>
            <a:headEnd type="none" w="sm" len="lg"/>
            <a:tailEnd type="triangle" w="sm" len="lg"/>
          </a:ln>
          <a:effectLst/>
        </p:spPr>
        <p:txBody>
          <a:bodyPr wrap="none" anchor="ctr"/>
          <a:lstStyle/>
          <a:p>
            <a:endParaRPr lang="zh-CN" altLang="en-US"/>
          </a:p>
        </p:txBody>
      </p:sp>
      <p:grpSp>
        <p:nvGrpSpPr>
          <p:cNvPr id="10" name="Group 65"/>
          <p:cNvGrpSpPr/>
          <p:nvPr/>
        </p:nvGrpSpPr>
        <p:grpSpPr bwMode="auto">
          <a:xfrm>
            <a:off x="1828800" y="5171420"/>
            <a:ext cx="1371600" cy="1117600"/>
            <a:chOff x="1104" y="3072"/>
            <a:chExt cx="864" cy="704"/>
          </a:xfrm>
        </p:grpSpPr>
        <p:sp>
          <p:nvSpPr>
            <p:cNvPr id="94274" name="Line 66"/>
            <p:cNvSpPr>
              <a:spLocks noChangeShapeType="1"/>
            </p:cNvSpPr>
            <p:nvPr/>
          </p:nvSpPr>
          <p:spPr bwMode="auto">
            <a:xfrm>
              <a:off x="1392" y="3408"/>
              <a:ext cx="0" cy="336"/>
            </a:xfrm>
            <a:prstGeom prst="line">
              <a:avLst/>
            </a:prstGeom>
            <a:noFill/>
            <a:ln w="19050">
              <a:solidFill>
                <a:srgbClr val="0000FF"/>
              </a:solidFill>
              <a:round/>
              <a:headEnd type="none" w="sm" len="lg"/>
              <a:tailEnd type="none" w="sm" len="lg"/>
            </a:ln>
            <a:effectLst/>
          </p:spPr>
          <p:txBody>
            <a:bodyPr wrap="none" anchor="ctr"/>
            <a:lstStyle/>
            <a:p>
              <a:endParaRPr lang="zh-CN" altLang="en-US"/>
            </a:p>
          </p:txBody>
        </p:sp>
        <p:sp>
          <p:nvSpPr>
            <p:cNvPr id="94275" name="Line 67"/>
            <p:cNvSpPr>
              <a:spLocks noChangeShapeType="1"/>
            </p:cNvSpPr>
            <p:nvPr/>
          </p:nvSpPr>
          <p:spPr bwMode="auto">
            <a:xfrm>
              <a:off x="1488" y="3408"/>
              <a:ext cx="0" cy="336"/>
            </a:xfrm>
            <a:prstGeom prst="line">
              <a:avLst/>
            </a:prstGeom>
            <a:noFill/>
            <a:ln w="19050">
              <a:solidFill>
                <a:srgbClr val="0000FF"/>
              </a:solidFill>
              <a:round/>
              <a:headEnd type="none" w="sm" len="lg"/>
              <a:tailEnd type="none" w="sm" len="lg"/>
            </a:ln>
            <a:effectLst/>
          </p:spPr>
          <p:txBody>
            <a:bodyPr wrap="none" anchor="ctr"/>
            <a:lstStyle/>
            <a:p>
              <a:endParaRPr lang="zh-CN" altLang="en-US"/>
            </a:p>
          </p:txBody>
        </p:sp>
        <p:grpSp>
          <p:nvGrpSpPr>
            <p:cNvPr id="11" name="Group 68"/>
            <p:cNvGrpSpPr/>
            <p:nvPr/>
          </p:nvGrpSpPr>
          <p:grpSpPr bwMode="auto">
            <a:xfrm>
              <a:off x="1104" y="3072"/>
              <a:ext cx="864" cy="432"/>
              <a:chOff x="3312" y="3408"/>
              <a:chExt cx="864" cy="432"/>
            </a:xfrm>
          </p:grpSpPr>
          <p:sp>
            <p:nvSpPr>
              <p:cNvPr id="94277" name="Rectangle 69"/>
              <p:cNvSpPr>
                <a:spLocks noChangeArrowheads="1"/>
              </p:cNvSpPr>
              <p:nvPr/>
            </p:nvSpPr>
            <p:spPr bwMode="auto">
              <a:xfrm>
                <a:off x="3312" y="3408"/>
                <a:ext cx="96" cy="432"/>
              </a:xfrm>
              <a:prstGeom prst="rect">
                <a:avLst/>
              </a:prstGeom>
              <a:gradFill rotWithShape="0">
                <a:gsLst>
                  <a:gs pos="0">
                    <a:srgbClr val="FFFF99">
                      <a:gamma/>
                      <a:shade val="26275"/>
                      <a:invGamma/>
                    </a:srgbClr>
                  </a:gs>
                  <a:gs pos="50000">
                    <a:srgbClr val="FFFF99"/>
                  </a:gs>
                  <a:gs pos="100000">
                    <a:srgbClr val="FFFF99">
                      <a:gamma/>
                      <a:shade val="26275"/>
                      <a:invGamma/>
                    </a:srgbClr>
                  </a:gs>
                </a:gsLst>
                <a:lin ang="0" scaled="1"/>
              </a:gradFill>
              <a:ln w="9525">
                <a:solidFill>
                  <a:schemeClr val="tx1"/>
                </a:solidFill>
                <a:miter lim="800000"/>
              </a:ln>
              <a:effectLst/>
            </p:spPr>
            <p:txBody>
              <a:bodyPr wrap="none" anchor="ctr"/>
              <a:lstStyle/>
              <a:p>
                <a:endParaRPr lang="zh-CN" altLang="en-US"/>
              </a:p>
            </p:txBody>
          </p:sp>
          <p:sp>
            <p:nvSpPr>
              <p:cNvPr id="94278" name="Rectangle 70"/>
              <p:cNvSpPr>
                <a:spLocks noChangeArrowheads="1"/>
              </p:cNvSpPr>
              <p:nvPr/>
            </p:nvSpPr>
            <p:spPr bwMode="auto">
              <a:xfrm>
                <a:off x="3408" y="3408"/>
                <a:ext cx="96" cy="432"/>
              </a:xfrm>
              <a:prstGeom prst="rect">
                <a:avLst/>
              </a:prstGeom>
              <a:gradFill rotWithShape="0">
                <a:gsLst>
                  <a:gs pos="0">
                    <a:srgbClr val="FFFF99">
                      <a:gamma/>
                      <a:shade val="26275"/>
                      <a:invGamma/>
                    </a:srgbClr>
                  </a:gs>
                  <a:gs pos="50000">
                    <a:srgbClr val="FFFF99"/>
                  </a:gs>
                  <a:gs pos="100000">
                    <a:srgbClr val="FFFF99">
                      <a:gamma/>
                      <a:shade val="26275"/>
                      <a:invGamma/>
                    </a:srgbClr>
                  </a:gs>
                </a:gsLst>
                <a:lin ang="0" scaled="1"/>
              </a:gradFill>
              <a:ln w="9525">
                <a:solidFill>
                  <a:schemeClr val="tx1"/>
                </a:solidFill>
                <a:miter lim="800000"/>
              </a:ln>
              <a:effectLst/>
            </p:spPr>
            <p:txBody>
              <a:bodyPr wrap="none" anchor="ctr"/>
              <a:lstStyle/>
              <a:p>
                <a:endParaRPr lang="zh-CN" altLang="en-US"/>
              </a:p>
            </p:txBody>
          </p:sp>
          <p:sp>
            <p:nvSpPr>
              <p:cNvPr id="94279" name="Rectangle 71"/>
              <p:cNvSpPr>
                <a:spLocks noChangeArrowheads="1"/>
              </p:cNvSpPr>
              <p:nvPr/>
            </p:nvSpPr>
            <p:spPr bwMode="auto">
              <a:xfrm>
                <a:off x="3504" y="3408"/>
                <a:ext cx="96" cy="432"/>
              </a:xfrm>
              <a:prstGeom prst="rect">
                <a:avLst/>
              </a:prstGeom>
              <a:gradFill rotWithShape="0">
                <a:gsLst>
                  <a:gs pos="0">
                    <a:srgbClr val="FFFF99">
                      <a:gamma/>
                      <a:shade val="26275"/>
                      <a:invGamma/>
                    </a:srgbClr>
                  </a:gs>
                  <a:gs pos="50000">
                    <a:srgbClr val="FFFF99"/>
                  </a:gs>
                  <a:gs pos="100000">
                    <a:srgbClr val="FFFF99">
                      <a:gamma/>
                      <a:shade val="26275"/>
                      <a:invGamma/>
                    </a:srgbClr>
                  </a:gs>
                </a:gsLst>
                <a:lin ang="0" scaled="1"/>
              </a:gradFill>
              <a:ln w="9525">
                <a:solidFill>
                  <a:schemeClr val="tx1"/>
                </a:solidFill>
                <a:miter lim="800000"/>
              </a:ln>
              <a:effectLst/>
            </p:spPr>
            <p:txBody>
              <a:bodyPr wrap="none" anchor="ctr"/>
              <a:lstStyle/>
              <a:p>
                <a:endParaRPr lang="zh-CN" altLang="en-US"/>
              </a:p>
            </p:txBody>
          </p:sp>
          <p:sp>
            <p:nvSpPr>
              <p:cNvPr id="94280" name="Rectangle 72"/>
              <p:cNvSpPr>
                <a:spLocks noChangeArrowheads="1"/>
              </p:cNvSpPr>
              <p:nvPr/>
            </p:nvSpPr>
            <p:spPr bwMode="auto">
              <a:xfrm>
                <a:off x="3600" y="3408"/>
                <a:ext cx="96" cy="432"/>
              </a:xfrm>
              <a:prstGeom prst="rect">
                <a:avLst/>
              </a:prstGeom>
              <a:gradFill rotWithShape="0">
                <a:gsLst>
                  <a:gs pos="0">
                    <a:srgbClr val="FFFF99">
                      <a:gamma/>
                      <a:shade val="26275"/>
                      <a:invGamma/>
                    </a:srgbClr>
                  </a:gs>
                  <a:gs pos="50000">
                    <a:srgbClr val="FFFF99"/>
                  </a:gs>
                  <a:gs pos="100000">
                    <a:srgbClr val="FFFF99">
                      <a:gamma/>
                      <a:shade val="26275"/>
                      <a:invGamma/>
                    </a:srgbClr>
                  </a:gs>
                </a:gsLst>
                <a:lin ang="0" scaled="1"/>
              </a:gradFill>
              <a:ln w="9525">
                <a:solidFill>
                  <a:schemeClr val="tx1"/>
                </a:solidFill>
                <a:miter lim="800000"/>
              </a:ln>
              <a:effectLst/>
            </p:spPr>
            <p:txBody>
              <a:bodyPr wrap="none" anchor="ctr"/>
              <a:lstStyle/>
              <a:p>
                <a:endParaRPr lang="zh-CN" altLang="en-US"/>
              </a:p>
            </p:txBody>
          </p:sp>
          <p:sp>
            <p:nvSpPr>
              <p:cNvPr id="94281" name="Rectangle 73"/>
              <p:cNvSpPr>
                <a:spLocks noChangeArrowheads="1"/>
              </p:cNvSpPr>
              <p:nvPr/>
            </p:nvSpPr>
            <p:spPr bwMode="auto">
              <a:xfrm>
                <a:off x="3696" y="3408"/>
                <a:ext cx="96" cy="432"/>
              </a:xfrm>
              <a:prstGeom prst="rect">
                <a:avLst/>
              </a:prstGeom>
              <a:gradFill rotWithShape="0">
                <a:gsLst>
                  <a:gs pos="0">
                    <a:srgbClr val="FFFF99">
                      <a:gamma/>
                      <a:shade val="26275"/>
                      <a:invGamma/>
                    </a:srgbClr>
                  </a:gs>
                  <a:gs pos="50000">
                    <a:srgbClr val="FFFF99"/>
                  </a:gs>
                  <a:gs pos="100000">
                    <a:srgbClr val="FFFF99">
                      <a:gamma/>
                      <a:shade val="26275"/>
                      <a:invGamma/>
                    </a:srgbClr>
                  </a:gs>
                </a:gsLst>
                <a:lin ang="0" scaled="1"/>
              </a:gradFill>
              <a:ln w="9525">
                <a:solidFill>
                  <a:schemeClr val="tx1"/>
                </a:solidFill>
                <a:miter lim="800000"/>
              </a:ln>
              <a:effectLst/>
            </p:spPr>
            <p:txBody>
              <a:bodyPr wrap="none" anchor="ctr"/>
              <a:lstStyle/>
              <a:p>
                <a:endParaRPr lang="zh-CN" altLang="en-US"/>
              </a:p>
            </p:txBody>
          </p:sp>
          <p:sp>
            <p:nvSpPr>
              <p:cNvPr id="94282" name="Rectangle 74"/>
              <p:cNvSpPr>
                <a:spLocks noChangeArrowheads="1"/>
              </p:cNvSpPr>
              <p:nvPr/>
            </p:nvSpPr>
            <p:spPr bwMode="auto">
              <a:xfrm>
                <a:off x="3792" y="3408"/>
                <a:ext cx="96" cy="432"/>
              </a:xfrm>
              <a:prstGeom prst="rect">
                <a:avLst/>
              </a:prstGeom>
              <a:gradFill rotWithShape="0">
                <a:gsLst>
                  <a:gs pos="0">
                    <a:srgbClr val="FFFF99">
                      <a:gamma/>
                      <a:shade val="26275"/>
                      <a:invGamma/>
                    </a:srgbClr>
                  </a:gs>
                  <a:gs pos="50000">
                    <a:srgbClr val="FFFF99"/>
                  </a:gs>
                  <a:gs pos="100000">
                    <a:srgbClr val="FFFF99">
                      <a:gamma/>
                      <a:shade val="26275"/>
                      <a:invGamma/>
                    </a:srgbClr>
                  </a:gs>
                </a:gsLst>
                <a:lin ang="0" scaled="1"/>
              </a:gradFill>
              <a:ln w="9525">
                <a:solidFill>
                  <a:schemeClr val="tx1"/>
                </a:solidFill>
                <a:miter lim="800000"/>
              </a:ln>
              <a:effectLst/>
            </p:spPr>
            <p:txBody>
              <a:bodyPr wrap="none" anchor="ctr"/>
              <a:lstStyle/>
              <a:p>
                <a:endParaRPr lang="zh-CN" altLang="en-US"/>
              </a:p>
            </p:txBody>
          </p:sp>
          <p:sp>
            <p:nvSpPr>
              <p:cNvPr id="94283" name="Rectangle 75"/>
              <p:cNvSpPr>
                <a:spLocks noChangeArrowheads="1"/>
              </p:cNvSpPr>
              <p:nvPr/>
            </p:nvSpPr>
            <p:spPr bwMode="auto">
              <a:xfrm>
                <a:off x="3888" y="3408"/>
                <a:ext cx="96" cy="432"/>
              </a:xfrm>
              <a:prstGeom prst="rect">
                <a:avLst/>
              </a:prstGeom>
              <a:gradFill rotWithShape="0">
                <a:gsLst>
                  <a:gs pos="0">
                    <a:srgbClr val="FFFF99">
                      <a:gamma/>
                      <a:shade val="26275"/>
                      <a:invGamma/>
                    </a:srgbClr>
                  </a:gs>
                  <a:gs pos="50000">
                    <a:srgbClr val="FFFF99"/>
                  </a:gs>
                  <a:gs pos="100000">
                    <a:srgbClr val="FFFF99">
                      <a:gamma/>
                      <a:shade val="26275"/>
                      <a:invGamma/>
                    </a:srgbClr>
                  </a:gs>
                </a:gsLst>
                <a:lin ang="0" scaled="1"/>
              </a:gradFill>
              <a:ln w="9525">
                <a:solidFill>
                  <a:schemeClr val="tx1"/>
                </a:solidFill>
                <a:miter lim="800000"/>
              </a:ln>
              <a:effectLst/>
            </p:spPr>
            <p:txBody>
              <a:bodyPr wrap="none" anchor="ctr"/>
              <a:lstStyle/>
              <a:p>
                <a:endParaRPr lang="zh-CN" altLang="en-US"/>
              </a:p>
            </p:txBody>
          </p:sp>
          <p:sp>
            <p:nvSpPr>
              <p:cNvPr id="94284" name="Rectangle 76"/>
              <p:cNvSpPr>
                <a:spLocks noChangeArrowheads="1"/>
              </p:cNvSpPr>
              <p:nvPr/>
            </p:nvSpPr>
            <p:spPr bwMode="auto">
              <a:xfrm>
                <a:off x="3984" y="3408"/>
                <a:ext cx="96" cy="432"/>
              </a:xfrm>
              <a:prstGeom prst="rect">
                <a:avLst/>
              </a:prstGeom>
              <a:gradFill rotWithShape="0">
                <a:gsLst>
                  <a:gs pos="0">
                    <a:srgbClr val="FFFF99">
                      <a:gamma/>
                      <a:shade val="26275"/>
                      <a:invGamma/>
                    </a:srgbClr>
                  </a:gs>
                  <a:gs pos="50000">
                    <a:srgbClr val="FFFF99"/>
                  </a:gs>
                  <a:gs pos="100000">
                    <a:srgbClr val="FFFF99">
                      <a:gamma/>
                      <a:shade val="26275"/>
                      <a:invGamma/>
                    </a:srgbClr>
                  </a:gs>
                </a:gsLst>
                <a:lin ang="0" scaled="1"/>
              </a:gradFill>
              <a:ln w="9525">
                <a:solidFill>
                  <a:schemeClr val="tx1"/>
                </a:solidFill>
                <a:miter lim="800000"/>
              </a:ln>
              <a:effectLst/>
            </p:spPr>
            <p:txBody>
              <a:bodyPr wrap="none" anchor="ctr"/>
              <a:lstStyle/>
              <a:p>
                <a:endParaRPr lang="zh-CN" altLang="en-US"/>
              </a:p>
            </p:txBody>
          </p:sp>
          <p:sp>
            <p:nvSpPr>
              <p:cNvPr id="94285" name="Rectangle 77"/>
              <p:cNvSpPr>
                <a:spLocks noChangeArrowheads="1"/>
              </p:cNvSpPr>
              <p:nvPr/>
            </p:nvSpPr>
            <p:spPr bwMode="auto">
              <a:xfrm>
                <a:off x="4080" y="3408"/>
                <a:ext cx="96" cy="432"/>
              </a:xfrm>
              <a:prstGeom prst="rect">
                <a:avLst/>
              </a:prstGeom>
              <a:gradFill rotWithShape="0">
                <a:gsLst>
                  <a:gs pos="0">
                    <a:srgbClr val="FFFF99">
                      <a:gamma/>
                      <a:shade val="26275"/>
                      <a:invGamma/>
                    </a:srgbClr>
                  </a:gs>
                  <a:gs pos="50000">
                    <a:srgbClr val="FFFF99"/>
                  </a:gs>
                  <a:gs pos="100000">
                    <a:srgbClr val="FFFF99">
                      <a:gamma/>
                      <a:shade val="26275"/>
                      <a:invGamma/>
                    </a:srgbClr>
                  </a:gs>
                </a:gsLst>
                <a:lin ang="0" scaled="1"/>
              </a:gradFill>
              <a:ln w="9525">
                <a:solidFill>
                  <a:schemeClr val="tx1"/>
                </a:solidFill>
                <a:miter lim="800000"/>
              </a:ln>
              <a:effectLst/>
            </p:spPr>
            <p:txBody>
              <a:bodyPr wrap="none" anchor="ctr"/>
              <a:lstStyle/>
              <a:p>
                <a:endParaRPr lang="zh-CN" altLang="en-US"/>
              </a:p>
            </p:txBody>
          </p:sp>
        </p:grpSp>
        <p:sp>
          <p:nvSpPr>
            <p:cNvPr id="94286" name="Line 78"/>
            <p:cNvSpPr>
              <a:spLocks noChangeShapeType="1"/>
            </p:cNvSpPr>
            <p:nvPr/>
          </p:nvSpPr>
          <p:spPr bwMode="auto">
            <a:xfrm>
              <a:off x="1152" y="3600"/>
              <a:ext cx="240" cy="0"/>
            </a:xfrm>
            <a:prstGeom prst="line">
              <a:avLst/>
            </a:prstGeom>
            <a:noFill/>
            <a:ln w="19050">
              <a:solidFill>
                <a:srgbClr val="FF3300"/>
              </a:solidFill>
              <a:prstDash val="dash"/>
              <a:round/>
              <a:headEnd type="none" w="sm" len="lg"/>
              <a:tailEnd type="triangle" w="sm" len="lg"/>
            </a:ln>
            <a:effectLst/>
          </p:spPr>
          <p:txBody>
            <a:bodyPr wrap="none" anchor="ctr"/>
            <a:lstStyle/>
            <a:p>
              <a:endParaRPr lang="zh-CN" altLang="en-US"/>
            </a:p>
          </p:txBody>
        </p:sp>
        <p:sp>
          <p:nvSpPr>
            <p:cNvPr id="94287" name="Line 79"/>
            <p:cNvSpPr>
              <a:spLocks noChangeShapeType="1"/>
            </p:cNvSpPr>
            <p:nvPr/>
          </p:nvSpPr>
          <p:spPr bwMode="auto">
            <a:xfrm flipH="1">
              <a:off x="1488" y="3600"/>
              <a:ext cx="240" cy="0"/>
            </a:xfrm>
            <a:prstGeom prst="line">
              <a:avLst/>
            </a:prstGeom>
            <a:noFill/>
            <a:ln w="19050">
              <a:solidFill>
                <a:srgbClr val="FF3300"/>
              </a:solidFill>
              <a:prstDash val="dash"/>
              <a:round/>
              <a:headEnd type="none" w="sm" len="lg"/>
              <a:tailEnd type="triangle" w="sm" len="lg"/>
            </a:ln>
            <a:effectLst/>
          </p:spPr>
          <p:txBody>
            <a:bodyPr wrap="none" anchor="ctr"/>
            <a:lstStyle/>
            <a:p>
              <a:endParaRPr lang="zh-CN" altLang="en-US"/>
            </a:p>
          </p:txBody>
        </p:sp>
        <p:graphicFrame>
          <p:nvGraphicFramePr>
            <p:cNvPr id="94288" name="Object 80"/>
            <p:cNvGraphicFramePr>
              <a:graphicFrameLocks noChangeAspect="1"/>
            </p:cNvGraphicFramePr>
            <p:nvPr/>
          </p:nvGraphicFramePr>
          <p:xfrm>
            <a:off x="1680" y="3504"/>
            <a:ext cx="177" cy="272"/>
          </p:xfrm>
          <a:graphic>
            <a:graphicData uri="http://schemas.openxmlformats.org/presentationml/2006/ole">
              <mc:AlternateContent xmlns:mc="http://schemas.openxmlformats.org/markup-compatibility/2006">
                <mc:Choice xmlns:v="urn:schemas-microsoft-com:vml" Requires="v">
                  <p:oleObj spid="_x0000_s25938" name="Equation" r:id="rId26" imgW="165100" imgH="254000" progId="Equation.3">
                    <p:embed/>
                  </p:oleObj>
                </mc:Choice>
                <mc:Fallback>
                  <p:oleObj name="Equation" r:id="rId26" imgW="165100" imgH="254000" progId="Equation.3">
                    <p:embed/>
                    <p:pic>
                      <p:nvPicPr>
                        <p:cNvPr id="0" name="Picture 4"/>
                        <p:cNvPicPr preferRelativeResize="0">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80" y="3504"/>
                          <a:ext cx="177"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2" name="Group 81"/>
          <p:cNvGrpSpPr/>
          <p:nvPr/>
        </p:nvGrpSpPr>
        <p:grpSpPr bwMode="auto">
          <a:xfrm>
            <a:off x="6781800" y="2352020"/>
            <a:ext cx="1162050" cy="914400"/>
            <a:chOff x="3888" y="1248"/>
            <a:chExt cx="732" cy="576"/>
          </a:xfrm>
        </p:grpSpPr>
        <p:sp>
          <p:nvSpPr>
            <p:cNvPr id="94290" name="Line 82"/>
            <p:cNvSpPr>
              <a:spLocks noChangeShapeType="1"/>
            </p:cNvSpPr>
            <p:nvPr/>
          </p:nvSpPr>
          <p:spPr bwMode="auto">
            <a:xfrm>
              <a:off x="3888" y="1488"/>
              <a:ext cx="720" cy="0"/>
            </a:xfrm>
            <a:prstGeom prst="line">
              <a:avLst/>
            </a:prstGeom>
            <a:noFill/>
            <a:ln w="19050">
              <a:solidFill>
                <a:srgbClr val="CC0099"/>
              </a:solidFill>
              <a:prstDash val="dash"/>
              <a:round/>
              <a:headEnd type="none" w="sm" len="lg"/>
              <a:tailEnd type="none" w="sm" len="lg"/>
            </a:ln>
            <a:effectLst/>
          </p:spPr>
          <p:txBody>
            <a:bodyPr wrap="none" anchor="ctr"/>
            <a:lstStyle/>
            <a:p>
              <a:endParaRPr lang="zh-CN" altLang="en-US"/>
            </a:p>
          </p:txBody>
        </p:sp>
        <p:sp>
          <p:nvSpPr>
            <p:cNvPr id="94291" name="Line 83"/>
            <p:cNvSpPr>
              <a:spLocks noChangeShapeType="1"/>
            </p:cNvSpPr>
            <p:nvPr/>
          </p:nvSpPr>
          <p:spPr bwMode="auto">
            <a:xfrm>
              <a:off x="4416" y="1248"/>
              <a:ext cx="0" cy="240"/>
            </a:xfrm>
            <a:prstGeom prst="line">
              <a:avLst/>
            </a:prstGeom>
            <a:noFill/>
            <a:ln w="19050">
              <a:solidFill>
                <a:srgbClr val="FF0066"/>
              </a:solidFill>
              <a:round/>
              <a:headEnd type="none" w="sm" len="lg"/>
              <a:tailEnd type="triangle" w="sm" len="lg"/>
            </a:ln>
            <a:effectLst/>
          </p:spPr>
          <p:txBody>
            <a:bodyPr wrap="none" anchor="ctr"/>
            <a:lstStyle/>
            <a:p>
              <a:endParaRPr lang="zh-CN" altLang="en-US"/>
            </a:p>
          </p:txBody>
        </p:sp>
        <p:sp>
          <p:nvSpPr>
            <p:cNvPr id="94292" name="Line 84"/>
            <p:cNvSpPr>
              <a:spLocks noChangeShapeType="1"/>
            </p:cNvSpPr>
            <p:nvPr/>
          </p:nvSpPr>
          <p:spPr bwMode="auto">
            <a:xfrm>
              <a:off x="4416" y="1584"/>
              <a:ext cx="0" cy="240"/>
            </a:xfrm>
            <a:prstGeom prst="line">
              <a:avLst/>
            </a:prstGeom>
            <a:noFill/>
            <a:ln w="19050">
              <a:solidFill>
                <a:srgbClr val="FF0066"/>
              </a:solidFill>
              <a:round/>
              <a:headEnd type="triangle" w="sm" len="lg"/>
              <a:tailEnd type="none" w="sm" len="lg"/>
            </a:ln>
            <a:effectLst/>
          </p:spPr>
          <p:txBody>
            <a:bodyPr wrap="none" anchor="ctr"/>
            <a:lstStyle/>
            <a:p>
              <a:endParaRPr lang="zh-CN" altLang="en-US"/>
            </a:p>
          </p:txBody>
        </p:sp>
        <p:graphicFrame>
          <p:nvGraphicFramePr>
            <p:cNvPr id="94293" name="Object 85"/>
            <p:cNvGraphicFramePr>
              <a:graphicFrameLocks noChangeAspect="1"/>
            </p:cNvGraphicFramePr>
            <p:nvPr/>
          </p:nvGraphicFramePr>
          <p:xfrm>
            <a:off x="4416" y="1536"/>
            <a:ext cx="204" cy="272"/>
          </p:xfrm>
          <a:graphic>
            <a:graphicData uri="http://schemas.openxmlformats.org/presentationml/2006/ole">
              <mc:AlternateContent xmlns:mc="http://schemas.openxmlformats.org/markup-compatibility/2006">
                <mc:Choice xmlns:v="urn:schemas-microsoft-com:vml" Requires="v">
                  <p:oleObj spid="_x0000_s25939" name="Equation" r:id="rId28" imgW="190500" imgH="254000" progId="Equation.3">
                    <p:embed/>
                  </p:oleObj>
                </mc:Choice>
                <mc:Fallback>
                  <p:oleObj name="Equation" r:id="rId28" imgW="190500" imgH="254000" progId="Equation.3">
                    <p:embed/>
                    <p:pic>
                      <p:nvPicPr>
                        <p:cNvPr id="0" name="Picture 3"/>
                        <p:cNvPicPr preferRelativeResize="0">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416" y="1536"/>
                          <a:ext cx="204"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6" name="矩形 85"/>
          <p:cNvSpPr/>
          <p:nvPr/>
        </p:nvSpPr>
        <p:spPr>
          <a:xfrm>
            <a:off x="762000" y="152400"/>
            <a:ext cx="2451312" cy="584775"/>
          </a:xfrm>
          <a:prstGeom prst="rect">
            <a:avLst/>
          </a:prstGeom>
        </p:spPr>
        <p:txBody>
          <a:bodyPr wrap="none">
            <a:spAutoFit/>
          </a:bodyPr>
          <a:lstStyle/>
          <a:p>
            <a:r>
              <a:rPr lang="zh-CN" altLang="zh-CN" sz="3200" b="1" dirty="0">
                <a:solidFill>
                  <a:srgbClr val="00B050"/>
                </a:solidFill>
                <a:latin typeface="黑体" panose="02010609060101010101" pitchFamily="49" charset="-122"/>
                <a:ea typeface="黑体" panose="02010609060101010101" pitchFamily="49" charset="-122"/>
              </a:rPr>
              <a:t>二 等厚干涉</a:t>
            </a:r>
            <a:endParaRPr lang="zh-CN" altLang="zh-CN" sz="3200" dirty="0">
              <a:solidFill>
                <a:srgbClr val="00B050"/>
              </a:solidFill>
              <a:latin typeface="黑体" panose="02010609060101010101" pitchFamily="49" charset="-122"/>
              <a:ea typeface="黑体" panose="02010609060101010101" pitchFamily="49"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94270"/>
                                        </p:tgtEl>
                                        <p:attrNameLst>
                                          <p:attrName>style.visibility</p:attrName>
                                        </p:attrNameLst>
                                      </p:cBhvr>
                                      <p:to>
                                        <p:strVal val="visible"/>
                                      </p:to>
                                    </p:set>
                                    <p:anim calcmode="lin" valueType="num">
                                      <p:cBhvr>
                                        <p:cTn id="7" dur="500" fill="hold"/>
                                        <p:tgtEl>
                                          <p:spTgt spid="94270"/>
                                        </p:tgtEl>
                                        <p:attrNameLst>
                                          <p:attrName>ppt_x</p:attrName>
                                        </p:attrNameLst>
                                      </p:cBhvr>
                                      <p:tavLst>
                                        <p:tav tm="0">
                                          <p:val>
                                            <p:strVal val="#ppt_x"/>
                                          </p:val>
                                        </p:tav>
                                        <p:tav tm="100000">
                                          <p:val>
                                            <p:strVal val="#ppt_x"/>
                                          </p:val>
                                        </p:tav>
                                      </p:tavLst>
                                    </p:anim>
                                    <p:anim calcmode="lin" valueType="num">
                                      <p:cBhvr>
                                        <p:cTn id="8" dur="500" fill="hold"/>
                                        <p:tgtEl>
                                          <p:spTgt spid="94270"/>
                                        </p:tgtEl>
                                        <p:attrNameLst>
                                          <p:attrName>ppt_y</p:attrName>
                                        </p:attrNameLst>
                                      </p:cBhvr>
                                      <p:tavLst>
                                        <p:tav tm="0">
                                          <p:val>
                                            <p:strVal val="#ppt_y-#ppt_h/2"/>
                                          </p:val>
                                        </p:tav>
                                        <p:tav tm="100000">
                                          <p:val>
                                            <p:strVal val="#ppt_y"/>
                                          </p:val>
                                        </p:tav>
                                      </p:tavLst>
                                    </p:anim>
                                    <p:anim calcmode="lin" valueType="num">
                                      <p:cBhvr>
                                        <p:cTn id="9" dur="500" fill="hold"/>
                                        <p:tgtEl>
                                          <p:spTgt spid="94270"/>
                                        </p:tgtEl>
                                        <p:attrNameLst>
                                          <p:attrName>ppt_w</p:attrName>
                                        </p:attrNameLst>
                                      </p:cBhvr>
                                      <p:tavLst>
                                        <p:tav tm="0">
                                          <p:val>
                                            <p:strVal val="#ppt_w"/>
                                          </p:val>
                                        </p:tav>
                                        <p:tav tm="100000">
                                          <p:val>
                                            <p:strVal val="#ppt_w"/>
                                          </p:val>
                                        </p:tav>
                                      </p:tavLst>
                                    </p:anim>
                                    <p:anim calcmode="lin" valueType="num">
                                      <p:cBhvr>
                                        <p:cTn id="10" dur="500" fill="hold"/>
                                        <p:tgtEl>
                                          <p:spTgt spid="94270"/>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8" presetClass="entr" presetSubtype="3" fill="hold" grpId="0" nodeType="clickEffect">
                                  <p:stCondLst>
                                    <p:cond delay="0"/>
                                  </p:stCondLst>
                                  <p:childTnLst>
                                    <p:set>
                                      <p:cBhvr>
                                        <p:cTn id="14" dur="1" fill="hold">
                                          <p:stCondLst>
                                            <p:cond delay="0"/>
                                          </p:stCondLst>
                                        </p:cTn>
                                        <p:tgtEl>
                                          <p:spTgt spid="94271"/>
                                        </p:tgtEl>
                                        <p:attrNameLst>
                                          <p:attrName>style.visibility</p:attrName>
                                        </p:attrNameLst>
                                      </p:cBhvr>
                                      <p:to>
                                        <p:strVal val="visible"/>
                                      </p:to>
                                    </p:set>
                                    <p:animEffect transition="in" filter="strips(upRight)">
                                      <p:cBhvr>
                                        <p:cTn id="15" dur="500"/>
                                        <p:tgtEl>
                                          <p:spTgt spid="94271"/>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3" fill="hold" grpId="0" nodeType="clickEffect">
                                  <p:stCondLst>
                                    <p:cond delay="0"/>
                                  </p:stCondLst>
                                  <p:childTnLst>
                                    <p:set>
                                      <p:cBhvr>
                                        <p:cTn id="19" dur="1" fill="hold">
                                          <p:stCondLst>
                                            <p:cond delay="0"/>
                                          </p:stCondLst>
                                        </p:cTn>
                                        <p:tgtEl>
                                          <p:spTgt spid="94272"/>
                                        </p:tgtEl>
                                        <p:attrNameLst>
                                          <p:attrName>style.visibility</p:attrName>
                                        </p:attrNameLst>
                                      </p:cBhvr>
                                      <p:to>
                                        <p:strVal val="visible"/>
                                      </p:to>
                                    </p:set>
                                    <p:animEffect transition="in" filter="strips(upRight)">
                                      <p:cBhvr>
                                        <p:cTn id="20" dur="500"/>
                                        <p:tgtEl>
                                          <p:spTgt spid="94272"/>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32"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ox(ou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nodeType="clickEffect">
                                  <p:stCondLst>
                                    <p:cond delay="0"/>
                                  </p:stCondLst>
                                  <p:childTnLst>
                                    <p:set>
                                      <p:cBhvr>
                                        <p:cTn id="29" dur="1" fill="hold">
                                          <p:stCondLst>
                                            <p:cond delay="0"/>
                                          </p:stCondLst>
                                        </p:cTn>
                                        <p:tgtEl>
                                          <p:spTgt spid="94260"/>
                                        </p:tgtEl>
                                        <p:attrNameLst>
                                          <p:attrName>style.visibility</p:attrName>
                                        </p:attrNameLst>
                                      </p:cBhvr>
                                      <p:to>
                                        <p:strVal val="visible"/>
                                      </p:to>
                                    </p:set>
                                    <p:animEffect transition="in" filter="checkerboard(across)">
                                      <p:cBhvr>
                                        <p:cTn id="30" dur="500"/>
                                        <p:tgtEl>
                                          <p:spTgt spid="94260"/>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linds(horizontal)">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blinds(horizontal)">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blinds(horizontal)">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32"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box(out)">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blinds(horizontal)">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70" grpId="0" animBg="1"/>
      <p:bldP spid="94271" grpId="0" animBg="1"/>
      <p:bldP spid="9427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5029200" y="3865563"/>
            <a:ext cx="4572000" cy="2078037"/>
            <a:chOff x="3216" y="2483"/>
            <a:chExt cx="2880" cy="1309"/>
          </a:xfrm>
        </p:grpSpPr>
        <p:graphicFrame>
          <p:nvGraphicFramePr>
            <p:cNvPr id="95235" name="Object 3"/>
            <p:cNvGraphicFramePr>
              <a:graphicFrameLocks noChangeAspect="1"/>
            </p:cNvGraphicFramePr>
            <p:nvPr/>
          </p:nvGraphicFramePr>
          <p:xfrm>
            <a:off x="3216" y="2976"/>
            <a:ext cx="432" cy="288"/>
          </p:xfrm>
          <a:graphic>
            <a:graphicData uri="http://schemas.openxmlformats.org/presentationml/2006/ole">
              <mc:AlternateContent xmlns:mc="http://schemas.openxmlformats.org/markup-compatibility/2006">
                <mc:Choice xmlns:v="urn:schemas-microsoft-com:vml" Requires="v">
                  <p:oleObj spid="_x0000_s26936" name="公式" r:id="rId3" imgW="393700" imgH="254000" progId="Equation.3">
                    <p:embed/>
                  </p:oleObj>
                </mc:Choice>
                <mc:Fallback>
                  <p:oleObj name="公式" r:id="rId3" imgW="393700" imgH="254000" progId="Equation.3">
                    <p:embed/>
                    <p:pic>
                      <p:nvPicPr>
                        <p:cNvPr id="0"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 y="2976"/>
                          <a:ext cx="432"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5236" name="Object 4"/>
            <p:cNvGraphicFramePr>
              <a:graphicFrameLocks noChangeAspect="1"/>
            </p:cNvGraphicFramePr>
            <p:nvPr/>
          </p:nvGraphicFramePr>
          <p:xfrm>
            <a:off x="3744" y="2483"/>
            <a:ext cx="960" cy="637"/>
          </p:xfrm>
          <a:graphic>
            <a:graphicData uri="http://schemas.openxmlformats.org/presentationml/2006/ole">
              <mc:AlternateContent xmlns:mc="http://schemas.openxmlformats.org/markup-compatibility/2006">
                <mc:Choice xmlns:v="urn:schemas-microsoft-com:vml" Requires="v">
                  <p:oleObj spid="_x0000_s26937" name="公式" r:id="rId5" imgW="1040765" imgH="609600" progId="Equation.3">
                    <p:embed/>
                  </p:oleObj>
                </mc:Choice>
                <mc:Fallback>
                  <p:oleObj name="公式" r:id="rId5" imgW="1040765" imgH="609600" progId="Equation.3">
                    <p:embed/>
                    <p:pic>
                      <p:nvPicPr>
                        <p:cNvPr id="0"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4" y="2483"/>
                          <a:ext cx="960" cy="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5237" name="Object 5"/>
            <p:cNvGraphicFramePr>
              <a:graphicFrameLocks noChangeAspect="1"/>
            </p:cNvGraphicFramePr>
            <p:nvPr/>
          </p:nvGraphicFramePr>
          <p:xfrm>
            <a:off x="3840" y="3443"/>
            <a:ext cx="720" cy="349"/>
          </p:xfrm>
          <a:graphic>
            <a:graphicData uri="http://schemas.openxmlformats.org/presentationml/2006/ole">
              <mc:AlternateContent xmlns:mc="http://schemas.openxmlformats.org/markup-compatibility/2006">
                <mc:Choice xmlns:v="urn:schemas-microsoft-com:vml" Requires="v">
                  <p:oleObj spid="_x0000_s26938" name="公式" r:id="rId7" imgW="673100" imgH="317500" progId="Equation.3">
                    <p:embed/>
                  </p:oleObj>
                </mc:Choice>
                <mc:Fallback>
                  <p:oleObj name="公式" r:id="rId7" imgW="673100" imgH="317500" progId="Equation.3">
                    <p:embed/>
                    <p:pic>
                      <p:nvPicPr>
                        <p:cNvPr id="0"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0" y="3443"/>
                          <a:ext cx="720" cy="3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5238" name="Text Box 6"/>
            <p:cNvSpPr txBox="1">
              <a:spLocks noChangeArrowheads="1"/>
            </p:cNvSpPr>
            <p:nvPr/>
          </p:nvSpPr>
          <p:spPr bwMode="auto">
            <a:xfrm>
              <a:off x="4678" y="2601"/>
              <a:ext cx="1418" cy="327"/>
            </a:xfrm>
            <a:prstGeom prst="rect">
              <a:avLst/>
            </a:prstGeom>
            <a:noFill/>
            <a:ln w="9525">
              <a:noFill/>
              <a:miter lim="800000"/>
            </a:ln>
            <a:effectLst/>
          </p:spPr>
          <p:txBody>
            <a:bodyPr>
              <a:spAutoFit/>
            </a:bodyPr>
            <a:lstStyle/>
            <a:p>
              <a:pPr>
                <a:spcBef>
                  <a:spcPct val="50000"/>
                </a:spcBef>
              </a:pPr>
              <a:r>
                <a:rPr lang="zh-CN" altLang="en-US" sz="2800" dirty="0">
                  <a:solidFill>
                    <a:srgbClr val="000000"/>
                  </a:solidFill>
                  <a:latin typeface="黑体" panose="02010609060101010101" pitchFamily="49" charset="-122"/>
                  <a:ea typeface="黑体" panose="02010609060101010101" pitchFamily="49" charset="-122"/>
                </a:rPr>
                <a:t>（明纹）</a:t>
              </a:r>
            </a:p>
          </p:txBody>
        </p:sp>
        <p:sp>
          <p:nvSpPr>
            <p:cNvPr id="95239" name="Text Box 7"/>
            <p:cNvSpPr txBox="1">
              <a:spLocks noChangeArrowheads="1"/>
            </p:cNvSpPr>
            <p:nvPr/>
          </p:nvSpPr>
          <p:spPr bwMode="auto">
            <a:xfrm>
              <a:off x="4656" y="3408"/>
              <a:ext cx="1263" cy="327"/>
            </a:xfrm>
            <a:prstGeom prst="rect">
              <a:avLst/>
            </a:prstGeom>
            <a:noFill/>
            <a:ln w="9525">
              <a:noFill/>
              <a:miter lim="800000"/>
            </a:ln>
            <a:effectLst/>
          </p:spPr>
          <p:txBody>
            <a:bodyPr>
              <a:spAutoFit/>
            </a:bodyPr>
            <a:lstStyle/>
            <a:p>
              <a:pPr>
                <a:spcBef>
                  <a:spcPct val="50000"/>
                </a:spcBef>
              </a:pPr>
              <a:r>
                <a:rPr lang="zh-CN" altLang="en-US" sz="2800" dirty="0">
                  <a:solidFill>
                    <a:srgbClr val="000000"/>
                  </a:solidFill>
                  <a:latin typeface="黑体" panose="02010609060101010101" pitchFamily="49" charset="-122"/>
                  <a:ea typeface="黑体" panose="02010609060101010101" pitchFamily="49" charset="-122"/>
                </a:rPr>
                <a:t>（暗纹）</a:t>
              </a:r>
            </a:p>
          </p:txBody>
        </p:sp>
        <p:sp>
          <p:nvSpPr>
            <p:cNvPr id="95240" name="AutoShape 8"/>
            <p:cNvSpPr/>
            <p:nvPr/>
          </p:nvSpPr>
          <p:spPr bwMode="auto">
            <a:xfrm>
              <a:off x="3655" y="2722"/>
              <a:ext cx="89" cy="878"/>
            </a:xfrm>
            <a:prstGeom prst="leftBrace">
              <a:avLst>
                <a:gd name="adj1" fmla="val 82210"/>
                <a:gd name="adj2" fmla="val 50000"/>
              </a:avLst>
            </a:prstGeom>
            <a:noFill/>
            <a:ln w="28575">
              <a:solidFill>
                <a:srgbClr val="FF3300"/>
              </a:solidFill>
              <a:round/>
            </a:ln>
            <a:effectLst/>
          </p:spPr>
          <p:txBody>
            <a:bodyPr wrap="none" anchor="ctr"/>
            <a:lstStyle/>
            <a:p>
              <a:endParaRPr lang="zh-CN" altLang="en-US"/>
            </a:p>
          </p:txBody>
        </p:sp>
      </p:grpSp>
      <p:grpSp>
        <p:nvGrpSpPr>
          <p:cNvPr id="3" name="Group 9"/>
          <p:cNvGrpSpPr/>
          <p:nvPr/>
        </p:nvGrpSpPr>
        <p:grpSpPr bwMode="auto">
          <a:xfrm>
            <a:off x="381000" y="1071563"/>
            <a:ext cx="4343400" cy="5176837"/>
            <a:chOff x="288" y="627"/>
            <a:chExt cx="2736" cy="3261"/>
          </a:xfrm>
        </p:grpSpPr>
        <p:grpSp>
          <p:nvGrpSpPr>
            <p:cNvPr id="4" name="Group 10"/>
            <p:cNvGrpSpPr/>
            <p:nvPr/>
          </p:nvGrpSpPr>
          <p:grpSpPr bwMode="auto">
            <a:xfrm>
              <a:off x="288" y="627"/>
              <a:ext cx="2736" cy="3261"/>
              <a:chOff x="288" y="627"/>
              <a:chExt cx="2736" cy="3261"/>
            </a:xfrm>
          </p:grpSpPr>
          <p:grpSp>
            <p:nvGrpSpPr>
              <p:cNvPr id="5" name="Group 11"/>
              <p:cNvGrpSpPr/>
              <p:nvPr/>
            </p:nvGrpSpPr>
            <p:grpSpPr bwMode="auto">
              <a:xfrm>
                <a:off x="288" y="627"/>
                <a:ext cx="2736" cy="3261"/>
                <a:chOff x="288" y="624"/>
                <a:chExt cx="2736" cy="3261"/>
              </a:xfrm>
            </p:grpSpPr>
            <p:grpSp>
              <p:nvGrpSpPr>
                <p:cNvPr id="6" name="Group 12"/>
                <p:cNvGrpSpPr/>
                <p:nvPr/>
              </p:nvGrpSpPr>
              <p:grpSpPr bwMode="auto">
                <a:xfrm>
                  <a:off x="288" y="624"/>
                  <a:ext cx="2736" cy="3216"/>
                  <a:chOff x="288" y="624"/>
                  <a:chExt cx="2736" cy="3216"/>
                </a:xfrm>
              </p:grpSpPr>
              <p:sp>
                <p:nvSpPr>
                  <p:cNvPr id="95245" name="Rectangle 13"/>
                  <p:cNvSpPr>
                    <a:spLocks noChangeArrowheads="1"/>
                  </p:cNvSpPr>
                  <p:nvPr/>
                </p:nvSpPr>
                <p:spPr bwMode="auto">
                  <a:xfrm>
                    <a:off x="288" y="624"/>
                    <a:ext cx="2736" cy="3216"/>
                  </a:xfrm>
                  <a:prstGeom prst="rect">
                    <a:avLst/>
                  </a:prstGeom>
                  <a:solidFill>
                    <a:schemeClr val="bg1"/>
                  </a:solidFill>
                  <a:ln w="9525">
                    <a:solidFill>
                      <a:schemeClr val="tx2"/>
                    </a:solidFill>
                    <a:miter lim="800000"/>
                  </a:ln>
                  <a:effectLst/>
                </p:spPr>
                <p:txBody>
                  <a:bodyPr wrap="none" anchor="ctr"/>
                  <a:lstStyle/>
                  <a:p>
                    <a:endParaRPr lang="zh-CN" altLang="en-US"/>
                  </a:p>
                </p:txBody>
              </p:sp>
              <p:sp>
                <p:nvSpPr>
                  <p:cNvPr id="95246" name="Line 14"/>
                  <p:cNvSpPr>
                    <a:spLocks noChangeShapeType="1"/>
                  </p:cNvSpPr>
                  <p:nvPr/>
                </p:nvSpPr>
                <p:spPr bwMode="auto">
                  <a:xfrm>
                    <a:off x="528" y="2488"/>
                    <a:ext cx="2008" cy="0"/>
                  </a:xfrm>
                  <a:prstGeom prst="line">
                    <a:avLst/>
                  </a:prstGeom>
                  <a:noFill/>
                  <a:ln w="38100">
                    <a:solidFill>
                      <a:srgbClr val="663300"/>
                    </a:solidFill>
                    <a:round/>
                    <a:headEnd type="none" w="sm" len="lg"/>
                    <a:tailEnd type="none" w="sm" len="lg"/>
                  </a:ln>
                  <a:effectLst/>
                </p:spPr>
                <p:txBody>
                  <a:bodyPr wrap="none" anchor="ctr"/>
                  <a:lstStyle/>
                  <a:p>
                    <a:endParaRPr lang="zh-CN" altLang="en-US"/>
                  </a:p>
                </p:txBody>
              </p:sp>
              <p:sp>
                <p:nvSpPr>
                  <p:cNvPr id="95247" name="Line 15"/>
                  <p:cNvSpPr>
                    <a:spLocks noChangeShapeType="1"/>
                  </p:cNvSpPr>
                  <p:nvPr/>
                </p:nvSpPr>
                <p:spPr bwMode="auto">
                  <a:xfrm flipV="1">
                    <a:off x="528" y="1470"/>
                    <a:ext cx="2008" cy="1018"/>
                  </a:xfrm>
                  <a:prstGeom prst="line">
                    <a:avLst/>
                  </a:prstGeom>
                  <a:noFill/>
                  <a:ln w="38100">
                    <a:solidFill>
                      <a:srgbClr val="663300"/>
                    </a:solidFill>
                    <a:round/>
                    <a:headEnd type="none" w="sm" len="lg"/>
                    <a:tailEnd type="none" w="sm" len="lg"/>
                  </a:ln>
                  <a:effectLst/>
                </p:spPr>
                <p:txBody>
                  <a:bodyPr wrap="none" anchor="ctr"/>
                  <a:lstStyle/>
                  <a:p>
                    <a:endParaRPr lang="zh-CN" altLang="en-US"/>
                  </a:p>
                </p:txBody>
              </p:sp>
              <p:graphicFrame>
                <p:nvGraphicFramePr>
                  <p:cNvPr id="95248" name="Object 16"/>
                  <p:cNvGraphicFramePr>
                    <a:graphicFrameLocks noChangeAspect="1"/>
                  </p:cNvGraphicFramePr>
                  <p:nvPr/>
                </p:nvGraphicFramePr>
                <p:xfrm>
                  <a:off x="1014" y="2265"/>
                  <a:ext cx="146" cy="231"/>
                </p:xfrm>
                <a:graphic>
                  <a:graphicData uri="http://schemas.openxmlformats.org/presentationml/2006/ole">
                    <mc:AlternateContent xmlns:mc="http://schemas.openxmlformats.org/markup-compatibility/2006">
                      <mc:Choice xmlns:v="urn:schemas-microsoft-com:vml" Requires="v">
                        <p:oleObj spid="_x0000_s26939" name="公式" r:id="rId9" imgW="177800" imgH="241300" progId="Equation.3">
                          <p:embed/>
                        </p:oleObj>
                      </mc:Choice>
                      <mc:Fallback>
                        <p:oleObj name="公式" r:id="rId9" imgW="177800" imgH="241300" progId="Equation.3">
                          <p:embed/>
                          <p:pic>
                            <p:nvPicPr>
                              <p:cNvPr id="0"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4" y="2265"/>
                                <a:ext cx="146" cy="2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5249" name="Line 17"/>
                  <p:cNvSpPr>
                    <a:spLocks noChangeShapeType="1"/>
                  </p:cNvSpPr>
                  <p:nvPr/>
                </p:nvSpPr>
                <p:spPr bwMode="auto">
                  <a:xfrm>
                    <a:off x="2536" y="2488"/>
                    <a:ext cx="344" cy="8"/>
                  </a:xfrm>
                  <a:prstGeom prst="line">
                    <a:avLst/>
                  </a:prstGeom>
                  <a:noFill/>
                  <a:ln w="19050">
                    <a:solidFill>
                      <a:srgbClr val="0000FF"/>
                    </a:solidFill>
                    <a:prstDash val="dash"/>
                    <a:round/>
                    <a:headEnd type="none" w="sm" len="lg"/>
                    <a:tailEnd type="none" w="sm" len="lg"/>
                  </a:ln>
                  <a:effectLst/>
                </p:spPr>
                <p:txBody>
                  <a:bodyPr wrap="none" anchor="ctr"/>
                  <a:lstStyle/>
                  <a:p>
                    <a:endParaRPr lang="zh-CN" altLang="en-US"/>
                  </a:p>
                </p:txBody>
              </p:sp>
              <p:sp>
                <p:nvSpPr>
                  <p:cNvPr id="95250" name="Line 18"/>
                  <p:cNvSpPr>
                    <a:spLocks noChangeShapeType="1"/>
                  </p:cNvSpPr>
                  <p:nvPr/>
                </p:nvSpPr>
                <p:spPr bwMode="auto">
                  <a:xfrm>
                    <a:off x="2544" y="1488"/>
                    <a:ext cx="336" cy="0"/>
                  </a:xfrm>
                  <a:prstGeom prst="line">
                    <a:avLst/>
                  </a:prstGeom>
                  <a:noFill/>
                  <a:ln w="19050">
                    <a:solidFill>
                      <a:srgbClr val="0000FF"/>
                    </a:solidFill>
                    <a:prstDash val="dash"/>
                    <a:round/>
                    <a:headEnd type="none" w="sm" len="lg"/>
                    <a:tailEnd type="none" w="sm" len="lg"/>
                  </a:ln>
                  <a:effectLst/>
                </p:spPr>
                <p:txBody>
                  <a:bodyPr wrap="none" anchor="ctr"/>
                  <a:lstStyle/>
                  <a:p>
                    <a:endParaRPr lang="zh-CN" altLang="en-US"/>
                  </a:p>
                </p:txBody>
              </p:sp>
              <p:sp>
                <p:nvSpPr>
                  <p:cNvPr id="95251" name="Line 19"/>
                  <p:cNvSpPr>
                    <a:spLocks noChangeShapeType="1"/>
                  </p:cNvSpPr>
                  <p:nvPr/>
                </p:nvSpPr>
                <p:spPr bwMode="auto">
                  <a:xfrm>
                    <a:off x="528" y="2488"/>
                    <a:ext cx="0" cy="339"/>
                  </a:xfrm>
                  <a:prstGeom prst="line">
                    <a:avLst/>
                  </a:prstGeom>
                  <a:noFill/>
                  <a:ln w="19050">
                    <a:solidFill>
                      <a:srgbClr val="000000"/>
                    </a:solidFill>
                    <a:prstDash val="dash"/>
                    <a:round/>
                    <a:headEnd type="none" w="sm" len="lg"/>
                    <a:tailEnd type="none" w="sm" len="lg"/>
                  </a:ln>
                  <a:effectLst/>
                </p:spPr>
                <p:txBody>
                  <a:bodyPr wrap="none" anchor="ctr"/>
                  <a:lstStyle/>
                  <a:p>
                    <a:endParaRPr lang="zh-CN" altLang="en-US"/>
                  </a:p>
                </p:txBody>
              </p:sp>
              <p:sp>
                <p:nvSpPr>
                  <p:cNvPr id="95252" name="Line 20"/>
                  <p:cNvSpPr>
                    <a:spLocks noChangeShapeType="1"/>
                  </p:cNvSpPr>
                  <p:nvPr/>
                </p:nvSpPr>
                <p:spPr bwMode="auto">
                  <a:xfrm>
                    <a:off x="2536" y="2488"/>
                    <a:ext cx="0" cy="339"/>
                  </a:xfrm>
                  <a:prstGeom prst="line">
                    <a:avLst/>
                  </a:prstGeom>
                  <a:noFill/>
                  <a:ln w="19050">
                    <a:solidFill>
                      <a:srgbClr val="000000"/>
                    </a:solidFill>
                    <a:prstDash val="dash"/>
                    <a:round/>
                    <a:headEnd type="none" w="sm" len="lg"/>
                    <a:tailEnd type="none" w="sm" len="lg"/>
                  </a:ln>
                  <a:effectLst/>
                </p:spPr>
                <p:txBody>
                  <a:bodyPr wrap="none" anchor="ctr"/>
                  <a:lstStyle/>
                  <a:p>
                    <a:endParaRPr lang="zh-CN" altLang="en-US"/>
                  </a:p>
                </p:txBody>
              </p:sp>
              <p:sp>
                <p:nvSpPr>
                  <p:cNvPr id="95253" name="Line 21"/>
                  <p:cNvSpPr>
                    <a:spLocks noChangeShapeType="1"/>
                  </p:cNvSpPr>
                  <p:nvPr/>
                </p:nvSpPr>
                <p:spPr bwMode="auto">
                  <a:xfrm>
                    <a:off x="528" y="2658"/>
                    <a:ext cx="2008" cy="0"/>
                  </a:xfrm>
                  <a:prstGeom prst="line">
                    <a:avLst/>
                  </a:prstGeom>
                  <a:noFill/>
                  <a:ln w="19050">
                    <a:solidFill>
                      <a:srgbClr val="FF0066"/>
                    </a:solidFill>
                    <a:prstDash val="dash"/>
                    <a:round/>
                    <a:headEnd type="triangle" w="sm" len="lg"/>
                    <a:tailEnd type="triangle" w="sm" len="lg"/>
                  </a:ln>
                  <a:effectLst/>
                </p:spPr>
                <p:txBody>
                  <a:bodyPr wrap="none" anchor="ctr"/>
                  <a:lstStyle/>
                  <a:p>
                    <a:endParaRPr lang="zh-CN" altLang="en-US"/>
                  </a:p>
                </p:txBody>
              </p:sp>
              <p:graphicFrame>
                <p:nvGraphicFramePr>
                  <p:cNvPr id="95254" name="Object 22"/>
                  <p:cNvGraphicFramePr>
                    <a:graphicFrameLocks noChangeAspect="1"/>
                  </p:cNvGraphicFramePr>
                  <p:nvPr/>
                </p:nvGraphicFramePr>
                <p:xfrm>
                  <a:off x="1410" y="2536"/>
                  <a:ext cx="144" cy="200"/>
                </p:xfrm>
                <a:graphic>
                  <a:graphicData uri="http://schemas.openxmlformats.org/presentationml/2006/ole">
                    <mc:AlternateContent xmlns:mc="http://schemas.openxmlformats.org/markup-compatibility/2006">
                      <mc:Choice xmlns:v="urn:schemas-microsoft-com:vml" Requires="v">
                        <p:oleObj spid="_x0000_s26940" name="Equation" r:id="rId11" imgW="190500" imgH="228600" progId="Equation.3">
                          <p:embed/>
                        </p:oleObj>
                      </mc:Choice>
                      <mc:Fallback>
                        <p:oleObj name="Equation" r:id="rId11" imgW="190500" imgH="228600" progId="Equation.3">
                          <p:embed/>
                          <p:pic>
                            <p:nvPicPr>
                              <p:cNvPr id="0"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10" y="2536"/>
                                <a:ext cx="144" cy="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5255" name="Object 23"/>
                  <p:cNvGraphicFramePr>
                    <a:graphicFrameLocks noChangeAspect="1"/>
                  </p:cNvGraphicFramePr>
                  <p:nvPr/>
                </p:nvGraphicFramePr>
                <p:xfrm>
                  <a:off x="2356" y="1614"/>
                  <a:ext cx="380" cy="220"/>
                </p:xfrm>
                <a:graphic>
                  <a:graphicData uri="http://schemas.openxmlformats.org/presentationml/2006/ole">
                    <mc:AlternateContent xmlns:mc="http://schemas.openxmlformats.org/markup-compatibility/2006">
                      <mc:Choice xmlns:v="urn:schemas-microsoft-com:vml" Requires="v">
                        <p:oleObj spid="_x0000_s26941" name="Equation" r:id="rId13" imgW="127000" imgH="139700" progId="Equation.3">
                          <p:embed/>
                        </p:oleObj>
                      </mc:Choice>
                      <mc:Fallback>
                        <p:oleObj name="Equation" r:id="rId13" imgW="127000" imgH="139700" progId="Equation.3">
                          <p:embed/>
                          <p:pic>
                            <p:nvPicPr>
                              <p:cNvPr id="0" name="Picture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56" y="1614"/>
                                <a:ext cx="380" cy="2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5256" name="Object 24"/>
                  <p:cNvGraphicFramePr>
                    <a:graphicFrameLocks noChangeAspect="1"/>
                  </p:cNvGraphicFramePr>
                  <p:nvPr/>
                </p:nvGraphicFramePr>
                <p:xfrm>
                  <a:off x="2585" y="2431"/>
                  <a:ext cx="247" cy="353"/>
                </p:xfrm>
                <a:graphic>
                  <a:graphicData uri="http://schemas.openxmlformats.org/presentationml/2006/ole">
                    <mc:AlternateContent xmlns:mc="http://schemas.openxmlformats.org/markup-compatibility/2006">
                      <mc:Choice xmlns:v="urn:schemas-microsoft-com:vml" Requires="v">
                        <p:oleObj spid="_x0000_s26942" name="Equation" r:id="rId15" imgW="165100" imgH="228600" progId="Equation.3">
                          <p:embed/>
                        </p:oleObj>
                      </mc:Choice>
                      <mc:Fallback>
                        <p:oleObj name="Equation" r:id="rId15" imgW="165100" imgH="228600" progId="Equation.3">
                          <p:embed/>
                          <p:pic>
                            <p:nvPicPr>
                              <p:cNvPr id="0" name="Picture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85" y="2431"/>
                                <a:ext cx="247" cy="3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5257" name="Line 25"/>
                  <p:cNvSpPr>
                    <a:spLocks noChangeShapeType="1"/>
                  </p:cNvSpPr>
                  <p:nvPr/>
                </p:nvSpPr>
                <p:spPr bwMode="auto">
                  <a:xfrm>
                    <a:off x="2688" y="1488"/>
                    <a:ext cx="0" cy="1008"/>
                  </a:xfrm>
                  <a:prstGeom prst="line">
                    <a:avLst/>
                  </a:prstGeom>
                  <a:noFill/>
                  <a:ln w="19050">
                    <a:solidFill>
                      <a:srgbClr val="CC00CC"/>
                    </a:solidFill>
                    <a:prstDash val="dash"/>
                    <a:round/>
                    <a:headEnd type="triangle" w="sm" len="lg"/>
                    <a:tailEnd type="triangle" w="sm" len="lg"/>
                  </a:ln>
                  <a:effectLst/>
                </p:spPr>
                <p:txBody>
                  <a:bodyPr wrap="none" anchor="ctr"/>
                  <a:lstStyle/>
                  <a:p>
                    <a:endParaRPr lang="zh-CN" altLang="en-US"/>
                  </a:p>
                </p:txBody>
              </p:sp>
              <p:graphicFrame>
                <p:nvGraphicFramePr>
                  <p:cNvPr id="95258" name="Object 26"/>
                  <p:cNvGraphicFramePr>
                    <a:graphicFrameLocks noChangeAspect="1"/>
                  </p:cNvGraphicFramePr>
                  <p:nvPr/>
                </p:nvGraphicFramePr>
                <p:xfrm>
                  <a:off x="2688" y="1872"/>
                  <a:ext cx="240" cy="227"/>
                </p:xfrm>
                <a:graphic>
                  <a:graphicData uri="http://schemas.openxmlformats.org/presentationml/2006/ole">
                    <mc:AlternateContent xmlns:mc="http://schemas.openxmlformats.org/markup-compatibility/2006">
                      <mc:Choice xmlns:v="urn:schemas-microsoft-com:vml" Requires="v">
                        <p:oleObj spid="_x0000_s26943" name="Equation" r:id="rId17" imgW="241300" imgH="228600" progId="Equation.3">
                          <p:embed/>
                        </p:oleObj>
                      </mc:Choice>
                      <mc:Fallback>
                        <p:oleObj name="Equation" r:id="rId17" imgW="241300" imgH="228600" progId="Equation.3">
                          <p:embed/>
                          <p:pic>
                            <p:nvPicPr>
                              <p:cNvPr id="0" name="Picture 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88" y="1872"/>
                                <a:ext cx="240" cy="2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5259" name="Text Box 27"/>
                <p:cNvSpPr txBox="1">
                  <a:spLocks noChangeArrowheads="1"/>
                </p:cNvSpPr>
                <p:nvPr/>
              </p:nvSpPr>
              <p:spPr bwMode="auto">
                <a:xfrm>
                  <a:off x="288" y="3552"/>
                  <a:ext cx="2736" cy="333"/>
                </a:xfrm>
                <a:prstGeom prst="rect">
                  <a:avLst/>
                </a:prstGeom>
                <a:gradFill rotWithShape="0">
                  <a:gsLst>
                    <a:gs pos="0">
                      <a:schemeClr val="accent1"/>
                    </a:gs>
                    <a:gs pos="50000">
                      <a:schemeClr val="bg1"/>
                    </a:gs>
                    <a:gs pos="100000">
                      <a:schemeClr val="accent1"/>
                    </a:gs>
                  </a:gsLst>
                  <a:lin ang="5400000" scaled="1"/>
                </a:gradFill>
                <a:ln w="9525">
                  <a:solidFill>
                    <a:schemeClr val="tx2"/>
                  </a:solidFill>
                  <a:miter lim="800000"/>
                </a:ln>
                <a:effectLst/>
              </p:spPr>
              <p:txBody>
                <a:bodyPr>
                  <a:spAutoFit/>
                </a:bodyPr>
                <a:lstStyle/>
                <a:p>
                  <a:pPr algn="ctr">
                    <a:spcBef>
                      <a:spcPct val="50000"/>
                    </a:spcBef>
                  </a:pPr>
                  <a:r>
                    <a:rPr lang="zh-CN" altLang="en-US" sz="2800" dirty="0">
                      <a:solidFill>
                        <a:srgbClr val="000000"/>
                      </a:solidFill>
                      <a:latin typeface="黑体" panose="02010609060101010101" pitchFamily="49" charset="-122"/>
                      <a:ea typeface="黑体" panose="02010609060101010101" pitchFamily="49" charset="-122"/>
                    </a:rPr>
                    <a:t>劈尖干涉</a:t>
                  </a:r>
                </a:p>
              </p:txBody>
            </p:sp>
          </p:grpSp>
          <p:graphicFrame>
            <p:nvGraphicFramePr>
              <p:cNvPr id="95260" name="Object 28"/>
              <p:cNvGraphicFramePr>
                <a:graphicFrameLocks noChangeAspect="1"/>
              </p:cNvGraphicFramePr>
              <p:nvPr/>
            </p:nvGraphicFramePr>
            <p:xfrm>
              <a:off x="2016" y="915"/>
              <a:ext cx="686" cy="350"/>
            </p:xfrm>
            <a:graphic>
              <a:graphicData uri="http://schemas.openxmlformats.org/presentationml/2006/ole">
                <mc:AlternateContent xmlns:mc="http://schemas.openxmlformats.org/markup-compatibility/2006">
                  <mc:Choice xmlns:v="urn:schemas-microsoft-com:vml" Requires="v">
                    <p:oleObj spid="_x0000_s26944" name="Equation" r:id="rId19" imgW="431800" imgH="228600" progId="Equation.3">
                      <p:embed/>
                    </p:oleObj>
                  </mc:Choice>
                  <mc:Fallback>
                    <p:oleObj name="Equation" r:id="rId19" imgW="431800" imgH="228600" progId="Equation.3">
                      <p:embed/>
                      <p:pic>
                        <p:nvPicPr>
                          <p:cNvPr id="0" name="Picture 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16" y="915"/>
                            <a:ext cx="686" cy="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 name="Group 29"/>
            <p:cNvGrpSpPr/>
            <p:nvPr/>
          </p:nvGrpSpPr>
          <p:grpSpPr bwMode="auto">
            <a:xfrm>
              <a:off x="528" y="1077"/>
              <a:ext cx="1371" cy="1414"/>
              <a:chOff x="528" y="1074"/>
              <a:chExt cx="1371" cy="1414"/>
            </a:xfrm>
          </p:grpSpPr>
          <p:sp>
            <p:nvSpPr>
              <p:cNvPr id="95262" name="Line 30"/>
              <p:cNvSpPr>
                <a:spLocks noChangeShapeType="1"/>
              </p:cNvSpPr>
              <p:nvPr/>
            </p:nvSpPr>
            <p:spPr bwMode="auto">
              <a:xfrm flipV="1">
                <a:off x="871" y="1074"/>
                <a:ext cx="0" cy="1414"/>
              </a:xfrm>
              <a:prstGeom prst="line">
                <a:avLst/>
              </a:prstGeom>
              <a:noFill/>
              <a:ln w="28575">
                <a:solidFill>
                  <a:srgbClr val="0000FF"/>
                </a:solidFill>
                <a:round/>
                <a:headEnd type="none" w="sm" len="lg"/>
                <a:tailEnd type="none" w="sm" len="lg"/>
              </a:ln>
              <a:effectLst/>
            </p:spPr>
            <p:txBody>
              <a:bodyPr wrap="none" anchor="ctr"/>
              <a:lstStyle/>
              <a:p>
                <a:endParaRPr lang="zh-CN" altLang="en-US"/>
              </a:p>
            </p:txBody>
          </p:sp>
          <p:sp>
            <p:nvSpPr>
              <p:cNvPr id="95263" name="Line 31"/>
              <p:cNvSpPr>
                <a:spLocks noChangeShapeType="1"/>
              </p:cNvSpPr>
              <p:nvPr/>
            </p:nvSpPr>
            <p:spPr bwMode="auto">
              <a:xfrm flipV="1">
                <a:off x="1214" y="1074"/>
                <a:ext cx="0" cy="1414"/>
              </a:xfrm>
              <a:prstGeom prst="line">
                <a:avLst/>
              </a:prstGeom>
              <a:noFill/>
              <a:ln w="28575">
                <a:solidFill>
                  <a:srgbClr val="0000FF"/>
                </a:solidFill>
                <a:round/>
                <a:headEnd type="none" w="sm" len="lg"/>
                <a:tailEnd type="none" w="sm" len="lg"/>
              </a:ln>
              <a:effectLst/>
            </p:spPr>
            <p:txBody>
              <a:bodyPr wrap="none" anchor="ctr"/>
              <a:lstStyle/>
              <a:p>
                <a:endParaRPr lang="zh-CN" altLang="en-US"/>
              </a:p>
            </p:txBody>
          </p:sp>
          <p:sp>
            <p:nvSpPr>
              <p:cNvPr id="95264" name="Line 32"/>
              <p:cNvSpPr>
                <a:spLocks noChangeShapeType="1"/>
              </p:cNvSpPr>
              <p:nvPr/>
            </p:nvSpPr>
            <p:spPr bwMode="auto">
              <a:xfrm flipV="1">
                <a:off x="1557" y="1074"/>
                <a:ext cx="0" cy="1414"/>
              </a:xfrm>
              <a:prstGeom prst="line">
                <a:avLst/>
              </a:prstGeom>
              <a:noFill/>
              <a:ln w="28575">
                <a:solidFill>
                  <a:srgbClr val="0000FF"/>
                </a:solidFill>
                <a:round/>
                <a:headEnd type="none" w="sm" len="lg"/>
                <a:tailEnd type="none" w="sm" len="lg"/>
              </a:ln>
              <a:effectLst/>
            </p:spPr>
            <p:txBody>
              <a:bodyPr wrap="none" anchor="ctr"/>
              <a:lstStyle/>
              <a:p>
                <a:endParaRPr lang="zh-CN" altLang="en-US"/>
              </a:p>
            </p:txBody>
          </p:sp>
          <p:sp>
            <p:nvSpPr>
              <p:cNvPr id="95265" name="Line 33"/>
              <p:cNvSpPr>
                <a:spLocks noChangeShapeType="1"/>
              </p:cNvSpPr>
              <p:nvPr/>
            </p:nvSpPr>
            <p:spPr bwMode="auto">
              <a:xfrm flipV="1">
                <a:off x="1899" y="1074"/>
                <a:ext cx="0" cy="1414"/>
              </a:xfrm>
              <a:prstGeom prst="line">
                <a:avLst/>
              </a:prstGeom>
              <a:noFill/>
              <a:ln w="28575">
                <a:solidFill>
                  <a:srgbClr val="0000FF"/>
                </a:solidFill>
                <a:round/>
                <a:headEnd type="none" w="sm" len="lg"/>
                <a:tailEnd type="none" w="sm" len="lg"/>
              </a:ln>
              <a:effectLst/>
            </p:spPr>
            <p:txBody>
              <a:bodyPr wrap="none" anchor="ctr"/>
              <a:lstStyle/>
              <a:p>
                <a:endParaRPr lang="zh-CN" altLang="en-US"/>
              </a:p>
            </p:txBody>
          </p:sp>
          <p:sp>
            <p:nvSpPr>
              <p:cNvPr id="95266" name="Line 34"/>
              <p:cNvSpPr>
                <a:spLocks noChangeShapeType="1"/>
              </p:cNvSpPr>
              <p:nvPr/>
            </p:nvSpPr>
            <p:spPr bwMode="auto">
              <a:xfrm>
                <a:off x="871" y="1356"/>
                <a:ext cx="0" cy="396"/>
              </a:xfrm>
              <a:prstGeom prst="line">
                <a:avLst/>
              </a:prstGeom>
              <a:noFill/>
              <a:ln w="28575">
                <a:solidFill>
                  <a:srgbClr val="0000FF"/>
                </a:solidFill>
                <a:round/>
                <a:headEnd type="triangle" w="sm" len="lg"/>
                <a:tailEnd type="triangle" w="sm" len="lg"/>
              </a:ln>
              <a:effectLst/>
            </p:spPr>
            <p:txBody>
              <a:bodyPr wrap="none" anchor="ctr"/>
              <a:lstStyle/>
              <a:p>
                <a:endParaRPr lang="zh-CN" altLang="en-US"/>
              </a:p>
            </p:txBody>
          </p:sp>
          <p:sp>
            <p:nvSpPr>
              <p:cNvPr id="95267" name="Line 35"/>
              <p:cNvSpPr>
                <a:spLocks noChangeShapeType="1"/>
              </p:cNvSpPr>
              <p:nvPr/>
            </p:nvSpPr>
            <p:spPr bwMode="auto">
              <a:xfrm>
                <a:off x="1899" y="1356"/>
                <a:ext cx="0" cy="396"/>
              </a:xfrm>
              <a:prstGeom prst="line">
                <a:avLst/>
              </a:prstGeom>
              <a:noFill/>
              <a:ln w="28575">
                <a:solidFill>
                  <a:srgbClr val="0000FF"/>
                </a:solidFill>
                <a:round/>
                <a:headEnd type="triangle" w="sm" len="lg"/>
                <a:tailEnd type="triangle" w="sm" len="lg"/>
              </a:ln>
              <a:effectLst/>
            </p:spPr>
            <p:txBody>
              <a:bodyPr wrap="none" anchor="ctr"/>
              <a:lstStyle/>
              <a:p>
                <a:endParaRPr lang="zh-CN" altLang="en-US"/>
              </a:p>
            </p:txBody>
          </p:sp>
          <p:sp>
            <p:nvSpPr>
              <p:cNvPr id="95268" name="Line 36"/>
              <p:cNvSpPr>
                <a:spLocks noChangeShapeType="1"/>
              </p:cNvSpPr>
              <p:nvPr/>
            </p:nvSpPr>
            <p:spPr bwMode="auto">
              <a:xfrm>
                <a:off x="1557" y="1356"/>
                <a:ext cx="0" cy="396"/>
              </a:xfrm>
              <a:prstGeom prst="line">
                <a:avLst/>
              </a:prstGeom>
              <a:noFill/>
              <a:ln w="28575">
                <a:solidFill>
                  <a:srgbClr val="0000FF"/>
                </a:solidFill>
                <a:round/>
                <a:headEnd type="triangle" w="sm" len="lg"/>
                <a:tailEnd type="triangle" w="sm" len="lg"/>
              </a:ln>
              <a:effectLst/>
            </p:spPr>
            <p:txBody>
              <a:bodyPr wrap="none" anchor="ctr"/>
              <a:lstStyle/>
              <a:p>
                <a:endParaRPr lang="zh-CN" altLang="en-US"/>
              </a:p>
            </p:txBody>
          </p:sp>
          <p:sp>
            <p:nvSpPr>
              <p:cNvPr id="95269" name="Line 37"/>
              <p:cNvSpPr>
                <a:spLocks noChangeShapeType="1"/>
              </p:cNvSpPr>
              <p:nvPr/>
            </p:nvSpPr>
            <p:spPr bwMode="auto">
              <a:xfrm>
                <a:off x="1214" y="1356"/>
                <a:ext cx="0" cy="396"/>
              </a:xfrm>
              <a:prstGeom prst="line">
                <a:avLst/>
              </a:prstGeom>
              <a:noFill/>
              <a:ln w="28575">
                <a:solidFill>
                  <a:srgbClr val="0000FF"/>
                </a:solidFill>
                <a:round/>
                <a:headEnd type="triangle" w="sm" len="lg"/>
                <a:tailEnd type="triangle" w="sm" len="lg"/>
              </a:ln>
              <a:effectLst/>
            </p:spPr>
            <p:txBody>
              <a:bodyPr wrap="none" anchor="ctr"/>
              <a:lstStyle/>
              <a:p>
                <a:endParaRPr lang="zh-CN" altLang="en-US"/>
              </a:p>
            </p:txBody>
          </p:sp>
          <p:sp>
            <p:nvSpPr>
              <p:cNvPr id="95270" name="Line 38"/>
              <p:cNvSpPr>
                <a:spLocks noChangeShapeType="1"/>
              </p:cNvSpPr>
              <p:nvPr/>
            </p:nvSpPr>
            <p:spPr bwMode="auto">
              <a:xfrm flipV="1">
                <a:off x="528" y="1074"/>
                <a:ext cx="0" cy="1414"/>
              </a:xfrm>
              <a:prstGeom prst="line">
                <a:avLst/>
              </a:prstGeom>
              <a:noFill/>
              <a:ln w="28575">
                <a:solidFill>
                  <a:srgbClr val="0000FF"/>
                </a:solidFill>
                <a:round/>
                <a:headEnd type="none" w="sm" len="lg"/>
                <a:tailEnd type="none" w="sm" len="lg"/>
              </a:ln>
              <a:effectLst/>
            </p:spPr>
            <p:txBody>
              <a:bodyPr wrap="none" anchor="ctr"/>
              <a:lstStyle/>
              <a:p>
                <a:endParaRPr lang="zh-CN" altLang="en-US"/>
              </a:p>
            </p:txBody>
          </p:sp>
          <p:sp>
            <p:nvSpPr>
              <p:cNvPr id="95271" name="Line 39"/>
              <p:cNvSpPr>
                <a:spLocks noChangeShapeType="1"/>
              </p:cNvSpPr>
              <p:nvPr/>
            </p:nvSpPr>
            <p:spPr bwMode="auto">
              <a:xfrm>
                <a:off x="528" y="1356"/>
                <a:ext cx="0" cy="396"/>
              </a:xfrm>
              <a:prstGeom prst="line">
                <a:avLst/>
              </a:prstGeom>
              <a:noFill/>
              <a:ln w="28575">
                <a:solidFill>
                  <a:srgbClr val="0000FF"/>
                </a:solidFill>
                <a:round/>
                <a:headEnd type="triangle" w="sm" len="lg"/>
                <a:tailEnd type="triangle" w="sm" len="lg"/>
              </a:ln>
              <a:effectLst/>
            </p:spPr>
            <p:txBody>
              <a:bodyPr wrap="none" anchor="ctr"/>
              <a:lstStyle/>
              <a:p>
                <a:endParaRPr lang="zh-CN" altLang="en-US"/>
              </a:p>
            </p:txBody>
          </p:sp>
        </p:grpSp>
        <p:grpSp>
          <p:nvGrpSpPr>
            <p:cNvPr id="8" name="Group 40"/>
            <p:cNvGrpSpPr/>
            <p:nvPr/>
          </p:nvGrpSpPr>
          <p:grpSpPr bwMode="auto">
            <a:xfrm>
              <a:off x="528" y="2774"/>
              <a:ext cx="2008" cy="283"/>
              <a:chOff x="768" y="1968"/>
              <a:chExt cx="2016" cy="384"/>
            </a:xfrm>
          </p:grpSpPr>
          <p:sp>
            <p:nvSpPr>
              <p:cNvPr id="95273" name="Rectangle 41"/>
              <p:cNvSpPr>
                <a:spLocks noChangeArrowheads="1"/>
              </p:cNvSpPr>
              <p:nvPr/>
            </p:nvSpPr>
            <p:spPr bwMode="auto">
              <a:xfrm>
                <a:off x="768" y="1968"/>
                <a:ext cx="672" cy="384"/>
              </a:xfrm>
              <a:prstGeom prst="rect">
                <a:avLst/>
              </a:prstGeom>
              <a:gradFill rotWithShape="0">
                <a:gsLst>
                  <a:gs pos="0">
                    <a:srgbClr val="CCCC00">
                      <a:gamma/>
                      <a:shade val="0"/>
                      <a:invGamma/>
                    </a:srgbClr>
                  </a:gs>
                  <a:gs pos="50000">
                    <a:srgbClr val="CCCC00"/>
                  </a:gs>
                  <a:gs pos="100000">
                    <a:srgbClr val="CCCC00">
                      <a:gamma/>
                      <a:shade val="0"/>
                      <a:invGamma/>
                    </a:srgbClr>
                  </a:gs>
                </a:gsLst>
                <a:lin ang="0" scaled="1"/>
              </a:gradFill>
              <a:ln w="9525">
                <a:noFill/>
                <a:miter lim="800000"/>
              </a:ln>
              <a:effectLst/>
            </p:spPr>
            <p:txBody>
              <a:bodyPr wrap="none" anchor="ctr"/>
              <a:lstStyle/>
              <a:p>
                <a:endParaRPr lang="zh-CN" altLang="en-US"/>
              </a:p>
            </p:txBody>
          </p:sp>
          <p:sp>
            <p:nvSpPr>
              <p:cNvPr id="95274" name="Rectangle 42"/>
              <p:cNvSpPr>
                <a:spLocks noChangeArrowheads="1"/>
              </p:cNvSpPr>
              <p:nvPr/>
            </p:nvSpPr>
            <p:spPr bwMode="auto">
              <a:xfrm>
                <a:off x="1440" y="1968"/>
                <a:ext cx="672" cy="384"/>
              </a:xfrm>
              <a:prstGeom prst="rect">
                <a:avLst/>
              </a:prstGeom>
              <a:gradFill rotWithShape="0">
                <a:gsLst>
                  <a:gs pos="0">
                    <a:srgbClr val="CCCC00">
                      <a:gamma/>
                      <a:shade val="0"/>
                      <a:invGamma/>
                    </a:srgbClr>
                  </a:gs>
                  <a:gs pos="50000">
                    <a:srgbClr val="CCCC00"/>
                  </a:gs>
                  <a:gs pos="100000">
                    <a:srgbClr val="CCCC00">
                      <a:gamma/>
                      <a:shade val="0"/>
                      <a:invGamma/>
                    </a:srgbClr>
                  </a:gs>
                </a:gsLst>
                <a:lin ang="0" scaled="1"/>
              </a:gradFill>
              <a:ln w="9525">
                <a:noFill/>
                <a:miter lim="800000"/>
              </a:ln>
              <a:effectLst/>
            </p:spPr>
            <p:txBody>
              <a:bodyPr wrap="none" anchor="ctr"/>
              <a:lstStyle/>
              <a:p>
                <a:endParaRPr lang="zh-CN" altLang="en-US"/>
              </a:p>
            </p:txBody>
          </p:sp>
          <p:sp>
            <p:nvSpPr>
              <p:cNvPr id="95275" name="Rectangle 43"/>
              <p:cNvSpPr>
                <a:spLocks noChangeArrowheads="1"/>
              </p:cNvSpPr>
              <p:nvPr/>
            </p:nvSpPr>
            <p:spPr bwMode="auto">
              <a:xfrm>
                <a:off x="1440" y="1968"/>
                <a:ext cx="672" cy="384"/>
              </a:xfrm>
              <a:prstGeom prst="rect">
                <a:avLst/>
              </a:prstGeom>
              <a:gradFill rotWithShape="0">
                <a:gsLst>
                  <a:gs pos="0">
                    <a:srgbClr val="CCCC00">
                      <a:gamma/>
                      <a:shade val="0"/>
                      <a:invGamma/>
                    </a:srgbClr>
                  </a:gs>
                  <a:gs pos="50000">
                    <a:srgbClr val="CCCC00"/>
                  </a:gs>
                  <a:gs pos="100000">
                    <a:srgbClr val="CCCC00">
                      <a:gamma/>
                      <a:shade val="0"/>
                      <a:invGamma/>
                    </a:srgbClr>
                  </a:gs>
                </a:gsLst>
                <a:lin ang="0" scaled="1"/>
              </a:gradFill>
              <a:ln w="9525">
                <a:noFill/>
                <a:miter lim="800000"/>
              </a:ln>
              <a:effectLst/>
            </p:spPr>
            <p:txBody>
              <a:bodyPr wrap="none" anchor="ctr"/>
              <a:lstStyle/>
              <a:p>
                <a:endParaRPr lang="zh-CN" altLang="en-US"/>
              </a:p>
            </p:txBody>
          </p:sp>
          <p:sp>
            <p:nvSpPr>
              <p:cNvPr id="95276" name="Rectangle 44"/>
              <p:cNvSpPr>
                <a:spLocks noChangeArrowheads="1"/>
              </p:cNvSpPr>
              <p:nvPr/>
            </p:nvSpPr>
            <p:spPr bwMode="auto">
              <a:xfrm>
                <a:off x="2112" y="1968"/>
                <a:ext cx="672" cy="384"/>
              </a:xfrm>
              <a:prstGeom prst="rect">
                <a:avLst/>
              </a:prstGeom>
              <a:gradFill rotWithShape="0">
                <a:gsLst>
                  <a:gs pos="0">
                    <a:srgbClr val="CCCC00">
                      <a:gamma/>
                      <a:shade val="0"/>
                      <a:invGamma/>
                    </a:srgbClr>
                  </a:gs>
                  <a:gs pos="50000">
                    <a:srgbClr val="CCCC00"/>
                  </a:gs>
                  <a:gs pos="100000">
                    <a:srgbClr val="CCCC00">
                      <a:gamma/>
                      <a:shade val="0"/>
                      <a:invGamma/>
                    </a:srgbClr>
                  </a:gs>
                </a:gsLst>
                <a:lin ang="0" scaled="1"/>
              </a:gradFill>
              <a:ln w="9525">
                <a:noFill/>
                <a:miter lim="800000"/>
              </a:ln>
              <a:effectLst/>
            </p:spPr>
            <p:txBody>
              <a:bodyPr wrap="none" anchor="ctr"/>
              <a:lstStyle/>
              <a:p>
                <a:endParaRPr lang="zh-CN" altLang="en-US"/>
              </a:p>
            </p:txBody>
          </p:sp>
        </p:grpSp>
        <p:grpSp>
          <p:nvGrpSpPr>
            <p:cNvPr id="9" name="Group 45"/>
            <p:cNvGrpSpPr/>
            <p:nvPr/>
          </p:nvGrpSpPr>
          <p:grpSpPr bwMode="auto">
            <a:xfrm>
              <a:off x="871" y="1011"/>
              <a:ext cx="713" cy="2304"/>
              <a:chOff x="871" y="1008"/>
              <a:chExt cx="713" cy="2304"/>
            </a:xfrm>
          </p:grpSpPr>
          <p:grpSp>
            <p:nvGrpSpPr>
              <p:cNvPr id="10" name="Group 46"/>
              <p:cNvGrpSpPr/>
              <p:nvPr/>
            </p:nvGrpSpPr>
            <p:grpSpPr bwMode="auto">
              <a:xfrm>
                <a:off x="871" y="1008"/>
                <a:ext cx="686" cy="292"/>
                <a:chOff x="871" y="960"/>
                <a:chExt cx="686" cy="340"/>
              </a:xfrm>
            </p:grpSpPr>
            <p:sp>
              <p:nvSpPr>
                <p:cNvPr id="95279" name="Line 47"/>
                <p:cNvSpPr>
                  <a:spLocks noChangeShapeType="1"/>
                </p:cNvSpPr>
                <p:nvPr/>
              </p:nvSpPr>
              <p:spPr bwMode="auto">
                <a:xfrm>
                  <a:off x="871" y="1300"/>
                  <a:ext cx="686" cy="0"/>
                </a:xfrm>
                <a:prstGeom prst="line">
                  <a:avLst/>
                </a:prstGeom>
                <a:noFill/>
                <a:ln w="19050">
                  <a:solidFill>
                    <a:srgbClr val="CC00CC"/>
                  </a:solidFill>
                  <a:prstDash val="dash"/>
                  <a:round/>
                  <a:headEnd type="triangle" w="sm" len="lg"/>
                  <a:tailEnd type="triangle" w="sm" len="lg"/>
                </a:ln>
                <a:effectLst/>
              </p:spPr>
              <p:txBody>
                <a:bodyPr wrap="none" anchor="ctr"/>
                <a:lstStyle/>
                <a:p>
                  <a:endParaRPr lang="zh-CN" altLang="en-US"/>
                </a:p>
              </p:txBody>
            </p:sp>
            <p:graphicFrame>
              <p:nvGraphicFramePr>
                <p:cNvPr id="95280" name="Object 48"/>
                <p:cNvGraphicFramePr>
                  <a:graphicFrameLocks noChangeAspect="1"/>
                </p:cNvGraphicFramePr>
                <p:nvPr/>
              </p:nvGraphicFramePr>
              <p:xfrm>
                <a:off x="1056" y="960"/>
                <a:ext cx="240" cy="293"/>
              </p:xfrm>
              <a:graphic>
                <a:graphicData uri="http://schemas.openxmlformats.org/presentationml/2006/ole">
                  <mc:AlternateContent xmlns:mc="http://schemas.openxmlformats.org/markup-compatibility/2006">
                    <mc:Choice xmlns:v="urn:schemas-microsoft-com:vml" Requires="v">
                      <p:oleObj spid="_x0000_s26945" name="公式" r:id="rId21" imgW="165100" imgH="254000" progId="Equation.3">
                        <p:embed/>
                      </p:oleObj>
                    </mc:Choice>
                    <mc:Fallback>
                      <p:oleObj name="公式" r:id="rId21" imgW="165100" imgH="254000" progId="Equation.3">
                        <p:embed/>
                        <p:pic>
                          <p:nvPicPr>
                            <p:cNvPr id="0" name="Picture 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56" y="960"/>
                              <a:ext cx="240" cy="2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1" name="Group 49"/>
              <p:cNvGrpSpPr/>
              <p:nvPr/>
            </p:nvGrpSpPr>
            <p:grpSpPr bwMode="auto">
              <a:xfrm>
                <a:off x="898" y="2928"/>
                <a:ext cx="686" cy="384"/>
                <a:chOff x="898" y="2928"/>
                <a:chExt cx="686" cy="432"/>
              </a:xfrm>
            </p:grpSpPr>
            <p:sp>
              <p:nvSpPr>
                <p:cNvPr id="95282" name="Line 50"/>
                <p:cNvSpPr>
                  <a:spLocks noChangeShapeType="1"/>
                </p:cNvSpPr>
                <p:nvPr/>
              </p:nvSpPr>
              <p:spPr bwMode="auto">
                <a:xfrm>
                  <a:off x="898" y="2928"/>
                  <a:ext cx="686" cy="0"/>
                </a:xfrm>
                <a:prstGeom prst="line">
                  <a:avLst/>
                </a:prstGeom>
                <a:noFill/>
                <a:ln w="19050">
                  <a:solidFill>
                    <a:srgbClr val="FF3300"/>
                  </a:solidFill>
                  <a:prstDash val="dash"/>
                  <a:round/>
                  <a:headEnd type="triangle" w="sm" len="lg"/>
                  <a:tailEnd type="triangle" w="sm" len="lg"/>
                </a:ln>
                <a:effectLst/>
              </p:spPr>
              <p:txBody>
                <a:bodyPr wrap="none" anchor="ctr"/>
                <a:lstStyle/>
                <a:p>
                  <a:endParaRPr lang="zh-CN" altLang="en-US"/>
                </a:p>
              </p:txBody>
            </p:sp>
            <p:graphicFrame>
              <p:nvGraphicFramePr>
                <p:cNvPr id="95283" name="Object 51"/>
                <p:cNvGraphicFramePr>
                  <a:graphicFrameLocks noChangeAspect="1"/>
                </p:cNvGraphicFramePr>
                <p:nvPr/>
              </p:nvGraphicFramePr>
              <p:xfrm>
                <a:off x="1152" y="3072"/>
                <a:ext cx="188" cy="288"/>
              </p:xfrm>
              <a:graphic>
                <a:graphicData uri="http://schemas.openxmlformats.org/presentationml/2006/ole">
                  <mc:AlternateContent xmlns:mc="http://schemas.openxmlformats.org/markup-compatibility/2006">
                    <mc:Choice xmlns:v="urn:schemas-microsoft-com:vml" Requires="v">
                      <p:oleObj spid="_x0000_s26946" name="公式" r:id="rId23" imgW="165100" imgH="254000" progId="Equation.3">
                        <p:embed/>
                      </p:oleObj>
                    </mc:Choice>
                    <mc:Fallback>
                      <p:oleObj name="公式" r:id="rId23" imgW="165100" imgH="254000" progId="Equation.3">
                        <p:embed/>
                        <p:pic>
                          <p:nvPicPr>
                            <p:cNvPr id="0"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52" y="3072"/>
                              <a:ext cx="188"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12" name="Group 52"/>
            <p:cNvGrpSpPr/>
            <p:nvPr/>
          </p:nvGrpSpPr>
          <p:grpSpPr bwMode="auto">
            <a:xfrm>
              <a:off x="2112" y="1982"/>
              <a:ext cx="480" cy="373"/>
              <a:chOff x="2112" y="1979"/>
              <a:chExt cx="480" cy="373"/>
            </a:xfrm>
          </p:grpSpPr>
          <p:sp>
            <p:nvSpPr>
              <p:cNvPr id="95285" name="Line 53"/>
              <p:cNvSpPr>
                <a:spLocks noChangeShapeType="1"/>
              </p:cNvSpPr>
              <p:nvPr/>
            </p:nvSpPr>
            <p:spPr bwMode="auto">
              <a:xfrm>
                <a:off x="2112" y="1979"/>
                <a:ext cx="0" cy="339"/>
              </a:xfrm>
              <a:prstGeom prst="line">
                <a:avLst/>
              </a:prstGeom>
              <a:noFill/>
              <a:ln w="19050">
                <a:solidFill>
                  <a:srgbClr val="FF0066"/>
                </a:solidFill>
                <a:prstDash val="dash"/>
                <a:round/>
                <a:headEnd type="triangle" w="sm" len="lg"/>
                <a:tailEnd type="triangle" w="sm" len="lg"/>
              </a:ln>
              <a:effectLst/>
            </p:spPr>
            <p:txBody>
              <a:bodyPr wrap="none" anchor="ctr"/>
              <a:lstStyle/>
              <a:p>
                <a:endParaRPr lang="zh-CN" altLang="en-US"/>
              </a:p>
            </p:txBody>
          </p:sp>
          <p:graphicFrame>
            <p:nvGraphicFramePr>
              <p:cNvPr id="95286" name="Object 54"/>
              <p:cNvGraphicFramePr>
                <a:graphicFrameLocks noChangeAspect="1"/>
              </p:cNvGraphicFramePr>
              <p:nvPr/>
            </p:nvGraphicFramePr>
            <p:xfrm>
              <a:off x="2142" y="2005"/>
              <a:ext cx="450" cy="347"/>
            </p:xfrm>
            <a:graphic>
              <a:graphicData uri="http://schemas.openxmlformats.org/presentationml/2006/ole">
                <mc:AlternateContent xmlns:mc="http://schemas.openxmlformats.org/markup-compatibility/2006">
                  <mc:Choice xmlns:v="urn:schemas-microsoft-com:vml" Requires="v">
                    <p:oleObj spid="_x0000_s26947" name="Equation" r:id="rId24" imgW="381000" imgH="228600" progId="Equation.3">
                      <p:embed/>
                    </p:oleObj>
                  </mc:Choice>
                  <mc:Fallback>
                    <p:oleObj name="Equation" r:id="rId24" imgW="381000" imgH="228600" progId="Equation.3">
                      <p:embed/>
                      <p:pic>
                        <p:nvPicPr>
                          <p:cNvPr id="0" name="Picture 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142" y="2005"/>
                            <a:ext cx="450" cy="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3" name="Group 55"/>
            <p:cNvGrpSpPr/>
            <p:nvPr/>
          </p:nvGrpSpPr>
          <p:grpSpPr bwMode="auto">
            <a:xfrm>
              <a:off x="912" y="1827"/>
              <a:ext cx="1694" cy="504"/>
              <a:chOff x="912" y="1824"/>
              <a:chExt cx="1694" cy="504"/>
            </a:xfrm>
          </p:grpSpPr>
          <p:sp>
            <p:nvSpPr>
              <p:cNvPr id="95288" name="Line 56"/>
              <p:cNvSpPr>
                <a:spLocks noChangeShapeType="1"/>
              </p:cNvSpPr>
              <p:nvPr/>
            </p:nvSpPr>
            <p:spPr bwMode="auto">
              <a:xfrm flipV="1">
                <a:off x="912" y="2328"/>
                <a:ext cx="1632" cy="0"/>
              </a:xfrm>
              <a:prstGeom prst="line">
                <a:avLst/>
              </a:prstGeom>
              <a:noFill/>
              <a:ln w="19050">
                <a:solidFill>
                  <a:srgbClr val="FF0000"/>
                </a:solidFill>
                <a:prstDash val="dash"/>
                <a:round/>
                <a:headEnd type="none" w="sm" len="lg"/>
                <a:tailEnd type="none" w="sm" len="lg"/>
              </a:ln>
              <a:effectLst/>
            </p:spPr>
            <p:txBody>
              <a:bodyPr wrap="none" anchor="ctr"/>
              <a:lstStyle/>
              <a:p>
                <a:endParaRPr lang="zh-CN" altLang="en-US"/>
              </a:p>
            </p:txBody>
          </p:sp>
          <p:sp>
            <p:nvSpPr>
              <p:cNvPr id="95289" name="Line 57"/>
              <p:cNvSpPr>
                <a:spLocks noChangeShapeType="1"/>
              </p:cNvSpPr>
              <p:nvPr/>
            </p:nvSpPr>
            <p:spPr bwMode="auto">
              <a:xfrm>
                <a:off x="1214" y="2149"/>
                <a:ext cx="1273" cy="0"/>
              </a:xfrm>
              <a:prstGeom prst="line">
                <a:avLst/>
              </a:prstGeom>
              <a:noFill/>
              <a:ln w="19050">
                <a:solidFill>
                  <a:schemeClr val="tx2"/>
                </a:solidFill>
                <a:prstDash val="dash"/>
                <a:round/>
                <a:headEnd type="none" w="sm" len="lg"/>
                <a:tailEnd type="none" w="sm" len="lg"/>
              </a:ln>
              <a:effectLst/>
            </p:spPr>
            <p:txBody>
              <a:bodyPr wrap="none" anchor="ctr"/>
              <a:lstStyle/>
              <a:p>
                <a:endParaRPr lang="zh-CN" altLang="en-US"/>
              </a:p>
            </p:txBody>
          </p:sp>
          <p:sp>
            <p:nvSpPr>
              <p:cNvPr id="95290" name="Line 58"/>
              <p:cNvSpPr>
                <a:spLocks noChangeShapeType="1"/>
              </p:cNvSpPr>
              <p:nvPr/>
            </p:nvSpPr>
            <p:spPr bwMode="auto">
              <a:xfrm>
                <a:off x="1557" y="1979"/>
                <a:ext cx="1028" cy="0"/>
              </a:xfrm>
              <a:prstGeom prst="line">
                <a:avLst/>
              </a:prstGeom>
              <a:noFill/>
              <a:ln w="19050">
                <a:solidFill>
                  <a:srgbClr val="FF0000"/>
                </a:solidFill>
                <a:prstDash val="dash"/>
                <a:round/>
                <a:headEnd type="none" w="sm" len="lg"/>
                <a:tailEnd type="none" w="sm" len="lg"/>
              </a:ln>
              <a:effectLst/>
            </p:spPr>
            <p:txBody>
              <a:bodyPr wrap="none" anchor="ctr"/>
              <a:lstStyle/>
              <a:p>
                <a:endParaRPr lang="zh-CN" altLang="en-US"/>
              </a:p>
            </p:txBody>
          </p:sp>
          <p:sp>
            <p:nvSpPr>
              <p:cNvPr id="95291" name="Line 59"/>
              <p:cNvSpPr>
                <a:spLocks noChangeShapeType="1"/>
              </p:cNvSpPr>
              <p:nvPr/>
            </p:nvSpPr>
            <p:spPr bwMode="auto">
              <a:xfrm>
                <a:off x="1920" y="1824"/>
                <a:ext cx="686" cy="0"/>
              </a:xfrm>
              <a:prstGeom prst="line">
                <a:avLst/>
              </a:prstGeom>
              <a:noFill/>
              <a:ln w="19050">
                <a:solidFill>
                  <a:schemeClr val="tx2"/>
                </a:solidFill>
                <a:prstDash val="dash"/>
                <a:round/>
                <a:headEnd type="none" w="sm" len="lg"/>
                <a:tailEnd type="none" w="sm" len="lg"/>
              </a:ln>
              <a:effectLst/>
            </p:spPr>
            <p:txBody>
              <a:bodyPr wrap="none" anchor="ctr"/>
              <a:lstStyle/>
              <a:p>
                <a:endParaRPr lang="zh-CN" altLang="en-US"/>
              </a:p>
            </p:txBody>
          </p:sp>
        </p:grpSp>
      </p:grpSp>
      <p:grpSp>
        <p:nvGrpSpPr>
          <p:cNvPr id="14" name="Group 60"/>
          <p:cNvGrpSpPr/>
          <p:nvPr/>
        </p:nvGrpSpPr>
        <p:grpSpPr bwMode="auto">
          <a:xfrm>
            <a:off x="5105400" y="1066800"/>
            <a:ext cx="1371600" cy="762000"/>
            <a:chOff x="3264" y="624"/>
            <a:chExt cx="864" cy="480"/>
          </a:xfrm>
        </p:grpSpPr>
        <p:sp>
          <p:nvSpPr>
            <p:cNvPr id="95293" name="AutoShape 61"/>
            <p:cNvSpPr>
              <a:spLocks noChangeArrowheads="1"/>
            </p:cNvSpPr>
            <p:nvPr/>
          </p:nvSpPr>
          <p:spPr bwMode="auto">
            <a:xfrm>
              <a:off x="3264" y="624"/>
              <a:ext cx="864" cy="480"/>
            </a:xfrm>
            <a:prstGeom prst="horizontalScroll">
              <a:avLst>
                <a:gd name="adj" fmla="val 11755"/>
              </a:avLst>
            </a:prstGeom>
            <a:gradFill rotWithShape="0">
              <a:gsLst>
                <a:gs pos="0">
                  <a:schemeClr val="accent1"/>
                </a:gs>
                <a:gs pos="50000">
                  <a:schemeClr val="bg1"/>
                </a:gs>
                <a:gs pos="100000">
                  <a:schemeClr val="accent1"/>
                </a:gs>
              </a:gsLst>
              <a:lin ang="5400000" scaled="1"/>
            </a:gradFill>
            <a:ln w="9525">
              <a:solidFill>
                <a:schemeClr val="tx1"/>
              </a:solidFill>
              <a:round/>
            </a:ln>
            <a:effectLst>
              <a:outerShdw dist="68392" dir="17508085" algn="ctr" rotWithShape="0">
                <a:schemeClr val="tx2"/>
              </a:outerShdw>
            </a:effectLst>
          </p:spPr>
          <p:txBody>
            <a:bodyPr wrap="none" anchor="ctr"/>
            <a:lstStyle/>
            <a:p>
              <a:pPr algn="ctr"/>
              <a:endParaRPr lang="zh-CN" altLang="zh-CN" sz="2800" b="1">
                <a:solidFill>
                  <a:srgbClr val="1C1C1C"/>
                </a:solidFill>
                <a:latin typeface="黑体" panose="02010609060101010101" pitchFamily="49" charset="-122"/>
                <a:ea typeface="黑体" panose="02010609060101010101" pitchFamily="49" charset="-122"/>
              </a:endParaRPr>
            </a:p>
          </p:txBody>
        </p:sp>
        <p:sp>
          <p:nvSpPr>
            <p:cNvPr id="95294" name="Text Box 62"/>
            <p:cNvSpPr txBox="1">
              <a:spLocks noChangeArrowheads="1"/>
            </p:cNvSpPr>
            <p:nvPr/>
          </p:nvSpPr>
          <p:spPr bwMode="auto">
            <a:xfrm>
              <a:off x="3426" y="672"/>
              <a:ext cx="648" cy="327"/>
            </a:xfrm>
            <a:prstGeom prst="rect">
              <a:avLst/>
            </a:prstGeom>
            <a:noFill/>
            <a:ln w="9525">
              <a:noFill/>
              <a:miter lim="800000"/>
            </a:ln>
            <a:effectLst/>
          </p:spPr>
          <p:txBody>
            <a:bodyPr>
              <a:spAutoFit/>
            </a:bodyPr>
            <a:lstStyle/>
            <a:p>
              <a:r>
                <a:rPr lang="zh-CN" altLang="en-US" sz="2800" dirty="0">
                  <a:solidFill>
                    <a:srgbClr val="C00000"/>
                  </a:solidFill>
                  <a:latin typeface="黑体" panose="02010609060101010101" pitchFamily="49" charset="-122"/>
                  <a:ea typeface="黑体" panose="02010609060101010101" pitchFamily="49" charset="-122"/>
                </a:rPr>
                <a:t>讨论</a:t>
              </a:r>
            </a:p>
          </p:txBody>
        </p:sp>
      </p:grpSp>
      <p:grpSp>
        <p:nvGrpSpPr>
          <p:cNvPr id="15" name="Group 68"/>
          <p:cNvGrpSpPr/>
          <p:nvPr/>
        </p:nvGrpSpPr>
        <p:grpSpPr bwMode="auto">
          <a:xfrm>
            <a:off x="4953000" y="1766888"/>
            <a:ext cx="4114800" cy="1738312"/>
            <a:chOff x="3120" y="1113"/>
            <a:chExt cx="2592" cy="1095"/>
          </a:xfrm>
        </p:grpSpPr>
        <p:sp>
          <p:nvSpPr>
            <p:cNvPr id="95296" name="Text Box 64"/>
            <p:cNvSpPr txBox="1">
              <a:spLocks noChangeArrowheads="1"/>
            </p:cNvSpPr>
            <p:nvPr/>
          </p:nvSpPr>
          <p:spPr bwMode="auto">
            <a:xfrm>
              <a:off x="3120" y="1113"/>
              <a:ext cx="2592" cy="327"/>
            </a:xfrm>
            <a:prstGeom prst="rect">
              <a:avLst/>
            </a:prstGeom>
            <a:noFill/>
            <a:ln w="9525">
              <a:noFill/>
              <a:prstDash val="dash"/>
              <a:miter lim="800000"/>
            </a:ln>
            <a:effectLst/>
          </p:spPr>
          <p:txBody>
            <a:bodyPr>
              <a:spAutoFit/>
            </a:bodyPr>
            <a:lstStyle/>
            <a:p>
              <a:pPr>
                <a:spcBef>
                  <a:spcPct val="50000"/>
                </a:spcBef>
              </a:pPr>
              <a:r>
                <a:rPr lang="en-US" altLang="zh-CN" sz="2800" dirty="0">
                  <a:solidFill>
                    <a:srgbClr val="000066"/>
                  </a:solidFill>
                  <a:latin typeface="黑体" panose="02010609060101010101" pitchFamily="49" charset="-122"/>
                  <a:ea typeface="黑体" panose="02010609060101010101" pitchFamily="49" charset="-122"/>
                </a:rPr>
                <a:t>1</a:t>
              </a:r>
              <a:r>
                <a:rPr lang="zh-CN" altLang="en-US" sz="2800" dirty="0">
                  <a:solidFill>
                    <a:srgbClr val="000000"/>
                  </a:solidFill>
                  <a:latin typeface="黑体" panose="02010609060101010101" pitchFamily="49" charset="-122"/>
                  <a:ea typeface="黑体" panose="02010609060101010101" pitchFamily="49" charset="-122"/>
                </a:rPr>
                <a:t>）劈尖</a:t>
              </a:r>
            </a:p>
          </p:txBody>
        </p:sp>
        <p:graphicFrame>
          <p:nvGraphicFramePr>
            <p:cNvPr id="95297" name="Object 65"/>
            <p:cNvGraphicFramePr>
              <a:graphicFrameLocks noChangeAspect="1"/>
            </p:cNvGraphicFramePr>
            <p:nvPr/>
          </p:nvGraphicFramePr>
          <p:xfrm>
            <a:off x="3326" y="1488"/>
            <a:ext cx="702" cy="720"/>
          </p:xfrm>
          <a:graphic>
            <a:graphicData uri="http://schemas.openxmlformats.org/presentationml/2006/ole">
              <mc:AlternateContent xmlns:mc="http://schemas.openxmlformats.org/markup-compatibility/2006">
                <mc:Choice xmlns:v="urn:schemas-microsoft-com:vml" Requires="v">
                  <p:oleObj spid="_x0000_s26948" name="Equation" r:id="rId26" imgW="748665" imgH="723900" progId="Equation.3">
                    <p:embed/>
                  </p:oleObj>
                </mc:Choice>
                <mc:Fallback>
                  <p:oleObj name="Equation" r:id="rId26" imgW="748665" imgH="723900" progId="Equation.3">
                    <p:embed/>
                    <p:pic>
                      <p:nvPicPr>
                        <p:cNvPr id="0" name="Picture 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326" y="1488"/>
                          <a:ext cx="702" cy="7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5298" name="Object 66"/>
            <p:cNvGraphicFramePr>
              <a:graphicFrameLocks noChangeAspect="1"/>
            </p:cNvGraphicFramePr>
            <p:nvPr/>
          </p:nvGraphicFramePr>
          <p:xfrm>
            <a:off x="4080" y="1152"/>
            <a:ext cx="672" cy="314"/>
          </p:xfrm>
          <a:graphic>
            <a:graphicData uri="http://schemas.openxmlformats.org/presentationml/2006/ole">
              <mc:AlternateContent xmlns:mc="http://schemas.openxmlformats.org/markup-compatibility/2006">
                <mc:Choice xmlns:v="urn:schemas-microsoft-com:vml" Requires="v">
                  <p:oleObj spid="_x0000_s26949" name="Equation" r:id="rId28" imgW="368300" imgH="177800" progId="Equation.3">
                    <p:embed/>
                  </p:oleObj>
                </mc:Choice>
                <mc:Fallback>
                  <p:oleObj name="Equation" r:id="rId28" imgW="368300" imgH="177800" progId="Equation.3">
                    <p:embed/>
                    <p:pic>
                      <p:nvPicPr>
                        <p:cNvPr id="0" name="Picture 3"/>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080" y="1152"/>
                          <a:ext cx="672" cy="3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5299" name="Rectangle 67"/>
            <p:cNvSpPr>
              <a:spLocks noChangeArrowheads="1"/>
            </p:cNvSpPr>
            <p:nvPr/>
          </p:nvSpPr>
          <p:spPr bwMode="auto">
            <a:xfrm>
              <a:off x="3984" y="1689"/>
              <a:ext cx="1344" cy="327"/>
            </a:xfrm>
            <a:prstGeom prst="rect">
              <a:avLst/>
            </a:prstGeom>
            <a:noFill/>
            <a:ln w="9525">
              <a:noFill/>
              <a:miter lim="800000"/>
            </a:ln>
            <a:effectLst/>
          </p:spPr>
          <p:txBody>
            <a:bodyPr>
              <a:spAutoFit/>
            </a:bodyPr>
            <a:lstStyle/>
            <a:p>
              <a:r>
                <a:rPr lang="zh-CN" altLang="en-US" sz="2800" dirty="0">
                  <a:solidFill>
                    <a:srgbClr val="000000"/>
                  </a:solidFill>
                  <a:latin typeface="黑体" panose="02010609060101010101" pitchFamily="49" charset="-122"/>
                  <a:ea typeface="黑体" panose="02010609060101010101" pitchFamily="49" charset="-122"/>
                </a:rPr>
                <a:t>为暗纹</a:t>
              </a:r>
              <a:r>
                <a:rPr lang="en-US" altLang="zh-CN" sz="2800" dirty="0">
                  <a:solidFill>
                    <a:srgbClr val="000000"/>
                  </a:solidFill>
                  <a:latin typeface="黑体" panose="02010609060101010101" pitchFamily="49" charset="-122"/>
                  <a:ea typeface="黑体" panose="02010609060101010101" pitchFamily="49" charset="-122"/>
                </a:rPr>
                <a:t>.</a:t>
              </a:r>
            </a:p>
          </p:txBody>
        </p:sp>
      </p:grpSp>
      <p:sp>
        <p:nvSpPr>
          <p:cNvPr id="68" name="矩形 67"/>
          <p:cNvSpPr/>
          <p:nvPr/>
        </p:nvSpPr>
        <p:spPr>
          <a:xfrm>
            <a:off x="762000" y="152400"/>
            <a:ext cx="2451312" cy="584775"/>
          </a:xfrm>
          <a:prstGeom prst="rect">
            <a:avLst/>
          </a:prstGeom>
        </p:spPr>
        <p:txBody>
          <a:bodyPr wrap="none">
            <a:spAutoFit/>
          </a:bodyPr>
          <a:lstStyle/>
          <a:p>
            <a:r>
              <a:rPr lang="zh-CN" altLang="zh-CN" sz="3200" b="1" dirty="0">
                <a:solidFill>
                  <a:srgbClr val="00B050"/>
                </a:solidFill>
                <a:latin typeface="黑体" panose="02010609060101010101" pitchFamily="49" charset="-122"/>
                <a:ea typeface="黑体" panose="02010609060101010101" pitchFamily="49" charset="-122"/>
              </a:rPr>
              <a:t>二 等厚干涉</a:t>
            </a:r>
            <a:endParaRPr lang="zh-CN" altLang="zh-CN" sz="3200" dirty="0">
              <a:solidFill>
                <a:srgbClr val="00B050"/>
              </a:solidFill>
              <a:latin typeface="黑体" panose="02010609060101010101" pitchFamily="49" charset="-122"/>
              <a:ea typeface="黑体" panose="02010609060101010101" pitchFamily="49"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2/3*#ppt_w"/>
                                          </p:val>
                                        </p:tav>
                                        <p:tav tm="100000">
                                          <p:val>
                                            <p:strVal val="#ppt_w"/>
                                          </p:val>
                                        </p:tav>
                                      </p:tavLst>
                                    </p:anim>
                                    <p:anim calcmode="lin" valueType="num">
                                      <p:cBhvr>
                                        <p:cTn id="8" dur="500" fill="hold"/>
                                        <p:tgtEl>
                                          <p:spTgt spid="2"/>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bwMode="auto">
          <a:xfrm>
            <a:off x="304800" y="1066800"/>
            <a:ext cx="5318125" cy="1143000"/>
            <a:chOff x="0" y="0"/>
            <a:chExt cx="3350" cy="720"/>
          </a:xfrm>
        </p:grpSpPr>
        <p:sp>
          <p:nvSpPr>
            <p:cNvPr id="3" name="Rectangle 4"/>
            <p:cNvSpPr>
              <a:spLocks noChangeArrowheads="1"/>
            </p:cNvSpPr>
            <p:nvPr/>
          </p:nvSpPr>
          <p:spPr bwMode="auto">
            <a:xfrm>
              <a:off x="0" y="192"/>
              <a:ext cx="1392"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defRPr sz="2800" b="1">
                  <a:solidFill>
                    <a:schemeClr val="tx1"/>
                  </a:solidFill>
                  <a:latin typeface="Times New Roman" panose="02020603050405020304" pitchFamily="18" charset="0"/>
                  <a:ea typeface="宋体" panose="02010600030101010101" pitchFamily="2" charset="-122"/>
                </a:defRPr>
              </a:lvl1pPr>
              <a:lvl2pPr marL="742950" indent="-285750" defTabSz="762000">
                <a:defRPr sz="2800" b="1">
                  <a:solidFill>
                    <a:schemeClr val="tx1"/>
                  </a:solidFill>
                  <a:latin typeface="Times New Roman" panose="02020603050405020304" pitchFamily="18" charset="0"/>
                  <a:ea typeface="宋体" panose="02010600030101010101" pitchFamily="2" charset="-122"/>
                </a:defRPr>
              </a:lvl2pPr>
              <a:lvl3pPr marL="1143000" indent="-228600" defTabSz="762000">
                <a:defRPr sz="2800" b="1">
                  <a:solidFill>
                    <a:schemeClr val="tx1"/>
                  </a:solidFill>
                  <a:latin typeface="Times New Roman" panose="02020603050405020304" pitchFamily="18" charset="0"/>
                  <a:ea typeface="宋体" panose="02010600030101010101" pitchFamily="2" charset="-122"/>
                </a:defRPr>
              </a:lvl3pPr>
              <a:lvl4pPr marL="1600200" indent="-228600" defTabSz="762000">
                <a:defRPr sz="2800" b="1">
                  <a:solidFill>
                    <a:schemeClr val="tx1"/>
                  </a:solidFill>
                  <a:latin typeface="Times New Roman" panose="02020603050405020304" pitchFamily="18" charset="0"/>
                  <a:ea typeface="宋体" panose="02010600030101010101" pitchFamily="2" charset="-122"/>
                </a:defRPr>
              </a:lvl4pPr>
              <a:lvl5pPr marL="2057400" indent="-228600" defTabSz="762000">
                <a:defRPr sz="28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50000"/>
                </a:spcBef>
                <a:spcAft>
                  <a:spcPct val="0"/>
                </a:spcAft>
                <a:buClrTx/>
                <a:buSzTx/>
                <a:buFontTx/>
                <a:buNone/>
                <a:defRPr/>
              </a:pPr>
              <a:r>
                <a:rPr kumimoji="0" lang="zh-CN" altLang="en-US" sz="3200" b="1" i="0" u="none" strike="noStrike" kern="0" cap="none" spc="0" normalizeH="0" baseline="0" noProof="0" dirty="0">
                  <a:ln>
                    <a:noFill/>
                  </a:ln>
                  <a:solidFill>
                    <a:srgbClr val="0000CC"/>
                  </a:solidFill>
                  <a:effectLst/>
                  <a:uLnTx/>
                  <a:uFillTx/>
                  <a:latin typeface="宋体" panose="02010600030101010101" pitchFamily="2" charset="-122"/>
                  <a:ea typeface="宋体" panose="02010600030101010101" pitchFamily="2" charset="-122"/>
                </a:rPr>
                <a:t>关于</a:t>
              </a:r>
            </a:p>
          </p:txBody>
        </p:sp>
        <p:graphicFrame>
          <p:nvGraphicFramePr>
            <p:cNvPr id="4" name="Object 5"/>
            <p:cNvGraphicFramePr/>
            <p:nvPr/>
          </p:nvGraphicFramePr>
          <p:xfrm>
            <a:off x="1018" y="0"/>
            <a:ext cx="2332" cy="720"/>
          </p:xfrm>
          <a:graphic>
            <a:graphicData uri="http://schemas.openxmlformats.org/presentationml/2006/ole">
              <mc:AlternateContent xmlns:mc="http://schemas.openxmlformats.org/markup-compatibility/2006">
                <mc:Choice xmlns:v="urn:schemas-microsoft-com:vml" Requires="v">
                  <p:oleObj spid="_x0000_s155734" r:id="rId3" imgW="1211580" imgH="370205" progId="Equation.3">
                    <p:embed/>
                  </p:oleObj>
                </mc:Choice>
                <mc:Fallback>
                  <p:oleObj r:id="rId3" imgW="1211580" imgH="370205" progId="Equation.3">
                    <p:embed/>
                    <p:pic>
                      <p:nvPicPr>
                        <p:cNvPr id="0" name="Picture 5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 y="0"/>
                          <a:ext cx="2332" cy="720"/>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5" name="Rectangle 6"/>
          <p:cNvSpPr>
            <a:spLocks noChangeArrowheads="1"/>
          </p:cNvSpPr>
          <p:nvPr/>
        </p:nvSpPr>
        <p:spPr bwMode="auto">
          <a:xfrm>
            <a:off x="381000" y="2286000"/>
            <a:ext cx="62484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defRPr sz="2800" b="1">
                <a:solidFill>
                  <a:schemeClr val="tx1"/>
                </a:solidFill>
                <a:latin typeface="Times New Roman" panose="02020603050405020304" pitchFamily="18" charset="0"/>
                <a:ea typeface="宋体" panose="02010600030101010101" pitchFamily="2" charset="-122"/>
              </a:defRPr>
            </a:lvl1pPr>
            <a:lvl2pPr marL="742950" indent="-285750" defTabSz="762000">
              <a:defRPr sz="2800" b="1">
                <a:solidFill>
                  <a:schemeClr val="tx1"/>
                </a:solidFill>
                <a:latin typeface="Times New Roman" panose="02020603050405020304" pitchFamily="18" charset="0"/>
                <a:ea typeface="宋体" panose="02010600030101010101" pitchFamily="2" charset="-122"/>
              </a:defRPr>
            </a:lvl2pPr>
            <a:lvl3pPr marL="1143000" indent="-228600" defTabSz="762000">
              <a:defRPr sz="2800" b="1">
                <a:solidFill>
                  <a:schemeClr val="tx1"/>
                </a:solidFill>
                <a:latin typeface="Times New Roman" panose="02020603050405020304" pitchFamily="18" charset="0"/>
                <a:ea typeface="宋体" panose="02010600030101010101" pitchFamily="2" charset="-122"/>
              </a:defRPr>
            </a:lvl3pPr>
            <a:lvl4pPr marL="1600200" indent="-228600" defTabSz="762000">
              <a:defRPr sz="2800" b="1">
                <a:solidFill>
                  <a:schemeClr val="tx1"/>
                </a:solidFill>
                <a:latin typeface="Times New Roman" panose="02020603050405020304" pitchFamily="18" charset="0"/>
                <a:ea typeface="宋体" panose="02010600030101010101" pitchFamily="2" charset="-122"/>
              </a:defRPr>
            </a:lvl4pPr>
            <a:lvl5pPr marL="2057400" indent="-228600" defTabSz="762000">
              <a:defRPr sz="28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50000"/>
              </a:spcBef>
              <a:spcAft>
                <a:spcPct val="0"/>
              </a:spcAft>
            </a:pPr>
            <a:r>
              <a:rPr lang="en-US" altLang="zh-CN" sz="3200">
                <a:solidFill>
                  <a:srgbClr val="0000CC"/>
                </a:solidFill>
                <a:latin typeface="宋体" panose="02010600030101010101" pitchFamily="2" charset="-122"/>
              </a:rPr>
              <a:t>1. </a:t>
            </a:r>
            <a:r>
              <a:rPr lang="zh-CN" altLang="en-US" sz="3200">
                <a:solidFill>
                  <a:srgbClr val="0000CC"/>
                </a:solidFill>
                <a:latin typeface="宋体" panose="02010600030101010101" pitchFamily="2" charset="-122"/>
              </a:rPr>
              <a:t>从稳恒电路中推出</a:t>
            </a:r>
          </a:p>
          <a:p>
            <a:pPr eaLnBrk="0" fontAlgn="base" hangingPunct="0">
              <a:spcBef>
                <a:spcPct val="50000"/>
              </a:spcBef>
              <a:spcAft>
                <a:spcPct val="0"/>
              </a:spcAft>
            </a:pPr>
            <a:r>
              <a:rPr lang="zh-CN" altLang="en-US" sz="3200">
                <a:solidFill>
                  <a:srgbClr val="000000"/>
                </a:solidFill>
                <a:latin typeface="宋体" panose="02010600030101010101" pitchFamily="2" charset="-122"/>
              </a:rPr>
              <a:t>   避开磁化电流的计算</a:t>
            </a:r>
            <a:endParaRPr lang="zh-CN" altLang="en-US" sz="3200">
              <a:solidFill>
                <a:srgbClr val="0000CC"/>
              </a:solidFill>
              <a:latin typeface="宋体" panose="02010600030101010101" pitchFamily="2" charset="-122"/>
            </a:endParaRPr>
          </a:p>
        </p:txBody>
      </p:sp>
      <p:sp>
        <p:nvSpPr>
          <p:cNvPr id="6" name="Rectangle 7"/>
          <p:cNvSpPr>
            <a:spLocks noChangeArrowheads="1"/>
          </p:cNvSpPr>
          <p:nvPr/>
        </p:nvSpPr>
        <p:spPr bwMode="auto">
          <a:xfrm>
            <a:off x="381000" y="3505200"/>
            <a:ext cx="8229600" cy="204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defRPr sz="2800" b="1">
                <a:solidFill>
                  <a:schemeClr val="tx1"/>
                </a:solidFill>
                <a:latin typeface="Times New Roman" panose="02020603050405020304" pitchFamily="18" charset="0"/>
                <a:ea typeface="宋体" panose="02010600030101010101" pitchFamily="2" charset="-122"/>
              </a:defRPr>
            </a:lvl1pPr>
            <a:lvl2pPr marL="742950" indent="-285750" defTabSz="762000">
              <a:defRPr sz="2800" b="1">
                <a:solidFill>
                  <a:schemeClr val="tx1"/>
                </a:solidFill>
                <a:latin typeface="Times New Roman" panose="02020603050405020304" pitchFamily="18" charset="0"/>
                <a:ea typeface="宋体" panose="02010600030101010101" pitchFamily="2" charset="-122"/>
              </a:defRPr>
            </a:lvl2pPr>
            <a:lvl3pPr marL="1143000" indent="-228600" defTabSz="762000">
              <a:defRPr sz="2800" b="1">
                <a:solidFill>
                  <a:schemeClr val="tx1"/>
                </a:solidFill>
                <a:latin typeface="Times New Roman" panose="02020603050405020304" pitchFamily="18" charset="0"/>
                <a:ea typeface="宋体" panose="02010600030101010101" pitchFamily="2" charset="-122"/>
              </a:defRPr>
            </a:lvl3pPr>
            <a:lvl4pPr marL="1600200" indent="-228600" defTabSz="762000">
              <a:defRPr sz="2800" b="1">
                <a:solidFill>
                  <a:schemeClr val="tx1"/>
                </a:solidFill>
                <a:latin typeface="Times New Roman" panose="02020603050405020304" pitchFamily="18" charset="0"/>
                <a:ea typeface="宋体" panose="02010600030101010101" pitchFamily="2" charset="-122"/>
              </a:defRPr>
            </a:lvl4pPr>
            <a:lvl5pPr marL="2057400" indent="-228600" defTabSz="762000">
              <a:defRPr sz="28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50000"/>
              </a:spcBef>
              <a:spcAft>
                <a:spcPct val="0"/>
              </a:spcAft>
            </a:pPr>
            <a:r>
              <a:rPr lang="en-US" altLang="zh-CN" sz="3200">
                <a:solidFill>
                  <a:srgbClr val="0000CC"/>
                </a:solidFill>
                <a:latin typeface="宋体" panose="02010600030101010101" pitchFamily="2" charset="-122"/>
              </a:rPr>
              <a:t>2. </a:t>
            </a:r>
            <a:r>
              <a:rPr lang="zh-CN" altLang="en-US" sz="3200">
                <a:solidFill>
                  <a:srgbClr val="0000CC"/>
                </a:solidFill>
                <a:latin typeface="宋体" panose="02010600030101010101" pitchFamily="2" charset="-122"/>
              </a:rPr>
              <a:t>传导电流</a:t>
            </a:r>
          </a:p>
          <a:p>
            <a:pPr eaLnBrk="0" fontAlgn="base" hangingPunct="0">
              <a:spcBef>
                <a:spcPct val="50000"/>
              </a:spcBef>
              <a:spcAft>
                <a:spcPct val="0"/>
              </a:spcAft>
            </a:pPr>
            <a:r>
              <a:rPr lang="en-US" altLang="zh-CN" sz="3200">
                <a:solidFill>
                  <a:srgbClr val="000000"/>
                </a:solidFill>
                <a:latin typeface="宋体" panose="02010600030101010101" pitchFamily="2" charset="-122"/>
              </a:rPr>
              <a:t>(</a:t>
            </a:r>
            <a:r>
              <a:rPr lang="zh-CN" altLang="en-US" sz="3200">
                <a:solidFill>
                  <a:srgbClr val="000000"/>
                </a:solidFill>
                <a:latin typeface="宋体" panose="02010600030101010101" pitchFamily="2" charset="-122"/>
              </a:rPr>
              <a:t>电荷定向移动</a:t>
            </a:r>
            <a:r>
              <a:rPr lang="en-US" altLang="zh-CN" sz="3200">
                <a:solidFill>
                  <a:srgbClr val="000000"/>
                </a:solidFill>
                <a:latin typeface="宋体" panose="02010600030101010101" pitchFamily="2" charset="-122"/>
              </a:rPr>
              <a:t>)  </a:t>
            </a:r>
            <a:r>
              <a:rPr lang="zh-CN" altLang="en-US" sz="3200">
                <a:solidFill>
                  <a:srgbClr val="000000"/>
                </a:solidFill>
                <a:latin typeface="宋体" panose="02010600030101010101" pitchFamily="2" charset="-122"/>
              </a:rPr>
              <a:t>热效应  产生磁场</a:t>
            </a:r>
          </a:p>
          <a:p>
            <a:pPr eaLnBrk="0" fontAlgn="base" hangingPunct="0">
              <a:spcBef>
                <a:spcPct val="50000"/>
              </a:spcBef>
              <a:spcAft>
                <a:spcPct val="0"/>
              </a:spcAft>
            </a:pPr>
            <a:r>
              <a:rPr lang="en-US" altLang="zh-CN" sz="3200">
                <a:solidFill>
                  <a:srgbClr val="0000CC"/>
                </a:solidFill>
                <a:latin typeface="宋体" panose="02010600030101010101" pitchFamily="2" charset="-122"/>
              </a:rPr>
              <a:t>3.</a:t>
            </a:r>
            <a:endParaRPr lang="en-US" altLang="zh-CN" sz="3200">
              <a:solidFill>
                <a:srgbClr val="000000"/>
              </a:solidFill>
              <a:latin typeface="宋体" panose="02010600030101010101" pitchFamily="2" charset="-122"/>
            </a:endParaRPr>
          </a:p>
        </p:txBody>
      </p:sp>
      <p:graphicFrame>
        <p:nvGraphicFramePr>
          <p:cNvPr id="7" name="Object 8"/>
          <p:cNvGraphicFramePr/>
          <p:nvPr/>
        </p:nvGraphicFramePr>
        <p:xfrm>
          <a:off x="838200" y="4953000"/>
          <a:ext cx="990600" cy="990600"/>
        </p:xfrm>
        <a:graphic>
          <a:graphicData uri="http://schemas.openxmlformats.org/presentationml/2006/ole">
            <mc:AlternateContent xmlns:mc="http://schemas.openxmlformats.org/markup-compatibility/2006">
              <mc:Choice xmlns:v="urn:schemas-microsoft-com:vml" Requires="v">
                <p:oleObj spid="_x0000_s155735" r:id="rId5" imgW="422275" imgH="345440" progId="Equation.3">
                  <p:embed/>
                </p:oleObj>
              </mc:Choice>
              <mc:Fallback>
                <p:oleObj r:id="rId5" imgW="422275" imgH="345440" progId="Equation.3">
                  <p:embed/>
                  <p:pic>
                    <p:nvPicPr>
                      <p:cNvPr id="0" name="Picture 5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4953000"/>
                        <a:ext cx="990600" cy="9906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9"/>
          <p:cNvSpPr>
            <a:spLocks noChangeArrowheads="1"/>
          </p:cNvSpPr>
          <p:nvPr/>
        </p:nvSpPr>
        <p:spPr bwMode="auto">
          <a:xfrm>
            <a:off x="1447800" y="5029200"/>
            <a:ext cx="73914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defRPr sz="2800" b="1">
                <a:solidFill>
                  <a:schemeClr val="tx1"/>
                </a:solidFill>
                <a:latin typeface="Times New Roman" panose="02020603050405020304" pitchFamily="18" charset="0"/>
                <a:ea typeface="宋体" panose="02010600030101010101" pitchFamily="2" charset="-122"/>
              </a:defRPr>
            </a:lvl1pPr>
            <a:lvl2pPr marL="742950" indent="-285750" defTabSz="762000">
              <a:defRPr sz="2800" b="1">
                <a:solidFill>
                  <a:schemeClr val="tx1"/>
                </a:solidFill>
                <a:latin typeface="Times New Roman" panose="02020603050405020304" pitchFamily="18" charset="0"/>
                <a:ea typeface="宋体" panose="02010600030101010101" pitchFamily="2" charset="-122"/>
              </a:defRPr>
            </a:lvl2pPr>
            <a:lvl3pPr marL="1143000" indent="-228600" defTabSz="762000">
              <a:defRPr sz="2800" b="1">
                <a:solidFill>
                  <a:schemeClr val="tx1"/>
                </a:solidFill>
                <a:latin typeface="Times New Roman" panose="02020603050405020304" pitchFamily="18" charset="0"/>
                <a:ea typeface="宋体" panose="02010600030101010101" pitchFamily="2" charset="-122"/>
              </a:defRPr>
            </a:lvl3pPr>
            <a:lvl4pPr marL="1600200" indent="-228600" defTabSz="762000">
              <a:defRPr sz="2800" b="1">
                <a:solidFill>
                  <a:schemeClr val="tx1"/>
                </a:solidFill>
                <a:latin typeface="Times New Roman" panose="02020603050405020304" pitchFamily="18" charset="0"/>
                <a:ea typeface="宋体" panose="02010600030101010101" pitchFamily="2" charset="-122"/>
              </a:defRPr>
            </a:lvl4pPr>
            <a:lvl5pPr marL="2057400" indent="-228600" defTabSz="762000">
              <a:defRPr sz="28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50000"/>
              </a:spcBef>
              <a:spcAft>
                <a:spcPct val="0"/>
              </a:spcAft>
            </a:pPr>
            <a:r>
              <a:rPr lang="zh-CN" altLang="en-US" sz="3200">
                <a:solidFill>
                  <a:srgbClr val="0000CC"/>
                </a:solidFill>
                <a:latin typeface="宋体" panose="02010600030101010101" pitchFamily="2" charset="-122"/>
              </a:rPr>
              <a:t>  内： 与回路套连的电流</a:t>
            </a:r>
          </a:p>
          <a:p>
            <a:pPr eaLnBrk="0" fontAlgn="base" hangingPunct="0">
              <a:spcBef>
                <a:spcPct val="50000"/>
              </a:spcBef>
              <a:spcAft>
                <a:spcPct val="0"/>
              </a:spcAft>
            </a:pPr>
            <a:r>
              <a:rPr lang="zh-CN" altLang="en-US" sz="3200">
                <a:solidFill>
                  <a:srgbClr val="0000CC"/>
                </a:solidFill>
                <a:latin typeface="宋体" panose="02010600030101010101" pitchFamily="2" charset="-122"/>
              </a:rPr>
              <a:t>取值</a:t>
            </a:r>
            <a:r>
              <a:rPr lang="en-US" altLang="zh-CN" sz="3200">
                <a:solidFill>
                  <a:srgbClr val="0000CC"/>
                </a:solidFill>
                <a:latin typeface="宋体" panose="02010600030101010101" pitchFamily="2" charset="-122"/>
              </a:rPr>
              <a:t>:</a:t>
            </a:r>
            <a:r>
              <a:rPr lang="zh-CN" altLang="en-US" sz="3200">
                <a:solidFill>
                  <a:srgbClr val="0000CC"/>
                </a:solidFill>
                <a:latin typeface="宋体" panose="02010600030101010101" pitchFamily="2" charset="-122"/>
              </a:rPr>
              <a:t>通过以</a:t>
            </a:r>
            <a:r>
              <a:rPr lang="en-US" altLang="zh-CN" sz="3200">
                <a:solidFill>
                  <a:srgbClr val="0000CC"/>
                </a:solidFill>
                <a:latin typeface="宋体" panose="02010600030101010101" pitchFamily="2" charset="-122"/>
              </a:rPr>
              <a:t>L</a:t>
            </a:r>
            <a:r>
              <a:rPr lang="zh-CN" altLang="en-US" sz="3200">
                <a:solidFill>
                  <a:srgbClr val="0000CC"/>
                </a:solidFill>
                <a:latin typeface="宋体" panose="02010600030101010101" pitchFamily="2" charset="-122"/>
              </a:rPr>
              <a:t>为边界的任一曲面的电流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vertic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blinds(vertical)">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blinds(horizontal)">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blinds(horizontal)">
                                      <p:cBhvr>
                                        <p:cTn id="27" dur="500"/>
                                        <p:tgtEl>
                                          <p:spTgt spid="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blinds(horizontal)">
                                      <p:cBhvr>
                                        <p:cTn id="32" dur="500"/>
                                        <p:tgtEl>
                                          <p:spTgt spid="6">
                                            <p:txEl>
                                              <p:pRg st="2" end="2"/>
                                            </p:txEl>
                                          </p:spTgt>
                                        </p:tgtEl>
                                      </p:cBhvr>
                                    </p:animEffect>
                                  </p:childTnLst>
                                </p:cTn>
                              </p:par>
                            </p:childTnLst>
                          </p:cTn>
                        </p:par>
                        <p:par>
                          <p:cTn id="33" fill="hold">
                            <p:stCondLst>
                              <p:cond delay="500"/>
                            </p:stCondLst>
                            <p:childTnLst>
                              <p:par>
                                <p:cTn id="34" presetID="3" presetClass="entr" presetSubtype="5"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linds(vertical)">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5" fill="hold" grpId="0" nodeType="clickEffect">
                                  <p:stCondLst>
                                    <p:cond delay="0"/>
                                  </p:stCondLst>
                                  <p:childTnLst>
                                    <p:set>
                                      <p:cBhvr>
                                        <p:cTn id="40" dur="1" fill="hold">
                                          <p:stCondLst>
                                            <p:cond delay="0"/>
                                          </p:stCondLst>
                                        </p:cTn>
                                        <p:tgtEl>
                                          <p:spTgt spid="8">
                                            <p:txEl>
                                              <p:pRg st="0" end="0"/>
                                            </p:txEl>
                                          </p:spTgt>
                                        </p:tgtEl>
                                        <p:attrNameLst>
                                          <p:attrName>style.visibility</p:attrName>
                                        </p:attrNameLst>
                                      </p:cBhvr>
                                      <p:to>
                                        <p:strVal val="visible"/>
                                      </p:to>
                                    </p:set>
                                    <p:animEffect transition="in" filter="blinds(vertical)">
                                      <p:cBhvr>
                                        <p:cTn id="41" dur="500"/>
                                        <p:tgtEl>
                                          <p:spTgt spid="8">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5" fill="hold" grpId="0" nodeType="clickEffect">
                                  <p:stCondLst>
                                    <p:cond delay="0"/>
                                  </p:stCondLst>
                                  <p:childTnLst>
                                    <p:set>
                                      <p:cBhvr>
                                        <p:cTn id="45" dur="1" fill="hold">
                                          <p:stCondLst>
                                            <p:cond delay="0"/>
                                          </p:stCondLst>
                                        </p:cTn>
                                        <p:tgtEl>
                                          <p:spTgt spid="8">
                                            <p:txEl>
                                              <p:pRg st="1" end="1"/>
                                            </p:txEl>
                                          </p:spTgt>
                                        </p:tgtEl>
                                        <p:attrNameLst>
                                          <p:attrName>style.visibility</p:attrName>
                                        </p:attrNameLst>
                                      </p:cBhvr>
                                      <p:to>
                                        <p:strVal val="visible"/>
                                      </p:to>
                                    </p:set>
                                    <p:animEffect transition="in" filter="blinds(vertical)">
                                      <p:cBhvr>
                                        <p:cTn id="46"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P spid="6" grpId="0" build="p" autoUpdateAnimBg="0"/>
      <p:bldP spid="8"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Text Box 3"/>
          <p:cNvSpPr txBox="1">
            <a:spLocks noChangeArrowheads="1"/>
          </p:cNvSpPr>
          <p:nvPr/>
        </p:nvSpPr>
        <p:spPr bwMode="auto">
          <a:xfrm>
            <a:off x="228600" y="3429000"/>
            <a:ext cx="5943600" cy="519112"/>
          </a:xfrm>
          <a:prstGeom prst="rect">
            <a:avLst/>
          </a:prstGeom>
          <a:noFill/>
          <a:ln w="9525">
            <a:noFill/>
            <a:miter lim="800000"/>
          </a:ln>
          <a:effectLst/>
        </p:spPr>
        <p:txBody>
          <a:bodyPr>
            <a:spAutoFit/>
          </a:bodyPr>
          <a:lstStyle/>
          <a:p>
            <a:pPr>
              <a:spcBef>
                <a:spcPct val="50000"/>
              </a:spcBef>
            </a:pPr>
            <a:r>
              <a:rPr lang="en-US" altLang="zh-CN" sz="2800" dirty="0">
                <a:solidFill>
                  <a:srgbClr val="000066"/>
                </a:solidFill>
                <a:latin typeface="黑体" panose="02010609060101010101" pitchFamily="49" charset="-122"/>
                <a:ea typeface="黑体" panose="02010609060101010101" pitchFamily="49" charset="-122"/>
              </a:rPr>
              <a:t>3</a:t>
            </a:r>
            <a:r>
              <a:rPr lang="zh-CN" altLang="en-US" sz="2800" dirty="0">
                <a:solidFill>
                  <a:srgbClr val="000000"/>
                </a:solidFill>
                <a:latin typeface="黑体" panose="02010609060101010101" pitchFamily="49" charset="-122"/>
                <a:ea typeface="黑体" panose="02010609060101010101" pitchFamily="49" charset="-122"/>
              </a:rPr>
              <a:t>）条纹间距（明纹或暗纹）</a:t>
            </a:r>
          </a:p>
        </p:txBody>
      </p:sp>
      <p:graphicFrame>
        <p:nvGraphicFramePr>
          <p:cNvPr id="96262" name="Object 6"/>
          <p:cNvGraphicFramePr>
            <a:graphicFrameLocks noChangeAspect="1"/>
          </p:cNvGraphicFramePr>
          <p:nvPr/>
        </p:nvGraphicFramePr>
        <p:xfrm>
          <a:off x="838200" y="1804988"/>
          <a:ext cx="3581400" cy="1166812"/>
        </p:xfrm>
        <a:graphic>
          <a:graphicData uri="http://schemas.openxmlformats.org/presentationml/2006/ole">
            <mc:AlternateContent xmlns:mc="http://schemas.openxmlformats.org/markup-compatibility/2006">
              <mc:Choice xmlns:v="urn:schemas-microsoft-com:vml" Requires="v">
                <p:oleObj spid="_x0000_s27930" name="公式" r:id="rId3" imgW="1866900" imgH="609600" progId="Equation.3">
                  <p:embed/>
                </p:oleObj>
              </mc:Choice>
              <mc:Fallback>
                <p:oleObj name="公式" r:id="rId3" imgW="1866900" imgH="609600" progId="Equation.3">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804988"/>
                        <a:ext cx="3581400" cy="1166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6263" name="Text Box 7"/>
          <p:cNvSpPr txBox="1">
            <a:spLocks noChangeArrowheads="1"/>
          </p:cNvSpPr>
          <p:nvPr/>
        </p:nvSpPr>
        <p:spPr bwMode="auto">
          <a:xfrm>
            <a:off x="228600" y="1143000"/>
            <a:ext cx="6553200" cy="519113"/>
          </a:xfrm>
          <a:prstGeom prst="rect">
            <a:avLst/>
          </a:prstGeom>
          <a:noFill/>
          <a:ln w="9525">
            <a:noFill/>
            <a:miter lim="800000"/>
          </a:ln>
          <a:effectLst/>
        </p:spPr>
        <p:txBody>
          <a:bodyPr>
            <a:spAutoFit/>
          </a:bodyPr>
          <a:lstStyle/>
          <a:p>
            <a:pPr>
              <a:spcBef>
                <a:spcPct val="50000"/>
              </a:spcBef>
            </a:pPr>
            <a:r>
              <a:rPr lang="en-US" altLang="zh-CN" sz="2800" dirty="0">
                <a:solidFill>
                  <a:srgbClr val="000066"/>
                </a:solidFill>
                <a:latin typeface="黑体" panose="02010609060101010101" pitchFamily="49" charset="-122"/>
                <a:ea typeface="黑体" panose="02010609060101010101" pitchFamily="49" charset="-122"/>
              </a:rPr>
              <a:t>2</a:t>
            </a:r>
            <a:r>
              <a:rPr lang="zh-CN" altLang="en-US" sz="2800" dirty="0">
                <a:solidFill>
                  <a:srgbClr val="000000"/>
                </a:solidFill>
                <a:latin typeface="黑体" panose="02010609060101010101" pitchFamily="49" charset="-122"/>
                <a:ea typeface="黑体" panose="02010609060101010101" pitchFamily="49" charset="-122"/>
              </a:rPr>
              <a:t>）相邻明纹（暗纹）间的厚度差</a:t>
            </a:r>
          </a:p>
        </p:txBody>
      </p:sp>
      <p:graphicFrame>
        <p:nvGraphicFramePr>
          <p:cNvPr id="96264" name="Object 8"/>
          <p:cNvGraphicFramePr>
            <a:graphicFrameLocks noChangeAspect="1"/>
          </p:cNvGraphicFramePr>
          <p:nvPr/>
        </p:nvGraphicFramePr>
        <p:xfrm>
          <a:off x="2971800" y="4786312"/>
          <a:ext cx="1752600" cy="623888"/>
        </p:xfrm>
        <a:graphic>
          <a:graphicData uri="http://schemas.openxmlformats.org/presentationml/2006/ole">
            <mc:AlternateContent xmlns:mc="http://schemas.openxmlformats.org/markup-compatibility/2006">
              <mc:Choice xmlns:v="urn:schemas-microsoft-com:vml" Requires="v">
                <p:oleObj spid="_x0000_s27931" name="Equation" r:id="rId5" imgW="888365" imgH="317500" progId="Equation.3">
                  <p:embed/>
                </p:oleObj>
              </mc:Choice>
              <mc:Fallback>
                <p:oleObj name="Equation" r:id="rId5" imgW="888365" imgH="317500" progId="Equation.3">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4786312"/>
                        <a:ext cx="1752600"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5" name="Object 9"/>
          <p:cNvGraphicFramePr>
            <a:graphicFrameLocks noChangeAspect="1"/>
          </p:cNvGraphicFramePr>
          <p:nvPr/>
        </p:nvGraphicFramePr>
        <p:xfrm>
          <a:off x="685800" y="4487862"/>
          <a:ext cx="1905000" cy="1150938"/>
        </p:xfrm>
        <a:graphic>
          <a:graphicData uri="http://schemas.openxmlformats.org/presentationml/2006/ole">
            <mc:AlternateContent xmlns:mc="http://schemas.openxmlformats.org/markup-compatibility/2006">
              <mc:Choice xmlns:v="urn:schemas-microsoft-com:vml" Requires="v">
                <p:oleObj spid="_x0000_s27932" name="公式" r:id="rId7" imgW="939800" imgH="609600" progId="Equation.3">
                  <p:embed/>
                </p:oleObj>
              </mc:Choice>
              <mc:Fallback>
                <p:oleObj name="公式" r:id="rId7" imgW="939800" imgH="609600" progId="Equation.3">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4487862"/>
                        <a:ext cx="1905000" cy="1150938"/>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0"/>
          <p:cNvGrpSpPr/>
          <p:nvPr/>
        </p:nvGrpSpPr>
        <p:grpSpPr bwMode="auto">
          <a:xfrm>
            <a:off x="5105400" y="1878013"/>
            <a:ext cx="3810000" cy="4598987"/>
            <a:chOff x="3408" y="1056"/>
            <a:chExt cx="2064" cy="2658"/>
          </a:xfrm>
        </p:grpSpPr>
        <p:sp>
          <p:nvSpPr>
            <p:cNvPr id="96267" name="Rectangle 11"/>
            <p:cNvSpPr>
              <a:spLocks noChangeArrowheads="1"/>
            </p:cNvSpPr>
            <p:nvPr/>
          </p:nvSpPr>
          <p:spPr bwMode="auto">
            <a:xfrm>
              <a:off x="3408" y="1056"/>
              <a:ext cx="2064" cy="2583"/>
            </a:xfrm>
            <a:prstGeom prst="rect">
              <a:avLst/>
            </a:prstGeom>
            <a:solidFill>
              <a:schemeClr val="bg1"/>
            </a:solidFill>
            <a:ln w="9525">
              <a:solidFill>
                <a:schemeClr val="tx1"/>
              </a:solidFill>
              <a:miter lim="800000"/>
            </a:ln>
            <a:effectLst/>
          </p:spPr>
          <p:txBody>
            <a:bodyPr wrap="none" anchor="ctr"/>
            <a:lstStyle/>
            <a:p>
              <a:endParaRPr lang="zh-CN" altLang="en-US"/>
            </a:p>
          </p:txBody>
        </p:sp>
        <p:sp>
          <p:nvSpPr>
            <p:cNvPr id="96268" name="Line 12"/>
            <p:cNvSpPr>
              <a:spLocks noChangeShapeType="1"/>
            </p:cNvSpPr>
            <p:nvPr/>
          </p:nvSpPr>
          <p:spPr bwMode="auto">
            <a:xfrm>
              <a:off x="3589" y="2553"/>
              <a:ext cx="1515" cy="0"/>
            </a:xfrm>
            <a:prstGeom prst="line">
              <a:avLst/>
            </a:prstGeom>
            <a:noFill/>
            <a:ln w="38100">
              <a:solidFill>
                <a:srgbClr val="663300"/>
              </a:solidFill>
              <a:round/>
              <a:headEnd type="none" w="sm" len="lg"/>
              <a:tailEnd type="none" w="sm" len="lg"/>
            </a:ln>
            <a:effectLst/>
          </p:spPr>
          <p:txBody>
            <a:bodyPr wrap="none" anchor="ctr"/>
            <a:lstStyle/>
            <a:p>
              <a:endParaRPr lang="zh-CN" altLang="en-US"/>
            </a:p>
          </p:txBody>
        </p:sp>
        <p:sp>
          <p:nvSpPr>
            <p:cNvPr id="96269" name="Line 13"/>
            <p:cNvSpPr>
              <a:spLocks noChangeShapeType="1"/>
            </p:cNvSpPr>
            <p:nvPr/>
          </p:nvSpPr>
          <p:spPr bwMode="auto">
            <a:xfrm flipV="1">
              <a:off x="3589" y="1735"/>
              <a:ext cx="1515" cy="818"/>
            </a:xfrm>
            <a:prstGeom prst="line">
              <a:avLst/>
            </a:prstGeom>
            <a:noFill/>
            <a:ln w="38100">
              <a:solidFill>
                <a:srgbClr val="663300"/>
              </a:solidFill>
              <a:round/>
              <a:headEnd type="none" w="sm" len="lg"/>
              <a:tailEnd type="none" w="sm" len="lg"/>
            </a:ln>
            <a:effectLst/>
          </p:spPr>
          <p:txBody>
            <a:bodyPr wrap="none" anchor="ctr"/>
            <a:lstStyle/>
            <a:p>
              <a:endParaRPr lang="zh-CN" altLang="en-US"/>
            </a:p>
          </p:txBody>
        </p:sp>
        <p:graphicFrame>
          <p:nvGraphicFramePr>
            <p:cNvPr id="96270" name="Object 14"/>
            <p:cNvGraphicFramePr>
              <a:graphicFrameLocks noChangeAspect="1"/>
            </p:cNvGraphicFramePr>
            <p:nvPr/>
          </p:nvGraphicFramePr>
          <p:xfrm>
            <a:off x="3956" y="2374"/>
            <a:ext cx="110" cy="186"/>
          </p:xfrm>
          <a:graphic>
            <a:graphicData uri="http://schemas.openxmlformats.org/presentationml/2006/ole">
              <mc:AlternateContent xmlns:mc="http://schemas.openxmlformats.org/markup-compatibility/2006">
                <mc:Choice xmlns:v="urn:schemas-microsoft-com:vml" Requires="v">
                  <p:oleObj spid="_x0000_s27933" name="公式" r:id="rId9" imgW="177800" imgH="241300" progId="Equation.3">
                    <p:embed/>
                  </p:oleObj>
                </mc:Choice>
                <mc:Fallback>
                  <p:oleObj name="公式" r:id="rId9" imgW="177800" imgH="241300" progId="Equation.3">
                    <p:embed/>
                    <p:pic>
                      <p:nvPicPr>
                        <p:cNvPr id="0"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6" y="2374"/>
                          <a:ext cx="110" cy="1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6271" name="Line 15"/>
            <p:cNvSpPr>
              <a:spLocks noChangeShapeType="1"/>
            </p:cNvSpPr>
            <p:nvPr/>
          </p:nvSpPr>
          <p:spPr bwMode="auto">
            <a:xfrm>
              <a:off x="5104" y="2553"/>
              <a:ext cx="259" cy="7"/>
            </a:xfrm>
            <a:prstGeom prst="line">
              <a:avLst/>
            </a:prstGeom>
            <a:noFill/>
            <a:ln w="19050">
              <a:solidFill>
                <a:srgbClr val="0000FF"/>
              </a:solidFill>
              <a:prstDash val="dash"/>
              <a:round/>
              <a:headEnd type="none" w="sm" len="lg"/>
              <a:tailEnd type="none" w="sm" len="lg"/>
            </a:ln>
            <a:effectLst/>
          </p:spPr>
          <p:txBody>
            <a:bodyPr wrap="none" anchor="ctr"/>
            <a:lstStyle/>
            <a:p>
              <a:endParaRPr lang="zh-CN" altLang="en-US"/>
            </a:p>
          </p:txBody>
        </p:sp>
        <p:sp>
          <p:nvSpPr>
            <p:cNvPr id="96272" name="Line 16"/>
            <p:cNvSpPr>
              <a:spLocks noChangeShapeType="1"/>
            </p:cNvSpPr>
            <p:nvPr/>
          </p:nvSpPr>
          <p:spPr bwMode="auto">
            <a:xfrm>
              <a:off x="5110" y="1750"/>
              <a:ext cx="253" cy="0"/>
            </a:xfrm>
            <a:prstGeom prst="line">
              <a:avLst/>
            </a:prstGeom>
            <a:noFill/>
            <a:ln w="19050">
              <a:solidFill>
                <a:srgbClr val="0000FF"/>
              </a:solidFill>
              <a:prstDash val="dash"/>
              <a:round/>
              <a:headEnd type="none" w="sm" len="lg"/>
              <a:tailEnd type="none" w="sm" len="lg"/>
            </a:ln>
            <a:effectLst/>
          </p:spPr>
          <p:txBody>
            <a:bodyPr wrap="none" anchor="ctr"/>
            <a:lstStyle/>
            <a:p>
              <a:endParaRPr lang="zh-CN" altLang="en-US"/>
            </a:p>
          </p:txBody>
        </p:sp>
        <p:sp>
          <p:nvSpPr>
            <p:cNvPr id="96273" name="Line 17"/>
            <p:cNvSpPr>
              <a:spLocks noChangeShapeType="1"/>
            </p:cNvSpPr>
            <p:nvPr/>
          </p:nvSpPr>
          <p:spPr bwMode="auto">
            <a:xfrm>
              <a:off x="3589" y="2553"/>
              <a:ext cx="0" cy="272"/>
            </a:xfrm>
            <a:prstGeom prst="line">
              <a:avLst/>
            </a:prstGeom>
            <a:noFill/>
            <a:ln w="19050">
              <a:solidFill>
                <a:srgbClr val="000000"/>
              </a:solidFill>
              <a:prstDash val="dash"/>
              <a:round/>
              <a:headEnd type="none" w="sm" len="lg"/>
              <a:tailEnd type="none" w="sm" len="lg"/>
            </a:ln>
            <a:effectLst/>
          </p:spPr>
          <p:txBody>
            <a:bodyPr wrap="none" anchor="ctr"/>
            <a:lstStyle/>
            <a:p>
              <a:endParaRPr lang="zh-CN" altLang="en-US"/>
            </a:p>
          </p:txBody>
        </p:sp>
        <p:sp>
          <p:nvSpPr>
            <p:cNvPr id="96274" name="Line 18"/>
            <p:cNvSpPr>
              <a:spLocks noChangeShapeType="1"/>
            </p:cNvSpPr>
            <p:nvPr/>
          </p:nvSpPr>
          <p:spPr bwMode="auto">
            <a:xfrm>
              <a:off x="5104" y="2553"/>
              <a:ext cx="0" cy="272"/>
            </a:xfrm>
            <a:prstGeom prst="line">
              <a:avLst/>
            </a:prstGeom>
            <a:noFill/>
            <a:ln w="19050">
              <a:solidFill>
                <a:srgbClr val="000000"/>
              </a:solidFill>
              <a:prstDash val="dash"/>
              <a:round/>
              <a:headEnd type="none" w="sm" len="lg"/>
              <a:tailEnd type="none" w="sm" len="lg"/>
            </a:ln>
            <a:effectLst/>
          </p:spPr>
          <p:txBody>
            <a:bodyPr wrap="none" anchor="ctr"/>
            <a:lstStyle/>
            <a:p>
              <a:endParaRPr lang="zh-CN" altLang="en-US"/>
            </a:p>
          </p:txBody>
        </p:sp>
        <p:sp>
          <p:nvSpPr>
            <p:cNvPr id="96275" name="Line 19"/>
            <p:cNvSpPr>
              <a:spLocks noChangeShapeType="1"/>
            </p:cNvSpPr>
            <p:nvPr/>
          </p:nvSpPr>
          <p:spPr bwMode="auto">
            <a:xfrm>
              <a:off x="3589" y="2690"/>
              <a:ext cx="1515" cy="0"/>
            </a:xfrm>
            <a:prstGeom prst="line">
              <a:avLst/>
            </a:prstGeom>
            <a:noFill/>
            <a:ln w="19050">
              <a:solidFill>
                <a:srgbClr val="FF0066"/>
              </a:solidFill>
              <a:prstDash val="dash"/>
              <a:round/>
              <a:headEnd type="triangle" w="sm" len="lg"/>
              <a:tailEnd type="triangle" w="sm" len="lg"/>
            </a:ln>
            <a:effectLst/>
          </p:spPr>
          <p:txBody>
            <a:bodyPr wrap="none" anchor="ctr"/>
            <a:lstStyle/>
            <a:p>
              <a:endParaRPr lang="zh-CN" altLang="en-US"/>
            </a:p>
          </p:txBody>
        </p:sp>
        <p:graphicFrame>
          <p:nvGraphicFramePr>
            <p:cNvPr id="96276" name="Object 20"/>
            <p:cNvGraphicFramePr>
              <a:graphicFrameLocks noChangeAspect="1"/>
            </p:cNvGraphicFramePr>
            <p:nvPr/>
          </p:nvGraphicFramePr>
          <p:xfrm>
            <a:off x="4254" y="2592"/>
            <a:ext cx="109" cy="160"/>
          </p:xfrm>
          <a:graphic>
            <a:graphicData uri="http://schemas.openxmlformats.org/presentationml/2006/ole">
              <mc:AlternateContent xmlns:mc="http://schemas.openxmlformats.org/markup-compatibility/2006">
                <mc:Choice xmlns:v="urn:schemas-microsoft-com:vml" Requires="v">
                  <p:oleObj spid="_x0000_s27934" name="Equation" r:id="rId11" imgW="190500" imgH="228600" progId="Equation.3">
                    <p:embed/>
                  </p:oleObj>
                </mc:Choice>
                <mc:Fallback>
                  <p:oleObj name="Equation" r:id="rId11" imgW="190500" imgH="228600" progId="Equation.3">
                    <p:embed/>
                    <p:pic>
                      <p:nvPicPr>
                        <p:cNvPr id="0"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54" y="2592"/>
                          <a:ext cx="109" cy="1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77" name="Object 21"/>
            <p:cNvGraphicFramePr>
              <a:graphicFrameLocks noChangeAspect="1"/>
            </p:cNvGraphicFramePr>
            <p:nvPr/>
          </p:nvGraphicFramePr>
          <p:xfrm>
            <a:off x="4968" y="1851"/>
            <a:ext cx="287" cy="177"/>
          </p:xfrm>
          <a:graphic>
            <a:graphicData uri="http://schemas.openxmlformats.org/presentationml/2006/ole">
              <mc:AlternateContent xmlns:mc="http://schemas.openxmlformats.org/markup-compatibility/2006">
                <mc:Choice xmlns:v="urn:schemas-microsoft-com:vml" Requires="v">
                  <p:oleObj spid="_x0000_s27935" name="Equation" r:id="rId13" imgW="127000" imgH="139700" progId="Equation.3">
                    <p:embed/>
                  </p:oleObj>
                </mc:Choice>
                <mc:Fallback>
                  <p:oleObj name="Equation" r:id="rId13" imgW="127000" imgH="139700" progId="Equation.3">
                    <p:embed/>
                    <p:pic>
                      <p:nvPicPr>
                        <p:cNvPr id="0" name="Picture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68" y="1851"/>
                          <a:ext cx="287" cy="1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78" name="Object 22"/>
            <p:cNvGraphicFramePr>
              <a:graphicFrameLocks noChangeAspect="1"/>
            </p:cNvGraphicFramePr>
            <p:nvPr/>
          </p:nvGraphicFramePr>
          <p:xfrm>
            <a:off x="5141" y="2507"/>
            <a:ext cx="186" cy="284"/>
          </p:xfrm>
          <a:graphic>
            <a:graphicData uri="http://schemas.openxmlformats.org/presentationml/2006/ole">
              <mc:AlternateContent xmlns:mc="http://schemas.openxmlformats.org/markup-compatibility/2006">
                <mc:Choice xmlns:v="urn:schemas-microsoft-com:vml" Requires="v">
                  <p:oleObj spid="_x0000_s27936" name="Equation" r:id="rId15" imgW="165100" imgH="228600" progId="Equation.3">
                    <p:embed/>
                  </p:oleObj>
                </mc:Choice>
                <mc:Fallback>
                  <p:oleObj name="Equation" r:id="rId15" imgW="165100" imgH="228600" progId="Equation.3">
                    <p:embed/>
                    <p:pic>
                      <p:nvPicPr>
                        <p:cNvPr id="0" name="Picture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41" y="2507"/>
                          <a:ext cx="186" cy="2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6279" name="Line 23"/>
            <p:cNvSpPr>
              <a:spLocks noChangeShapeType="1"/>
            </p:cNvSpPr>
            <p:nvPr/>
          </p:nvSpPr>
          <p:spPr bwMode="auto">
            <a:xfrm>
              <a:off x="5219" y="1750"/>
              <a:ext cx="0" cy="810"/>
            </a:xfrm>
            <a:prstGeom prst="line">
              <a:avLst/>
            </a:prstGeom>
            <a:noFill/>
            <a:ln w="19050">
              <a:solidFill>
                <a:srgbClr val="CC00CC"/>
              </a:solidFill>
              <a:prstDash val="dash"/>
              <a:round/>
              <a:headEnd type="triangle" w="sm" len="lg"/>
              <a:tailEnd type="triangle" w="sm" len="lg"/>
            </a:ln>
            <a:effectLst/>
          </p:spPr>
          <p:txBody>
            <a:bodyPr wrap="none" anchor="ctr"/>
            <a:lstStyle/>
            <a:p>
              <a:endParaRPr lang="zh-CN" altLang="en-US"/>
            </a:p>
          </p:txBody>
        </p:sp>
        <p:graphicFrame>
          <p:nvGraphicFramePr>
            <p:cNvPr id="96280" name="Object 24"/>
            <p:cNvGraphicFramePr>
              <a:graphicFrameLocks noChangeAspect="1"/>
            </p:cNvGraphicFramePr>
            <p:nvPr/>
          </p:nvGraphicFramePr>
          <p:xfrm>
            <a:off x="5219" y="2058"/>
            <a:ext cx="181" cy="183"/>
          </p:xfrm>
          <a:graphic>
            <a:graphicData uri="http://schemas.openxmlformats.org/presentationml/2006/ole">
              <mc:AlternateContent xmlns:mc="http://schemas.openxmlformats.org/markup-compatibility/2006">
                <mc:Choice xmlns:v="urn:schemas-microsoft-com:vml" Requires="v">
                  <p:oleObj spid="_x0000_s27937" name="Equation" r:id="rId17" imgW="241300" imgH="228600" progId="Equation.3">
                    <p:embed/>
                  </p:oleObj>
                </mc:Choice>
                <mc:Fallback>
                  <p:oleObj name="Equation" r:id="rId17" imgW="241300" imgH="228600" progId="Equation.3">
                    <p:embed/>
                    <p:pic>
                      <p:nvPicPr>
                        <p:cNvPr id="0" name="Picture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19" y="2058"/>
                          <a:ext cx="181" cy="1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6281" name="Text Box 25"/>
            <p:cNvSpPr txBox="1">
              <a:spLocks noChangeArrowheads="1"/>
            </p:cNvSpPr>
            <p:nvPr/>
          </p:nvSpPr>
          <p:spPr bwMode="auto">
            <a:xfrm>
              <a:off x="3408" y="3408"/>
              <a:ext cx="2064" cy="306"/>
            </a:xfrm>
            <a:prstGeom prst="rect">
              <a:avLst/>
            </a:prstGeom>
            <a:gradFill rotWithShape="0">
              <a:gsLst>
                <a:gs pos="0">
                  <a:schemeClr val="accent1"/>
                </a:gs>
                <a:gs pos="50000">
                  <a:schemeClr val="bg1"/>
                </a:gs>
                <a:gs pos="100000">
                  <a:schemeClr val="accent1"/>
                </a:gs>
              </a:gsLst>
              <a:lin ang="5400000" scaled="1"/>
            </a:gradFill>
            <a:ln w="9525">
              <a:solidFill>
                <a:schemeClr val="tx1"/>
              </a:solidFill>
              <a:miter lim="800000"/>
            </a:ln>
            <a:effectLst/>
          </p:spPr>
          <p:txBody>
            <a:bodyPr>
              <a:spAutoFit/>
            </a:bodyPr>
            <a:lstStyle/>
            <a:p>
              <a:pPr algn="ctr">
                <a:spcBef>
                  <a:spcPct val="50000"/>
                </a:spcBef>
              </a:pPr>
              <a:r>
                <a:rPr lang="zh-CN" altLang="en-US" sz="2800" dirty="0">
                  <a:solidFill>
                    <a:srgbClr val="000000"/>
                  </a:solidFill>
                  <a:latin typeface="黑体" panose="02010609060101010101" pitchFamily="49" charset="-122"/>
                  <a:ea typeface="黑体" panose="02010609060101010101" pitchFamily="49" charset="-122"/>
                </a:rPr>
                <a:t>劈尖干涉</a:t>
              </a:r>
            </a:p>
          </p:txBody>
        </p:sp>
        <p:sp>
          <p:nvSpPr>
            <p:cNvPr id="96282" name="Line 26"/>
            <p:cNvSpPr>
              <a:spLocks noChangeShapeType="1"/>
            </p:cNvSpPr>
            <p:nvPr/>
          </p:nvSpPr>
          <p:spPr bwMode="auto">
            <a:xfrm flipV="1">
              <a:off x="3848" y="1417"/>
              <a:ext cx="0" cy="1136"/>
            </a:xfrm>
            <a:prstGeom prst="line">
              <a:avLst/>
            </a:prstGeom>
            <a:noFill/>
            <a:ln w="28575">
              <a:solidFill>
                <a:srgbClr val="0000FF"/>
              </a:solidFill>
              <a:round/>
              <a:headEnd type="none" w="sm" len="lg"/>
              <a:tailEnd type="none" w="sm" len="lg"/>
            </a:ln>
            <a:effectLst/>
          </p:spPr>
          <p:txBody>
            <a:bodyPr wrap="none" anchor="ctr"/>
            <a:lstStyle/>
            <a:p>
              <a:endParaRPr lang="zh-CN" altLang="en-US"/>
            </a:p>
          </p:txBody>
        </p:sp>
        <p:sp>
          <p:nvSpPr>
            <p:cNvPr id="96283" name="Line 27"/>
            <p:cNvSpPr>
              <a:spLocks noChangeShapeType="1"/>
            </p:cNvSpPr>
            <p:nvPr/>
          </p:nvSpPr>
          <p:spPr bwMode="auto">
            <a:xfrm flipV="1">
              <a:off x="4106" y="1417"/>
              <a:ext cx="0" cy="1127"/>
            </a:xfrm>
            <a:prstGeom prst="line">
              <a:avLst/>
            </a:prstGeom>
            <a:noFill/>
            <a:ln w="28575">
              <a:solidFill>
                <a:srgbClr val="0000FF"/>
              </a:solidFill>
              <a:round/>
              <a:headEnd type="none" w="sm" len="lg"/>
              <a:tailEnd type="none" w="sm" len="lg"/>
            </a:ln>
            <a:effectLst/>
          </p:spPr>
          <p:txBody>
            <a:bodyPr wrap="none" anchor="ctr"/>
            <a:lstStyle/>
            <a:p>
              <a:endParaRPr lang="zh-CN" altLang="en-US"/>
            </a:p>
          </p:txBody>
        </p:sp>
        <p:sp>
          <p:nvSpPr>
            <p:cNvPr id="96284" name="Line 28"/>
            <p:cNvSpPr>
              <a:spLocks noChangeShapeType="1"/>
            </p:cNvSpPr>
            <p:nvPr/>
          </p:nvSpPr>
          <p:spPr bwMode="auto">
            <a:xfrm flipV="1">
              <a:off x="4365" y="1417"/>
              <a:ext cx="0" cy="1136"/>
            </a:xfrm>
            <a:prstGeom prst="line">
              <a:avLst/>
            </a:prstGeom>
            <a:noFill/>
            <a:ln w="28575">
              <a:solidFill>
                <a:srgbClr val="0000FF"/>
              </a:solidFill>
              <a:round/>
              <a:headEnd type="none" w="sm" len="lg"/>
              <a:tailEnd type="none" w="sm" len="lg"/>
            </a:ln>
            <a:effectLst/>
          </p:spPr>
          <p:txBody>
            <a:bodyPr wrap="none" anchor="ctr"/>
            <a:lstStyle/>
            <a:p>
              <a:endParaRPr lang="zh-CN" altLang="en-US"/>
            </a:p>
          </p:txBody>
        </p:sp>
        <p:sp>
          <p:nvSpPr>
            <p:cNvPr id="96285" name="Line 29"/>
            <p:cNvSpPr>
              <a:spLocks noChangeShapeType="1"/>
            </p:cNvSpPr>
            <p:nvPr/>
          </p:nvSpPr>
          <p:spPr bwMode="auto">
            <a:xfrm flipV="1">
              <a:off x="4623" y="1417"/>
              <a:ext cx="0" cy="1136"/>
            </a:xfrm>
            <a:prstGeom prst="line">
              <a:avLst/>
            </a:prstGeom>
            <a:noFill/>
            <a:ln w="28575">
              <a:solidFill>
                <a:srgbClr val="0000FF"/>
              </a:solidFill>
              <a:round/>
              <a:headEnd type="none" w="sm" len="lg"/>
              <a:tailEnd type="none" w="sm" len="lg"/>
            </a:ln>
            <a:effectLst/>
          </p:spPr>
          <p:txBody>
            <a:bodyPr wrap="none" anchor="ctr"/>
            <a:lstStyle/>
            <a:p>
              <a:endParaRPr lang="zh-CN" altLang="en-US"/>
            </a:p>
          </p:txBody>
        </p:sp>
        <p:sp>
          <p:nvSpPr>
            <p:cNvPr id="96286" name="Line 30"/>
            <p:cNvSpPr>
              <a:spLocks noChangeShapeType="1"/>
            </p:cNvSpPr>
            <p:nvPr/>
          </p:nvSpPr>
          <p:spPr bwMode="auto">
            <a:xfrm>
              <a:off x="3848" y="1644"/>
              <a:ext cx="0" cy="318"/>
            </a:xfrm>
            <a:prstGeom prst="line">
              <a:avLst/>
            </a:prstGeom>
            <a:noFill/>
            <a:ln w="28575">
              <a:solidFill>
                <a:srgbClr val="0000FF"/>
              </a:solidFill>
              <a:round/>
              <a:headEnd type="triangle" w="sm" len="lg"/>
              <a:tailEnd type="triangle" w="sm" len="lg"/>
            </a:ln>
            <a:effectLst/>
          </p:spPr>
          <p:txBody>
            <a:bodyPr wrap="none" anchor="ctr"/>
            <a:lstStyle/>
            <a:p>
              <a:endParaRPr lang="zh-CN" altLang="en-US"/>
            </a:p>
          </p:txBody>
        </p:sp>
        <p:sp>
          <p:nvSpPr>
            <p:cNvPr id="96287" name="Line 31"/>
            <p:cNvSpPr>
              <a:spLocks noChangeShapeType="1"/>
            </p:cNvSpPr>
            <p:nvPr/>
          </p:nvSpPr>
          <p:spPr bwMode="auto">
            <a:xfrm>
              <a:off x="4623" y="1644"/>
              <a:ext cx="0" cy="318"/>
            </a:xfrm>
            <a:prstGeom prst="line">
              <a:avLst/>
            </a:prstGeom>
            <a:noFill/>
            <a:ln w="28575">
              <a:solidFill>
                <a:srgbClr val="0000FF"/>
              </a:solidFill>
              <a:round/>
              <a:headEnd type="triangle" w="sm" len="lg"/>
              <a:tailEnd type="triangle" w="sm" len="lg"/>
            </a:ln>
            <a:effectLst/>
          </p:spPr>
          <p:txBody>
            <a:bodyPr wrap="none" anchor="ctr"/>
            <a:lstStyle/>
            <a:p>
              <a:endParaRPr lang="zh-CN" altLang="en-US"/>
            </a:p>
          </p:txBody>
        </p:sp>
        <p:sp>
          <p:nvSpPr>
            <p:cNvPr id="96288" name="Line 32"/>
            <p:cNvSpPr>
              <a:spLocks noChangeShapeType="1"/>
            </p:cNvSpPr>
            <p:nvPr/>
          </p:nvSpPr>
          <p:spPr bwMode="auto">
            <a:xfrm>
              <a:off x="4365" y="1644"/>
              <a:ext cx="0" cy="318"/>
            </a:xfrm>
            <a:prstGeom prst="line">
              <a:avLst/>
            </a:prstGeom>
            <a:noFill/>
            <a:ln w="28575">
              <a:solidFill>
                <a:srgbClr val="0000FF"/>
              </a:solidFill>
              <a:round/>
              <a:headEnd type="triangle" w="sm" len="lg"/>
              <a:tailEnd type="triangle" w="sm" len="lg"/>
            </a:ln>
            <a:effectLst/>
          </p:spPr>
          <p:txBody>
            <a:bodyPr wrap="none" anchor="ctr"/>
            <a:lstStyle/>
            <a:p>
              <a:endParaRPr lang="zh-CN" altLang="en-US"/>
            </a:p>
          </p:txBody>
        </p:sp>
        <p:sp>
          <p:nvSpPr>
            <p:cNvPr id="96289" name="Line 33"/>
            <p:cNvSpPr>
              <a:spLocks noChangeShapeType="1"/>
            </p:cNvSpPr>
            <p:nvPr/>
          </p:nvSpPr>
          <p:spPr bwMode="auto">
            <a:xfrm>
              <a:off x="4106" y="1632"/>
              <a:ext cx="0" cy="330"/>
            </a:xfrm>
            <a:prstGeom prst="line">
              <a:avLst/>
            </a:prstGeom>
            <a:noFill/>
            <a:ln w="28575">
              <a:solidFill>
                <a:srgbClr val="0000FF"/>
              </a:solidFill>
              <a:round/>
              <a:headEnd type="triangle" w="sm" len="lg"/>
              <a:tailEnd type="triangle" w="sm" len="lg"/>
            </a:ln>
            <a:effectLst/>
          </p:spPr>
          <p:txBody>
            <a:bodyPr wrap="none" anchor="ctr"/>
            <a:lstStyle/>
            <a:p>
              <a:endParaRPr lang="zh-CN" altLang="en-US"/>
            </a:p>
          </p:txBody>
        </p:sp>
        <p:sp>
          <p:nvSpPr>
            <p:cNvPr id="96290" name="Line 34"/>
            <p:cNvSpPr>
              <a:spLocks noChangeShapeType="1"/>
            </p:cNvSpPr>
            <p:nvPr/>
          </p:nvSpPr>
          <p:spPr bwMode="auto">
            <a:xfrm flipV="1">
              <a:off x="3589" y="1417"/>
              <a:ext cx="0" cy="1136"/>
            </a:xfrm>
            <a:prstGeom prst="line">
              <a:avLst/>
            </a:prstGeom>
            <a:noFill/>
            <a:ln w="28575">
              <a:solidFill>
                <a:srgbClr val="0000FF"/>
              </a:solidFill>
              <a:round/>
              <a:headEnd type="none" w="sm" len="lg"/>
              <a:tailEnd type="none" w="sm" len="lg"/>
            </a:ln>
            <a:effectLst/>
          </p:spPr>
          <p:txBody>
            <a:bodyPr wrap="none" anchor="ctr"/>
            <a:lstStyle/>
            <a:p>
              <a:endParaRPr lang="zh-CN" altLang="en-US"/>
            </a:p>
          </p:txBody>
        </p:sp>
        <p:sp>
          <p:nvSpPr>
            <p:cNvPr id="96291" name="Line 35"/>
            <p:cNvSpPr>
              <a:spLocks noChangeShapeType="1"/>
            </p:cNvSpPr>
            <p:nvPr/>
          </p:nvSpPr>
          <p:spPr bwMode="auto">
            <a:xfrm>
              <a:off x="3589" y="1644"/>
              <a:ext cx="0" cy="318"/>
            </a:xfrm>
            <a:prstGeom prst="line">
              <a:avLst/>
            </a:prstGeom>
            <a:noFill/>
            <a:ln w="28575">
              <a:solidFill>
                <a:srgbClr val="0000FF"/>
              </a:solidFill>
              <a:round/>
              <a:headEnd type="triangle" w="sm" len="lg"/>
              <a:tailEnd type="triangle" w="sm" len="lg"/>
            </a:ln>
            <a:effectLst/>
          </p:spPr>
          <p:txBody>
            <a:bodyPr wrap="none" anchor="ctr"/>
            <a:lstStyle/>
            <a:p>
              <a:endParaRPr lang="zh-CN" altLang="en-US"/>
            </a:p>
          </p:txBody>
        </p:sp>
        <p:sp>
          <p:nvSpPr>
            <p:cNvPr id="96292" name="Rectangle 36"/>
            <p:cNvSpPr>
              <a:spLocks noChangeArrowheads="1"/>
            </p:cNvSpPr>
            <p:nvPr/>
          </p:nvSpPr>
          <p:spPr bwMode="auto">
            <a:xfrm>
              <a:off x="3589" y="2780"/>
              <a:ext cx="505" cy="228"/>
            </a:xfrm>
            <a:prstGeom prst="rect">
              <a:avLst/>
            </a:prstGeom>
            <a:gradFill rotWithShape="0">
              <a:gsLst>
                <a:gs pos="0">
                  <a:srgbClr val="CCCC00">
                    <a:gamma/>
                    <a:shade val="0"/>
                    <a:invGamma/>
                  </a:srgbClr>
                </a:gs>
                <a:gs pos="50000">
                  <a:srgbClr val="CCCC00"/>
                </a:gs>
                <a:gs pos="100000">
                  <a:srgbClr val="CCCC00">
                    <a:gamma/>
                    <a:shade val="0"/>
                    <a:invGamma/>
                  </a:srgbClr>
                </a:gs>
              </a:gsLst>
              <a:lin ang="0" scaled="1"/>
            </a:gradFill>
            <a:ln w="9525">
              <a:noFill/>
              <a:miter lim="800000"/>
            </a:ln>
            <a:effectLst/>
          </p:spPr>
          <p:txBody>
            <a:bodyPr wrap="none" anchor="ctr"/>
            <a:lstStyle/>
            <a:p>
              <a:endParaRPr lang="zh-CN" altLang="en-US"/>
            </a:p>
          </p:txBody>
        </p:sp>
        <p:sp>
          <p:nvSpPr>
            <p:cNvPr id="96293" name="Rectangle 37"/>
            <p:cNvSpPr>
              <a:spLocks noChangeArrowheads="1"/>
            </p:cNvSpPr>
            <p:nvPr/>
          </p:nvSpPr>
          <p:spPr bwMode="auto">
            <a:xfrm>
              <a:off x="4094" y="2780"/>
              <a:ext cx="505" cy="228"/>
            </a:xfrm>
            <a:prstGeom prst="rect">
              <a:avLst/>
            </a:prstGeom>
            <a:gradFill rotWithShape="0">
              <a:gsLst>
                <a:gs pos="0">
                  <a:srgbClr val="CCCC00">
                    <a:gamma/>
                    <a:shade val="0"/>
                    <a:invGamma/>
                  </a:srgbClr>
                </a:gs>
                <a:gs pos="50000">
                  <a:srgbClr val="CCCC00"/>
                </a:gs>
                <a:gs pos="100000">
                  <a:srgbClr val="CCCC00">
                    <a:gamma/>
                    <a:shade val="0"/>
                    <a:invGamma/>
                  </a:srgbClr>
                </a:gs>
              </a:gsLst>
              <a:lin ang="0" scaled="1"/>
            </a:gradFill>
            <a:ln w="9525">
              <a:noFill/>
              <a:miter lim="800000"/>
            </a:ln>
            <a:effectLst/>
          </p:spPr>
          <p:txBody>
            <a:bodyPr wrap="none" anchor="ctr"/>
            <a:lstStyle/>
            <a:p>
              <a:endParaRPr lang="zh-CN" altLang="en-US"/>
            </a:p>
          </p:txBody>
        </p:sp>
        <p:sp>
          <p:nvSpPr>
            <p:cNvPr id="96294" name="Rectangle 38"/>
            <p:cNvSpPr>
              <a:spLocks noChangeArrowheads="1"/>
            </p:cNvSpPr>
            <p:nvPr/>
          </p:nvSpPr>
          <p:spPr bwMode="auto">
            <a:xfrm>
              <a:off x="4094" y="2780"/>
              <a:ext cx="505" cy="228"/>
            </a:xfrm>
            <a:prstGeom prst="rect">
              <a:avLst/>
            </a:prstGeom>
            <a:gradFill rotWithShape="0">
              <a:gsLst>
                <a:gs pos="0">
                  <a:srgbClr val="CCCC00">
                    <a:gamma/>
                    <a:shade val="0"/>
                    <a:invGamma/>
                  </a:srgbClr>
                </a:gs>
                <a:gs pos="50000">
                  <a:srgbClr val="CCCC00"/>
                </a:gs>
                <a:gs pos="100000">
                  <a:srgbClr val="CCCC00">
                    <a:gamma/>
                    <a:shade val="0"/>
                    <a:invGamma/>
                  </a:srgbClr>
                </a:gs>
              </a:gsLst>
              <a:lin ang="0" scaled="1"/>
            </a:gradFill>
            <a:ln w="9525">
              <a:noFill/>
              <a:miter lim="800000"/>
            </a:ln>
            <a:effectLst/>
          </p:spPr>
          <p:txBody>
            <a:bodyPr wrap="none" anchor="ctr"/>
            <a:lstStyle/>
            <a:p>
              <a:endParaRPr lang="zh-CN" altLang="en-US"/>
            </a:p>
          </p:txBody>
        </p:sp>
        <p:sp>
          <p:nvSpPr>
            <p:cNvPr id="96295" name="Rectangle 39"/>
            <p:cNvSpPr>
              <a:spLocks noChangeArrowheads="1"/>
            </p:cNvSpPr>
            <p:nvPr/>
          </p:nvSpPr>
          <p:spPr bwMode="auto">
            <a:xfrm>
              <a:off x="4599" y="2780"/>
              <a:ext cx="505" cy="228"/>
            </a:xfrm>
            <a:prstGeom prst="rect">
              <a:avLst/>
            </a:prstGeom>
            <a:gradFill rotWithShape="0">
              <a:gsLst>
                <a:gs pos="0">
                  <a:srgbClr val="CCCC00">
                    <a:gamma/>
                    <a:shade val="0"/>
                    <a:invGamma/>
                  </a:srgbClr>
                </a:gs>
                <a:gs pos="50000">
                  <a:srgbClr val="CCCC00"/>
                </a:gs>
                <a:gs pos="100000">
                  <a:srgbClr val="CCCC00">
                    <a:gamma/>
                    <a:shade val="0"/>
                    <a:invGamma/>
                  </a:srgbClr>
                </a:gs>
              </a:gsLst>
              <a:lin ang="0" scaled="1"/>
            </a:gradFill>
            <a:ln w="9525">
              <a:noFill/>
              <a:miter lim="800000"/>
            </a:ln>
            <a:effectLst/>
          </p:spPr>
          <p:txBody>
            <a:bodyPr wrap="none" anchor="ctr"/>
            <a:lstStyle/>
            <a:p>
              <a:endParaRPr lang="zh-CN" altLang="en-US"/>
            </a:p>
          </p:txBody>
        </p:sp>
        <p:graphicFrame>
          <p:nvGraphicFramePr>
            <p:cNvPr id="96296" name="Object 40"/>
            <p:cNvGraphicFramePr>
              <a:graphicFrameLocks noChangeAspect="1"/>
            </p:cNvGraphicFramePr>
            <p:nvPr/>
          </p:nvGraphicFramePr>
          <p:xfrm>
            <a:off x="4712" y="1287"/>
            <a:ext cx="517" cy="281"/>
          </p:xfrm>
          <a:graphic>
            <a:graphicData uri="http://schemas.openxmlformats.org/presentationml/2006/ole">
              <mc:AlternateContent xmlns:mc="http://schemas.openxmlformats.org/markup-compatibility/2006">
                <mc:Choice xmlns:v="urn:schemas-microsoft-com:vml" Requires="v">
                  <p:oleObj spid="_x0000_s27938" name="Equation" r:id="rId19" imgW="431800" imgH="228600" progId="Equation.3">
                    <p:embed/>
                  </p:oleObj>
                </mc:Choice>
                <mc:Fallback>
                  <p:oleObj name="Equation" r:id="rId19" imgW="431800" imgH="228600" progId="Equation.3">
                    <p:embed/>
                    <p:pic>
                      <p:nvPicPr>
                        <p:cNvPr id="0" name="Picture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12" y="1287"/>
                          <a:ext cx="517" cy="2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41"/>
            <p:cNvGrpSpPr/>
            <p:nvPr/>
          </p:nvGrpSpPr>
          <p:grpSpPr bwMode="auto">
            <a:xfrm>
              <a:off x="4784" y="2144"/>
              <a:ext cx="362" cy="300"/>
              <a:chOff x="4784" y="2144"/>
              <a:chExt cx="362" cy="300"/>
            </a:xfrm>
          </p:grpSpPr>
          <p:sp>
            <p:nvSpPr>
              <p:cNvPr id="96298" name="Line 42"/>
              <p:cNvSpPr>
                <a:spLocks noChangeShapeType="1"/>
              </p:cNvSpPr>
              <p:nvPr/>
            </p:nvSpPr>
            <p:spPr bwMode="auto">
              <a:xfrm>
                <a:off x="4784" y="2144"/>
                <a:ext cx="0" cy="273"/>
              </a:xfrm>
              <a:prstGeom prst="line">
                <a:avLst/>
              </a:prstGeom>
              <a:noFill/>
              <a:ln w="19050">
                <a:solidFill>
                  <a:srgbClr val="FF0066"/>
                </a:solidFill>
                <a:prstDash val="dash"/>
                <a:round/>
                <a:headEnd type="triangle" w="sm" len="lg"/>
                <a:tailEnd type="triangle" w="sm" len="lg"/>
              </a:ln>
              <a:effectLst/>
            </p:spPr>
            <p:txBody>
              <a:bodyPr wrap="none" anchor="ctr"/>
              <a:lstStyle/>
              <a:p>
                <a:endParaRPr lang="zh-CN" altLang="en-US"/>
              </a:p>
            </p:txBody>
          </p:sp>
          <p:graphicFrame>
            <p:nvGraphicFramePr>
              <p:cNvPr id="96299" name="Object 43"/>
              <p:cNvGraphicFramePr>
                <a:graphicFrameLocks noChangeAspect="1"/>
              </p:cNvGraphicFramePr>
              <p:nvPr/>
            </p:nvGraphicFramePr>
            <p:xfrm>
              <a:off x="4807" y="2165"/>
              <a:ext cx="339" cy="279"/>
            </p:xfrm>
            <a:graphic>
              <a:graphicData uri="http://schemas.openxmlformats.org/presentationml/2006/ole">
                <mc:AlternateContent xmlns:mc="http://schemas.openxmlformats.org/markup-compatibility/2006">
                  <mc:Choice xmlns:v="urn:schemas-microsoft-com:vml" Requires="v">
                    <p:oleObj spid="_x0000_s27939" name="Equation" r:id="rId21" imgW="381000" imgH="228600" progId="Equation.3">
                      <p:embed/>
                    </p:oleObj>
                  </mc:Choice>
                  <mc:Fallback>
                    <p:oleObj name="Equation" r:id="rId21" imgW="381000" imgH="228600" progId="Equation.3">
                      <p:embed/>
                      <p:pic>
                        <p:nvPicPr>
                          <p:cNvPr id="0" name="Picture 1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07" y="2165"/>
                            <a:ext cx="339" cy="2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6300" name="Line 44"/>
            <p:cNvSpPr>
              <a:spLocks noChangeShapeType="1"/>
            </p:cNvSpPr>
            <p:nvPr/>
          </p:nvSpPr>
          <p:spPr bwMode="auto">
            <a:xfrm flipV="1">
              <a:off x="3879" y="2425"/>
              <a:ext cx="1231" cy="0"/>
            </a:xfrm>
            <a:prstGeom prst="line">
              <a:avLst/>
            </a:prstGeom>
            <a:noFill/>
            <a:ln w="19050">
              <a:solidFill>
                <a:srgbClr val="FF0000"/>
              </a:solidFill>
              <a:prstDash val="dash"/>
              <a:round/>
              <a:headEnd type="none" w="sm" len="lg"/>
              <a:tailEnd type="none" w="sm" len="lg"/>
            </a:ln>
            <a:effectLst/>
          </p:spPr>
          <p:txBody>
            <a:bodyPr wrap="none" anchor="ctr"/>
            <a:lstStyle/>
            <a:p>
              <a:endParaRPr lang="zh-CN" altLang="en-US"/>
            </a:p>
          </p:txBody>
        </p:sp>
        <p:sp>
          <p:nvSpPr>
            <p:cNvPr id="96301" name="Line 45"/>
            <p:cNvSpPr>
              <a:spLocks noChangeShapeType="1"/>
            </p:cNvSpPr>
            <p:nvPr/>
          </p:nvSpPr>
          <p:spPr bwMode="auto">
            <a:xfrm>
              <a:off x="4107" y="2281"/>
              <a:ext cx="960" cy="0"/>
            </a:xfrm>
            <a:prstGeom prst="line">
              <a:avLst/>
            </a:prstGeom>
            <a:noFill/>
            <a:ln w="19050">
              <a:solidFill>
                <a:schemeClr val="tx2"/>
              </a:solidFill>
              <a:prstDash val="dash"/>
              <a:round/>
              <a:headEnd type="none" w="sm" len="lg"/>
              <a:tailEnd type="none" w="sm" len="lg"/>
            </a:ln>
            <a:effectLst/>
          </p:spPr>
          <p:txBody>
            <a:bodyPr wrap="none" anchor="ctr"/>
            <a:lstStyle/>
            <a:p>
              <a:endParaRPr lang="zh-CN" altLang="en-US"/>
            </a:p>
          </p:txBody>
        </p:sp>
        <p:sp>
          <p:nvSpPr>
            <p:cNvPr id="96302" name="Line 46"/>
            <p:cNvSpPr>
              <a:spLocks noChangeShapeType="1"/>
            </p:cNvSpPr>
            <p:nvPr/>
          </p:nvSpPr>
          <p:spPr bwMode="auto">
            <a:xfrm>
              <a:off x="4366" y="2145"/>
              <a:ext cx="775" cy="0"/>
            </a:xfrm>
            <a:prstGeom prst="line">
              <a:avLst/>
            </a:prstGeom>
            <a:noFill/>
            <a:ln w="19050">
              <a:solidFill>
                <a:srgbClr val="FF0000"/>
              </a:solidFill>
              <a:prstDash val="dash"/>
              <a:round/>
              <a:headEnd type="none" w="sm" len="lg"/>
              <a:tailEnd type="none" w="sm" len="lg"/>
            </a:ln>
            <a:effectLst/>
          </p:spPr>
          <p:txBody>
            <a:bodyPr wrap="none" anchor="ctr"/>
            <a:lstStyle/>
            <a:p>
              <a:endParaRPr lang="zh-CN" altLang="en-US"/>
            </a:p>
          </p:txBody>
        </p:sp>
        <p:sp>
          <p:nvSpPr>
            <p:cNvPr id="96303" name="Line 47"/>
            <p:cNvSpPr>
              <a:spLocks noChangeShapeType="1"/>
            </p:cNvSpPr>
            <p:nvPr/>
          </p:nvSpPr>
          <p:spPr bwMode="auto">
            <a:xfrm>
              <a:off x="4639" y="2020"/>
              <a:ext cx="518" cy="0"/>
            </a:xfrm>
            <a:prstGeom prst="line">
              <a:avLst/>
            </a:prstGeom>
            <a:noFill/>
            <a:ln w="19050">
              <a:solidFill>
                <a:schemeClr val="tx2"/>
              </a:solidFill>
              <a:prstDash val="dash"/>
              <a:round/>
              <a:headEnd type="none" w="sm" len="lg"/>
              <a:tailEnd type="none" w="sm" len="lg"/>
            </a:ln>
            <a:effectLst/>
          </p:spPr>
          <p:txBody>
            <a:bodyPr wrap="none" anchor="ctr"/>
            <a:lstStyle/>
            <a:p>
              <a:endParaRPr lang="zh-CN" altLang="en-US"/>
            </a:p>
          </p:txBody>
        </p:sp>
        <p:grpSp>
          <p:nvGrpSpPr>
            <p:cNvPr id="4" name="Group 48"/>
            <p:cNvGrpSpPr/>
            <p:nvPr/>
          </p:nvGrpSpPr>
          <p:grpSpPr bwMode="auto">
            <a:xfrm>
              <a:off x="3850" y="1364"/>
              <a:ext cx="518" cy="1851"/>
              <a:chOff x="3850" y="1364"/>
              <a:chExt cx="518" cy="1851"/>
            </a:xfrm>
          </p:grpSpPr>
          <p:sp>
            <p:nvSpPr>
              <p:cNvPr id="96305" name="Line 49"/>
              <p:cNvSpPr>
                <a:spLocks noChangeShapeType="1"/>
              </p:cNvSpPr>
              <p:nvPr/>
            </p:nvSpPr>
            <p:spPr bwMode="auto">
              <a:xfrm>
                <a:off x="3850" y="1599"/>
                <a:ext cx="518" cy="0"/>
              </a:xfrm>
              <a:prstGeom prst="line">
                <a:avLst/>
              </a:prstGeom>
              <a:noFill/>
              <a:ln w="19050">
                <a:solidFill>
                  <a:srgbClr val="CC00CC"/>
                </a:solidFill>
                <a:prstDash val="dash"/>
                <a:round/>
                <a:headEnd type="triangle" w="sm" len="lg"/>
                <a:tailEnd type="triangle" w="sm" len="lg"/>
              </a:ln>
              <a:effectLst/>
            </p:spPr>
            <p:txBody>
              <a:bodyPr wrap="none" anchor="ctr"/>
              <a:lstStyle/>
              <a:p>
                <a:endParaRPr lang="zh-CN" altLang="en-US"/>
              </a:p>
            </p:txBody>
          </p:sp>
          <p:graphicFrame>
            <p:nvGraphicFramePr>
              <p:cNvPr id="96306" name="Object 50"/>
              <p:cNvGraphicFramePr>
                <a:graphicFrameLocks noChangeAspect="1"/>
              </p:cNvGraphicFramePr>
              <p:nvPr/>
            </p:nvGraphicFramePr>
            <p:xfrm>
              <a:off x="3970" y="1364"/>
              <a:ext cx="181" cy="203"/>
            </p:xfrm>
            <a:graphic>
              <a:graphicData uri="http://schemas.openxmlformats.org/presentationml/2006/ole">
                <mc:AlternateContent xmlns:mc="http://schemas.openxmlformats.org/markup-compatibility/2006">
                  <mc:Choice xmlns:v="urn:schemas-microsoft-com:vml" Requires="v">
                    <p:oleObj spid="_x0000_s27940" name="公式" r:id="rId23" imgW="165100" imgH="254000" progId="Equation.3">
                      <p:embed/>
                    </p:oleObj>
                  </mc:Choice>
                  <mc:Fallback>
                    <p:oleObj name="公式" r:id="rId23" imgW="165100" imgH="254000" progId="Equation.3">
                      <p:embed/>
                      <p:pic>
                        <p:nvPicPr>
                          <p:cNvPr id="0" name="Picture 1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70" y="1364"/>
                            <a:ext cx="181" cy="2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6307" name="Line 51"/>
              <p:cNvSpPr>
                <a:spLocks noChangeShapeType="1"/>
              </p:cNvSpPr>
              <p:nvPr/>
            </p:nvSpPr>
            <p:spPr bwMode="auto">
              <a:xfrm>
                <a:off x="3850" y="2907"/>
                <a:ext cx="518" cy="0"/>
              </a:xfrm>
              <a:prstGeom prst="line">
                <a:avLst/>
              </a:prstGeom>
              <a:noFill/>
              <a:ln w="19050">
                <a:solidFill>
                  <a:srgbClr val="FF3300"/>
                </a:solidFill>
                <a:prstDash val="dash"/>
                <a:round/>
                <a:headEnd type="triangle" w="sm" len="lg"/>
                <a:tailEnd type="triangle" w="sm" len="lg"/>
              </a:ln>
              <a:effectLst/>
            </p:spPr>
            <p:txBody>
              <a:bodyPr wrap="none" anchor="ctr"/>
              <a:lstStyle/>
              <a:p>
                <a:endParaRPr lang="zh-CN" altLang="en-US"/>
              </a:p>
            </p:txBody>
          </p:sp>
          <p:graphicFrame>
            <p:nvGraphicFramePr>
              <p:cNvPr id="96308" name="Object 52"/>
              <p:cNvGraphicFramePr>
                <a:graphicFrameLocks noChangeAspect="1"/>
              </p:cNvGraphicFramePr>
              <p:nvPr/>
            </p:nvGraphicFramePr>
            <p:xfrm>
              <a:off x="4042" y="3010"/>
              <a:ext cx="142" cy="205"/>
            </p:xfrm>
            <a:graphic>
              <a:graphicData uri="http://schemas.openxmlformats.org/presentationml/2006/ole">
                <mc:AlternateContent xmlns:mc="http://schemas.openxmlformats.org/markup-compatibility/2006">
                  <mc:Choice xmlns:v="urn:schemas-microsoft-com:vml" Requires="v">
                    <p:oleObj spid="_x0000_s27941" name="公式" r:id="rId25" imgW="165100" imgH="254000" progId="Equation.3">
                      <p:embed/>
                    </p:oleObj>
                  </mc:Choice>
                  <mc:Fallback>
                    <p:oleObj name="公式" r:id="rId25" imgW="165100" imgH="254000" progId="Equation.3">
                      <p:embed/>
                      <p:pic>
                        <p:nvPicPr>
                          <p:cNvPr id="0" name="Picture 1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042" y="3010"/>
                            <a:ext cx="142" cy="2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50" name="矩形 49"/>
          <p:cNvSpPr/>
          <p:nvPr/>
        </p:nvSpPr>
        <p:spPr>
          <a:xfrm>
            <a:off x="762000" y="152400"/>
            <a:ext cx="2451312" cy="584775"/>
          </a:xfrm>
          <a:prstGeom prst="rect">
            <a:avLst/>
          </a:prstGeom>
        </p:spPr>
        <p:txBody>
          <a:bodyPr wrap="none">
            <a:spAutoFit/>
          </a:bodyPr>
          <a:lstStyle/>
          <a:p>
            <a:r>
              <a:rPr lang="zh-CN" altLang="zh-CN" sz="3200" b="1" dirty="0">
                <a:solidFill>
                  <a:srgbClr val="00B050"/>
                </a:solidFill>
                <a:latin typeface="黑体" panose="02010609060101010101" pitchFamily="49" charset="-122"/>
                <a:ea typeface="黑体" panose="02010609060101010101" pitchFamily="49" charset="-122"/>
              </a:rPr>
              <a:t>二 等厚干涉</a:t>
            </a:r>
            <a:endParaRPr lang="zh-CN" altLang="zh-CN" sz="3200"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6263"/>
                                        </p:tgtEl>
                                        <p:attrNameLst>
                                          <p:attrName>style.visibility</p:attrName>
                                        </p:attrNameLst>
                                      </p:cBhvr>
                                      <p:to>
                                        <p:strVal val="visible"/>
                                      </p:to>
                                    </p:set>
                                    <p:animEffect transition="in" filter="blinds(horizontal)">
                                      <p:cBhvr>
                                        <p:cTn id="7" dur="500"/>
                                        <p:tgtEl>
                                          <p:spTgt spid="9626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96262"/>
                                        </p:tgtEl>
                                        <p:attrNameLst>
                                          <p:attrName>style.visibility</p:attrName>
                                        </p:attrNameLst>
                                      </p:cBhvr>
                                      <p:to>
                                        <p:strVal val="visible"/>
                                      </p:to>
                                    </p:set>
                                    <p:animEffect transition="in" filter="blinds(vertical)">
                                      <p:cBhvr>
                                        <p:cTn id="12" dur="500"/>
                                        <p:tgtEl>
                                          <p:spTgt spid="9626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6259"/>
                                        </p:tgtEl>
                                        <p:attrNameLst>
                                          <p:attrName>style.visibility</p:attrName>
                                        </p:attrNameLst>
                                      </p:cBhvr>
                                      <p:to>
                                        <p:strVal val="visible"/>
                                      </p:to>
                                    </p:set>
                                    <p:animEffect transition="in" filter="blinds(horizontal)">
                                      <p:cBhvr>
                                        <p:cTn id="17" dur="500"/>
                                        <p:tgtEl>
                                          <p:spTgt spid="9625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96265"/>
                                        </p:tgtEl>
                                        <p:attrNameLst>
                                          <p:attrName>style.visibility</p:attrName>
                                        </p:attrNameLst>
                                      </p:cBhvr>
                                      <p:to>
                                        <p:strVal val="visible"/>
                                      </p:to>
                                    </p:set>
                                    <p:animEffect transition="in" filter="blinds(vertical)">
                                      <p:cBhvr>
                                        <p:cTn id="22" dur="500"/>
                                        <p:tgtEl>
                                          <p:spTgt spid="9626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96264"/>
                                        </p:tgtEl>
                                        <p:attrNameLst>
                                          <p:attrName>style.visibility</p:attrName>
                                        </p:attrNameLst>
                                      </p:cBhvr>
                                      <p:to>
                                        <p:strVal val="visible"/>
                                      </p:to>
                                    </p:set>
                                    <p:animEffect transition="in" filter="blinds(vertical)">
                                      <p:cBhvr>
                                        <p:cTn id="27" dur="500"/>
                                        <p:tgtEl>
                                          <p:spTgt spid="96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autoUpdateAnimBg="0"/>
      <p:bldP spid="96263"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ChangeArrowheads="1"/>
          </p:cNvSpPr>
          <p:nvPr/>
        </p:nvSpPr>
        <p:spPr bwMode="auto">
          <a:xfrm>
            <a:off x="609600" y="1892300"/>
            <a:ext cx="2286000" cy="4203700"/>
          </a:xfrm>
          <a:prstGeom prst="rect">
            <a:avLst/>
          </a:prstGeom>
          <a:gradFill rotWithShape="0">
            <a:gsLst>
              <a:gs pos="0">
                <a:schemeClr val="bg1"/>
              </a:gs>
              <a:gs pos="100000">
                <a:schemeClr val="accent1"/>
              </a:gs>
            </a:gsLst>
            <a:lin ang="5400000" scaled="1"/>
          </a:gradFill>
          <a:ln w="9525">
            <a:solidFill>
              <a:schemeClr val="tx2"/>
            </a:solidFill>
            <a:miter lim="800000"/>
          </a:ln>
          <a:effectLst>
            <a:outerShdw dist="107763" dir="2700000" algn="ctr" rotWithShape="0">
              <a:schemeClr val="bg2"/>
            </a:outerShdw>
          </a:effectLst>
        </p:spPr>
        <p:txBody>
          <a:bodyPr lIns="92075" tIns="46038" rIns="92075" bIns="46038">
            <a:spAutoFit/>
          </a:bodyPr>
          <a:lstStyle/>
          <a:p>
            <a:pPr eaLnBrk="0" hangingPunct="0">
              <a:lnSpc>
                <a:spcPct val="120000"/>
              </a:lnSpc>
            </a:pPr>
            <a:r>
              <a:rPr lang="en-US" altLang="zh-CN" sz="2800" b="1" dirty="0">
                <a:solidFill>
                  <a:srgbClr val="070000"/>
                </a:solidFill>
                <a:latin typeface="黑体" panose="02010609060101010101" pitchFamily="49" charset="-122"/>
                <a:ea typeface="黑体" panose="02010609060101010101" pitchFamily="49" charset="-122"/>
              </a:rPr>
              <a:t>    </a:t>
            </a:r>
            <a:r>
              <a:rPr lang="zh-CN" altLang="en-US" sz="2800" dirty="0">
                <a:solidFill>
                  <a:srgbClr val="070000"/>
                </a:solidFill>
                <a:latin typeface="黑体" panose="02010609060101010101" pitchFamily="49" charset="-122"/>
                <a:ea typeface="黑体" panose="02010609060101010101" pitchFamily="49" charset="-122"/>
              </a:rPr>
              <a:t>每一条</a:t>
            </a:r>
          </a:p>
          <a:p>
            <a:pPr eaLnBrk="0" hangingPunct="0">
              <a:lnSpc>
                <a:spcPct val="120000"/>
              </a:lnSpc>
            </a:pPr>
            <a:r>
              <a:rPr lang="zh-CN" altLang="en-US" sz="2800" dirty="0">
                <a:solidFill>
                  <a:srgbClr val="070000"/>
                </a:solidFill>
                <a:latin typeface="黑体" panose="02010609060101010101" pitchFamily="49" charset="-122"/>
                <a:ea typeface="黑体" panose="02010609060101010101" pitchFamily="49" charset="-122"/>
              </a:rPr>
              <a:t>纹对应劈尖</a:t>
            </a:r>
          </a:p>
          <a:p>
            <a:pPr eaLnBrk="0" hangingPunct="0">
              <a:lnSpc>
                <a:spcPct val="120000"/>
              </a:lnSpc>
            </a:pPr>
            <a:r>
              <a:rPr lang="zh-CN" altLang="en-US" sz="2800" dirty="0">
                <a:solidFill>
                  <a:srgbClr val="070000"/>
                </a:solidFill>
                <a:latin typeface="黑体" panose="02010609060101010101" pitchFamily="49" charset="-122"/>
                <a:ea typeface="黑体" panose="02010609060101010101" pitchFamily="49" charset="-122"/>
              </a:rPr>
              <a:t>内的一个厚</a:t>
            </a:r>
          </a:p>
          <a:p>
            <a:pPr eaLnBrk="0" hangingPunct="0">
              <a:lnSpc>
                <a:spcPct val="120000"/>
              </a:lnSpc>
            </a:pPr>
            <a:r>
              <a:rPr lang="zh-CN" altLang="en-US" sz="2800" dirty="0">
                <a:solidFill>
                  <a:srgbClr val="070000"/>
                </a:solidFill>
                <a:latin typeface="黑体" panose="02010609060101010101" pitchFamily="49" charset="-122"/>
                <a:ea typeface="黑体" panose="02010609060101010101" pitchFamily="49" charset="-122"/>
              </a:rPr>
              <a:t>度，当此厚</a:t>
            </a:r>
          </a:p>
          <a:p>
            <a:pPr eaLnBrk="0" hangingPunct="0">
              <a:lnSpc>
                <a:spcPct val="120000"/>
              </a:lnSpc>
            </a:pPr>
            <a:r>
              <a:rPr lang="zh-CN" altLang="en-US" sz="2800" dirty="0">
                <a:solidFill>
                  <a:srgbClr val="070000"/>
                </a:solidFill>
                <a:latin typeface="黑体" panose="02010609060101010101" pitchFamily="49" charset="-122"/>
                <a:ea typeface="黑体" panose="02010609060101010101" pitchFamily="49" charset="-122"/>
              </a:rPr>
              <a:t>度位置改变</a:t>
            </a:r>
          </a:p>
          <a:p>
            <a:pPr eaLnBrk="0" hangingPunct="0">
              <a:lnSpc>
                <a:spcPct val="120000"/>
              </a:lnSpc>
            </a:pPr>
            <a:r>
              <a:rPr lang="zh-CN" altLang="en-US" sz="2800" dirty="0">
                <a:solidFill>
                  <a:srgbClr val="070000"/>
                </a:solidFill>
                <a:latin typeface="黑体" panose="02010609060101010101" pitchFamily="49" charset="-122"/>
                <a:ea typeface="黑体" panose="02010609060101010101" pitchFamily="49" charset="-122"/>
              </a:rPr>
              <a:t>时，对应的</a:t>
            </a:r>
          </a:p>
          <a:p>
            <a:pPr eaLnBrk="0" hangingPunct="0">
              <a:lnSpc>
                <a:spcPct val="120000"/>
              </a:lnSpc>
            </a:pPr>
            <a:r>
              <a:rPr lang="zh-CN" altLang="en-US" sz="2800" dirty="0">
                <a:solidFill>
                  <a:srgbClr val="070000"/>
                </a:solidFill>
                <a:latin typeface="黑体" panose="02010609060101010101" pitchFamily="49" charset="-122"/>
                <a:ea typeface="黑体" panose="02010609060101010101" pitchFamily="49" charset="-122"/>
              </a:rPr>
              <a:t>条纹随之移</a:t>
            </a:r>
          </a:p>
          <a:p>
            <a:pPr eaLnBrk="0" hangingPunct="0">
              <a:lnSpc>
                <a:spcPct val="120000"/>
              </a:lnSpc>
            </a:pPr>
            <a:r>
              <a:rPr lang="zh-CN" altLang="en-US" sz="2800" dirty="0">
                <a:solidFill>
                  <a:srgbClr val="070000"/>
                </a:solidFill>
                <a:latin typeface="黑体" panose="02010609060101010101" pitchFamily="49" charset="-122"/>
                <a:ea typeface="黑体" panose="02010609060101010101" pitchFamily="49" charset="-122"/>
              </a:rPr>
              <a:t>动</a:t>
            </a:r>
            <a:r>
              <a:rPr lang="en-US" altLang="zh-CN" sz="2800" dirty="0">
                <a:solidFill>
                  <a:srgbClr val="070000"/>
                </a:solidFill>
                <a:latin typeface="黑体" panose="02010609060101010101" pitchFamily="49" charset="-122"/>
                <a:ea typeface="黑体" panose="02010609060101010101" pitchFamily="49" charset="-122"/>
              </a:rPr>
              <a:t>.</a:t>
            </a:r>
          </a:p>
        </p:txBody>
      </p:sp>
      <p:sp>
        <p:nvSpPr>
          <p:cNvPr id="97284" name="Rectangle 4"/>
          <p:cNvSpPr>
            <a:spLocks noChangeArrowheads="1"/>
          </p:cNvSpPr>
          <p:nvPr/>
        </p:nvSpPr>
        <p:spPr bwMode="auto">
          <a:xfrm>
            <a:off x="228600" y="977900"/>
            <a:ext cx="4800600" cy="519113"/>
          </a:xfrm>
          <a:prstGeom prst="rect">
            <a:avLst/>
          </a:prstGeom>
          <a:noFill/>
          <a:ln w="9525">
            <a:noFill/>
            <a:miter lim="800000"/>
          </a:ln>
          <a:effectLst/>
        </p:spPr>
        <p:txBody>
          <a:bodyPr>
            <a:spAutoFit/>
          </a:bodyPr>
          <a:lstStyle/>
          <a:p>
            <a:pPr fontAlgn="t">
              <a:spcBef>
                <a:spcPct val="50000"/>
              </a:spcBef>
            </a:pPr>
            <a:r>
              <a:rPr lang="en-US" altLang="zh-CN" sz="2800" dirty="0">
                <a:solidFill>
                  <a:srgbClr val="000066"/>
                </a:solidFill>
                <a:latin typeface="黑体" panose="02010609060101010101" pitchFamily="49" charset="-122"/>
                <a:ea typeface="黑体" panose="02010609060101010101" pitchFamily="49" charset="-122"/>
              </a:rPr>
              <a:t> 4</a:t>
            </a:r>
            <a:r>
              <a:rPr lang="en-US" altLang="zh-CN" sz="2800" dirty="0">
                <a:solidFill>
                  <a:srgbClr val="CC0000"/>
                </a:solidFill>
                <a:latin typeface="黑体" panose="02010609060101010101" pitchFamily="49" charset="-122"/>
                <a:ea typeface="黑体" panose="02010609060101010101" pitchFamily="49" charset="-122"/>
              </a:rPr>
              <a:t> </a:t>
            </a:r>
            <a:r>
              <a:rPr lang="zh-CN" altLang="en-US" sz="2800" dirty="0">
                <a:solidFill>
                  <a:srgbClr val="070000"/>
                </a:solidFill>
                <a:latin typeface="黑体" panose="02010609060101010101" pitchFamily="49" charset="-122"/>
                <a:ea typeface="黑体" panose="02010609060101010101" pitchFamily="49" charset="-122"/>
              </a:rPr>
              <a:t>）干涉条纹的移动</a:t>
            </a:r>
          </a:p>
        </p:txBody>
      </p:sp>
      <p:sp>
        <p:nvSpPr>
          <p:cNvPr id="4" name="矩形 3"/>
          <p:cNvSpPr/>
          <p:nvPr/>
        </p:nvSpPr>
        <p:spPr>
          <a:xfrm>
            <a:off x="762000" y="152400"/>
            <a:ext cx="2451312" cy="584775"/>
          </a:xfrm>
          <a:prstGeom prst="rect">
            <a:avLst/>
          </a:prstGeom>
        </p:spPr>
        <p:txBody>
          <a:bodyPr wrap="none">
            <a:spAutoFit/>
          </a:bodyPr>
          <a:lstStyle/>
          <a:p>
            <a:r>
              <a:rPr lang="zh-CN" altLang="zh-CN" sz="3200" b="1" dirty="0">
                <a:solidFill>
                  <a:srgbClr val="00B050"/>
                </a:solidFill>
                <a:latin typeface="黑体" panose="02010609060101010101" pitchFamily="49" charset="-122"/>
                <a:ea typeface="黑体" panose="02010609060101010101" pitchFamily="49" charset="-122"/>
              </a:rPr>
              <a:t>二 等厚干涉</a:t>
            </a:r>
            <a:endParaRPr lang="zh-CN" altLang="zh-CN" sz="3200" dirty="0">
              <a:solidFill>
                <a:srgbClr val="00B050"/>
              </a:solidFill>
              <a:latin typeface="黑体" panose="02010609060101010101" pitchFamily="49" charset="-122"/>
              <a:ea typeface="黑体" panose="02010609060101010101" pitchFamily="49" charset="-122"/>
            </a:endParaRPr>
          </a:p>
        </p:txBody>
      </p:sp>
    </p:spTree>
    <p:controls>
      <mc:AlternateContent xmlns:mc="http://schemas.openxmlformats.org/markup-compatibility/2006">
        <mc:Choice xmlns:v="urn:schemas-microsoft-com:vml" Requires="v">
          <p:control spid="28688" r:id="rId2" imgW="5257800" imgH="4572000"/>
        </mc:Choice>
        <mc:Fallback>
          <p:control r:id="rId2" imgW="5257800" imgH="4572000">
            <p:pic>
              <p:nvPicPr>
                <p:cNvPr id="2" name="Host Control  28681"/>
                <p:cNvPicPr preferRelativeResize="0">
                  <a:picLocks noChangeArrowheads="1" noChangeShapeType="1"/>
                </p:cNvPicPr>
                <p:nvPr/>
              </p:nvPicPr>
              <p:blipFill>
                <a:blip r:embed="rId4"/>
                <a:srcRect/>
                <a:stretch>
                  <a:fillRect/>
                </a:stretch>
              </p:blipFill>
              <p:spPr bwMode="auto">
                <a:xfrm>
                  <a:off x="3200400" y="1905000"/>
                  <a:ext cx="5257800" cy="4572000"/>
                </a:xfrm>
                <a:prstGeom prst="rect">
                  <a:avLst/>
                </a:prstGeom>
                <a:no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4572000" y="2195513"/>
            <a:ext cx="4191000" cy="2819400"/>
            <a:chOff x="2832" y="1344"/>
            <a:chExt cx="2640" cy="1776"/>
          </a:xfrm>
        </p:grpSpPr>
        <p:sp>
          <p:nvSpPr>
            <p:cNvPr id="98307" name="Rectangle 3"/>
            <p:cNvSpPr>
              <a:spLocks noChangeArrowheads="1"/>
            </p:cNvSpPr>
            <p:nvPr/>
          </p:nvSpPr>
          <p:spPr bwMode="auto">
            <a:xfrm>
              <a:off x="2832" y="1658"/>
              <a:ext cx="2640" cy="1462"/>
            </a:xfrm>
            <a:prstGeom prst="rect">
              <a:avLst/>
            </a:prstGeom>
            <a:solidFill>
              <a:schemeClr val="bg1"/>
            </a:solidFill>
            <a:ln w="9525">
              <a:solidFill>
                <a:schemeClr val="tx1"/>
              </a:solidFill>
              <a:miter lim="800000"/>
            </a:ln>
            <a:effectLst/>
          </p:spPr>
          <p:txBody>
            <a:bodyPr wrap="none" anchor="ctr"/>
            <a:lstStyle/>
            <a:p>
              <a:endParaRPr lang="zh-CN" altLang="en-US"/>
            </a:p>
          </p:txBody>
        </p:sp>
        <p:sp>
          <p:nvSpPr>
            <p:cNvPr id="98308" name="Freeform 4" descr="70%"/>
            <p:cNvSpPr/>
            <p:nvPr/>
          </p:nvSpPr>
          <p:spPr bwMode="auto">
            <a:xfrm flipH="1">
              <a:off x="3264" y="2128"/>
              <a:ext cx="2016" cy="209"/>
            </a:xfrm>
            <a:custGeom>
              <a:avLst/>
              <a:gdLst/>
              <a:ahLst/>
              <a:cxnLst>
                <a:cxn ang="0">
                  <a:pos x="0" y="192"/>
                </a:cxn>
                <a:cxn ang="0">
                  <a:pos x="2016" y="192"/>
                </a:cxn>
                <a:cxn ang="0">
                  <a:pos x="672" y="0"/>
                </a:cxn>
                <a:cxn ang="0">
                  <a:pos x="0" y="0"/>
                </a:cxn>
                <a:cxn ang="0">
                  <a:pos x="0" y="192"/>
                </a:cxn>
              </a:cxnLst>
              <a:rect l="0" t="0" r="r" b="b"/>
              <a:pathLst>
                <a:path w="2016" h="192">
                  <a:moveTo>
                    <a:pt x="0" y="192"/>
                  </a:moveTo>
                  <a:lnTo>
                    <a:pt x="2016" y="192"/>
                  </a:lnTo>
                  <a:lnTo>
                    <a:pt x="672" y="0"/>
                  </a:lnTo>
                  <a:lnTo>
                    <a:pt x="0" y="0"/>
                  </a:lnTo>
                  <a:lnTo>
                    <a:pt x="0" y="192"/>
                  </a:lnTo>
                  <a:close/>
                </a:path>
              </a:pathLst>
            </a:custGeom>
            <a:pattFill prst="pct70">
              <a:fgClr>
                <a:srgbClr val="66CCFF"/>
              </a:fgClr>
              <a:bgClr>
                <a:srgbClr val="FFFFFF"/>
              </a:bgClr>
            </a:pattFill>
            <a:ln w="9525" cap="flat" cmpd="sng">
              <a:solidFill>
                <a:srgbClr val="CC00FF"/>
              </a:solidFill>
              <a:prstDash val="solid"/>
              <a:round/>
            </a:ln>
            <a:effectLst/>
          </p:spPr>
          <p:txBody>
            <a:bodyPr anchor="ctr">
              <a:spAutoFit/>
            </a:bodyPr>
            <a:lstStyle/>
            <a:p>
              <a:endParaRPr lang="zh-CN" altLang="en-US"/>
            </a:p>
          </p:txBody>
        </p:sp>
        <p:sp>
          <p:nvSpPr>
            <p:cNvPr id="98309" name="Text Box 5"/>
            <p:cNvSpPr txBox="1">
              <a:spLocks noChangeArrowheads="1"/>
            </p:cNvSpPr>
            <p:nvPr/>
          </p:nvSpPr>
          <p:spPr bwMode="auto">
            <a:xfrm>
              <a:off x="2832" y="1344"/>
              <a:ext cx="2640" cy="333"/>
            </a:xfrm>
            <a:prstGeom prst="rect">
              <a:avLst/>
            </a:prstGeom>
            <a:gradFill rotWithShape="0">
              <a:gsLst>
                <a:gs pos="0">
                  <a:schemeClr val="accent1"/>
                </a:gs>
                <a:gs pos="50000">
                  <a:srgbClr val="FFFFFF"/>
                </a:gs>
                <a:gs pos="100000">
                  <a:schemeClr val="accent1"/>
                </a:gs>
              </a:gsLst>
              <a:lin ang="5400000" scaled="1"/>
            </a:gradFill>
            <a:ln w="9525">
              <a:solidFill>
                <a:srgbClr val="990099"/>
              </a:solidFill>
              <a:miter lim="800000"/>
            </a:ln>
            <a:effectLst/>
          </p:spPr>
          <p:txBody>
            <a:bodyPr>
              <a:spAutoFit/>
            </a:bodyPr>
            <a:lstStyle/>
            <a:p>
              <a:pPr>
                <a:spcBef>
                  <a:spcPct val="50000"/>
                </a:spcBef>
              </a:pPr>
              <a:r>
                <a:rPr lang="en-US" altLang="zh-CN" sz="2800" dirty="0">
                  <a:solidFill>
                    <a:srgbClr val="CC0000"/>
                  </a:solidFill>
                  <a:latin typeface="黑体" panose="02010609060101010101" pitchFamily="49" charset="-122"/>
                  <a:ea typeface="黑体" panose="02010609060101010101" pitchFamily="49" charset="-122"/>
                </a:rPr>
                <a:t>2</a:t>
              </a:r>
              <a:r>
                <a:rPr lang="zh-CN" altLang="en-US" sz="2800" dirty="0">
                  <a:solidFill>
                    <a:srgbClr val="070000"/>
                  </a:solidFill>
                  <a:latin typeface="黑体" panose="02010609060101010101" pitchFamily="49" charset="-122"/>
                  <a:ea typeface="黑体" panose="02010609060101010101" pitchFamily="49" charset="-122"/>
                </a:rPr>
                <a:t>）测膜厚</a:t>
              </a:r>
            </a:p>
          </p:txBody>
        </p:sp>
        <p:sp>
          <p:nvSpPr>
            <p:cNvPr id="98310" name="Rectangle 6"/>
            <p:cNvSpPr>
              <a:spLocks noChangeArrowheads="1"/>
            </p:cNvSpPr>
            <p:nvPr/>
          </p:nvSpPr>
          <p:spPr bwMode="auto">
            <a:xfrm>
              <a:off x="3264" y="2337"/>
              <a:ext cx="2016" cy="261"/>
            </a:xfrm>
            <a:prstGeom prst="rect">
              <a:avLst/>
            </a:prstGeom>
            <a:solidFill>
              <a:srgbClr val="ADFFEF">
                <a:alpha val="50000"/>
              </a:srgbClr>
            </a:solidFill>
            <a:ln w="12700">
              <a:solidFill>
                <a:schemeClr val="tx2"/>
              </a:solidFill>
              <a:miter lim="800000"/>
            </a:ln>
            <a:effectLst/>
          </p:spPr>
          <p:txBody>
            <a:bodyPr wrap="none" anchor="ctr"/>
            <a:lstStyle/>
            <a:p>
              <a:endParaRPr lang="zh-CN" altLang="en-US"/>
            </a:p>
          </p:txBody>
        </p:sp>
        <p:sp>
          <p:nvSpPr>
            <p:cNvPr id="98311" name="Line 7"/>
            <p:cNvSpPr>
              <a:spLocks noChangeShapeType="1"/>
            </p:cNvSpPr>
            <p:nvPr/>
          </p:nvSpPr>
          <p:spPr bwMode="auto">
            <a:xfrm>
              <a:off x="5136" y="2128"/>
              <a:ext cx="0" cy="209"/>
            </a:xfrm>
            <a:prstGeom prst="line">
              <a:avLst/>
            </a:prstGeom>
            <a:noFill/>
            <a:ln w="19050">
              <a:solidFill>
                <a:srgbClr val="FF0000"/>
              </a:solidFill>
              <a:round/>
              <a:headEnd type="triangle" w="sm" len="lg"/>
              <a:tailEnd type="triangle" w="sm" len="lg"/>
            </a:ln>
            <a:effectLst/>
          </p:spPr>
          <p:txBody>
            <a:bodyPr wrap="none" anchor="ctr"/>
            <a:lstStyle/>
            <a:p>
              <a:endParaRPr lang="zh-CN" altLang="en-US"/>
            </a:p>
          </p:txBody>
        </p:sp>
        <p:graphicFrame>
          <p:nvGraphicFramePr>
            <p:cNvPr id="98312" name="Object 8"/>
            <p:cNvGraphicFramePr>
              <a:graphicFrameLocks noChangeAspect="1"/>
            </p:cNvGraphicFramePr>
            <p:nvPr/>
          </p:nvGraphicFramePr>
          <p:xfrm>
            <a:off x="5147" y="2112"/>
            <a:ext cx="181" cy="214"/>
          </p:xfrm>
          <a:graphic>
            <a:graphicData uri="http://schemas.openxmlformats.org/presentationml/2006/ole">
              <mc:AlternateContent xmlns:mc="http://schemas.openxmlformats.org/markup-compatibility/2006">
                <mc:Choice xmlns:v="urn:schemas-microsoft-com:vml" Requires="v">
                  <p:oleObj spid="_x0000_s29884" name="公式" r:id="rId3" imgW="152400" imgH="190500" progId="Equation.3">
                    <p:embed/>
                  </p:oleObj>
                </mc:Choice>
                <mc:Fallback>
                  <p:oleObj name="公式" r:id="rId3" imgW="152400" imgH="190500" progId="Equation.3">
                    <p:embed/>
                    <p:pic>
                      <p:nvPicPr>
                        <p:cNvPr id="0" name="Picture 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 y="2112"/>
                          <a:ext cx="181" cy="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313" name="Object 9"/>
            <p:cNvGraphicFramePr>
              <a:graphicFrameLocks noChangeAspect="1"/>
            </p:cNvGraphicFramePr>
            <p:nvPr/>
          </p:nvGraphicFramePr>
          <p:xfrm>
            <a:off x="3234" y="1971"/>
            <a:ext cx="222" cy="335"/>
          </p:xfrm>
          <a:graphic>
            <a:graphicData uri="http://schemas.openxmlformats.org/presentationml/2006/ole">
              <mc:AlternateContent xmlns:mc="http://schemas.openxmlformats.org/markup-compatibility/2006">
                <mc:Choice xmlns:v="urn:schemas-microsoft-com:vml" Requires="v">
                  <p:oleObj spid="_x0000_s29885" name="公式" r:id="rId5" imgW="215900" imgH="316865" progId="Equation.3">
                    <p:embed/>
                  </p:oleObj>
                </mc:Choice>
                <mc:Fallback>
                  <p:oleObj name="公式" r:id="rId5" imgW="215900" imgH="316865" progId="Equation.3">
                    <p:embed/>
                    <p:pic>
                      <p:nvPicPr>
                        <p:cNvPr id="0" name="Picture 7"/>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4" y="1971"/>
                          <a:ext cx="222" cy="3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314" name="Object 10"/>
            <p:cNvGraphicFramePr>
              <a:graphicFrameLocks noChangeAspect="1"/>
            </p:cNvGraphicFramePr>
            <p:nvPr/>
          </p:nvGraphicFramePr>
          <p:xfrm>
            <a:off x="3264" y="2256"/>
            <a:ext cx="240" cy="329"/>
          </p:xfrm>
          <a:graphic>
            <a:graphicData uri="http://schemas.openxmlformats.org/presentationml/2006/ole">
              <mc:AlternateContent xmlns:mc="http://schemas.openxmlformats.org/markup-compatibility/2006">
                <mc:Choice xmlns:v="urn:schemas-microsoft-com:vml" Requires="v">
                  <p:oleObj spid="_x0000_s29886" name="公式" r:id="rId7" imgW="241300" imgH="317500" progId="Equation.3">
                    <p:embed/>
                  </p:oleObj>
                </mc:Choice>
                <mc:Fallback>
                  <p:oleObj name="公式" r:id="rId7" imgW="241300" imgH="317500" progId="Equation.3">
                    <p:embed/>
                    <p:pic>
                      <p:nvPicPr>
                        <p:cNvPr id="0" name="Picture 8"/>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4" y="2256"/>
                          <a:ext cx="240" cy="3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315" name="Object 11"/>
            <p:cNvGraphicFramePr>
              <a:graphicFrameLocks noChangeAspect="1"/>
            </p:cNvGraphicFramePr>
            <p:nvPr/>
          </p:nvGraphicFramePr>
          <p:xfrm>
            <a:off x="4608" y="2112"/>
            <a:ext cx="384" cy="240"/>
          </p:xfrm>
          <a:graphic>
            <a:graphicData uri="http://schemas.openxmlformats.org/presentationml/2006/ole">
              <mc:AlternateContent xmlns:mc="http://schemas.openxmlformats.org/markup-compatibility/2006">
                <mc:Choice xmlns:v="urn:schemas-microsoft-com:vml" Requires="v">
                  <p:oleObj spid="_x0000_s29887" name="Equation" r:id="rId9" imgW="774065" imgH="469900" progId="Equation.3">
                    <p:embed/>
                  </p:oleObj>
                </mc:Choice>
                <mc:Fallback>
                  <p:oleObj name="Equation" r:id="rId9" imgW="774065" imgH="469900" progId="Equation.3">
                    <p:embed/>
                    <p:pic>
                      <p:nvPicPr>
                        <p:cNvPr id="0" name="Picture 9"/>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08" y="2112"/>
                          <a:ext cx="384" cy="240"/>
                        </a:xfrm>
                        <a:prstGeom prst="rect">
                          <a:avLst/>
                        </a:prstGeom>
                        <a:noFill/>
                        <a:ln>
                          <a:noFill/>
                        </a:ln>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8575">
                              <a:solidFill>
                                <a:srgbClr val="009900"/>
                              </a:solidFill>
                              <a:miter lim="800000"/>
                              <a:headEnd/>
                              <a:tailEnd/>
                            </a14:hiddenLine>
                          </a:ext>
                        </a:extLst>
                      </p:spPr>
                    </p:pic>
                  </p:oleObj>
                </mc:Fallback>
              </mc:AlternateContent>
            </a:graphicData>
          </a:graphic>
        </p:graphicFrame>
      </p:grpSp>
      <p:grpSp>
        <p:nvGrpSpPr>
          <p:cNvPr id="3" name="Group 12"/>
          <p:cNvGrpSpPr/>
          <p:nvPr/>
        </p:nvGrpSpPr>
        <p:grpSpPr bwMode="auto">
          <a:xfrm>
            <a:off x="533400" y="1585913"/>
            <a:ext cx="3733800" cy="4953000"/>
            <a:chOff x="288" y="960"/>
            <a:chExt cx="2352" cy="3120"/>
          </a:xfrm>
        </p:grpSpPr>
        <p:grpSp>
          <p:nvGrpSpPr>
            <p:cNvPr id="4" name="Group 13"/>
            <p:cNvGrpSpPr/>
            <p:nvPr/>
          </p:nvGrpSpPr>
          <p:grpSpPr bwMode="auto">
            <a:xfrm>
              <a:off x="288" y="960"/>
              <a:ext cx="2352" cy="3120"/>
              <a:chOff x="288" y="912"/>
              <a:chExt cx="2352" cy="3069"/>
            </a:xfrm>
          </p:grpSpPr>
          <p:sp>
            <p:nvSpPr>
              <p:cNvPr id="98318" name="Text Box 14"/>
              <p:cNvSpPr txBox="1">
                <a:spLocks noChangeArrowheads="1"/>
              </p:cNvSpPr>
              <p:nvPr/>
            </p:nvSpPr>
            <p:spPr bwMode="auto">
              <a:xfrm>
                <a:off x="288" y="912"/>
                <a:ext cx="2352" cy="328"/>
              </a:xfrm>
              <a:prstGeom prst="rect">
                <a:avLst/>
              </a:prstGeom>
              <a:gradFill rotWithShape="0">
                <a:gsLst>
                  <a:gs pos="0">
                    <a:schemeClr val="accent1"/>
                  </a:gs>
                  <a:gs pos="50000">
                    <a:schemeClr val="bg1"/>
                  </a:gs>
                  <a:gs pos="100000">
                    <a:schemeClr val="accent1"/>
                  </a:gs>
                </a:gsLst>
                <a:lin ang="5400000" scaled="1"/>
              </a:gradFill>
              <a:ln w="9525">
                <a:solidFill>
                  <a:schemeClr val="tx2"/>
                </a:solidFill>
                <a:miter lim="800000"/>
              </a:ln>
              <a:effectLst/>
            </p:spPr>
            <p:txBody>
              <a:bodyPr>
                <a:spAutoFit/>
              </a:bodyPr>
              <a:lstStyle/>
              <a:p>
                <a:pPr>
                  <a:spcBef>
                    <a:spcPct val="50000"/>
                  </a:spcBef>
                </a:pPr>
                <a:r>
                  <a:rPr lang="en-US" altLang="zh-CN" sz="2800" dirty="0">
                    <a:solidFill>
                      <a:srgbClr val="CC0000"/>
                    </a:solidFill>
                    <a:latin typeface="黑体" panose="02010609060101010101" pitchFamily="49" charset="-122"/>
                    <a:ea typeface="黑体" panose="02010609060101010101" pitchFamily="49" charset="-122"/>
                  </a:rPr>
                  <a:t>1</a:t>
                </a:r>
                <a:r>
                  <a:rPr lang="zh-CN" altLang="en-US" sz="2800" dirty="0">
                    <a:solidFill>
                      <a:srgbClr val="070000"/>
                    </a:solidFill>
                    <a:latin typeface="黑体" panose="02010609060101010101" pitchFamily="49" charset="-122"/>
                    <a:ea typeface="黑体" panose="02010609060101010101" pitchFamily="49" charset="-122"/>
                  </a:rPr>
                  <a:t>）干涉膨胀仪</a:t>
                </a:r>
              </a:p>
            </p:txBody>
          </p:sp>
          <p:sp>
            <p:nvSpPr>
              <p:cNvPr id="98319" name="Rectangle 15"/>
              <p:cNvSpPr>
                <a:spLocks noChangeArrowheads="1"/>
              </p:cNvSpPr>
              <p:nvPr/>
            </p:nvSpPr>
            <p:spPr bwMode="auto">
              <a:xfrm>
                <a:off x="288" y="1245"/>
                <a:ext cx="2352" cy="2736"/>
              </a:xfrm>
              <a:prstGeom prst="rect">
                <a:avLst/>
              </a:prstGeom>
              <a:solidFill>
                <a:schemeClr val="bg1"/>
              </a:solidFill>
              <a:ln w="9525">
                <a:solidFill>
                  <a:schemeClr val="tx1"/>
                </a:solidFill>
                <a:miter lim="800000"/>
              </a:ln>
              <a:effectLst/>
            </p:spPr>
            <p:txBody>
              <a:bodyPr wrap="none" anchor="ctr"/>
              <a:lstStyle/>
              <a:p>
                <a:endParaRPr lang="zh-CN" altLang="en-US"/>
              </a:p>
            </p:txBody>
          </p:sp>
        </p:grpSp>
        <p:sp>
          <p:nvSpPr>
            <p:cNvPr id="98320" name="Rectangle 16"/>
            <p:cNvSpPr>
              <a:spLocks noChangeArrowheads="1"/>
            </p:cNvSpPr>
            <p:nvPr/>
          </p:nvSpPr>
          <p:spPr bwMode="auto">
            <a:xfrm>
              <a:off x="672" y="1714"/>
              <a:ext cx="1731" cy="103"/>
            </a:xfrm>
            <a:prstGeom prst="rect">
              <a:avLst/>
            </a:prstGeom>
            <a:solidFill>
              <a:srgbClr val="00FFCC">
                <a:alpha val="50000"/>
              </a:srgbClr>
            </a:solidFill>
            <a:ln w="9525">
              <a:solidFill>
                <a:srgbClr val="000000"/>
              </a:solidFill>
              <a:miter lim="800000"/>
            </a:ln>
            <a:effectLst/>
          </p:spPr>
          <p:txBody>
            <a:bodyPr wrap="none" anchor="ctr"/>
            <a:lstStyle/>
            <a:p>
              <a:endParaRPr lang="zh-CN" altLang="en-US"/>
            </a:p>
          </p:txBody>
        </p:sp>
        <p:sp>
          <p:nvSpPr>
            <p:cNvPr id="98321" name="Rectangle 17" descr="深色下对角线"/>
            <p:cNvSpPr>
              <a:spLocks noChangeArrowheads="1"/>
            </p:cNvSpPr>
            <p:nvPr/>
          </p:nvSpPr>
          <p:spPr bwMode="auto">
            <a:xfrm>
              <a:off x="672" y="2777"/>
              <a:ext cx="1731" cy="103"/>
            </a:xfrm>
            <a:prstGeom prst="rect">
              <a:avLst/>
            </a:prstGeom>
            <a:pattFill prst="dkDnDiag">
              <a:fgClr>
                <a:srgbClr val="000099"/>
              </a:fgClr>
              <a:bgClr>
                <a:srgbClr val="FFFFFF"/>
              </a:bgClr>
            </a:pattFill>
            <a:ln w="9525">
              <a:solidFill>
                <a:srgbClr val="000000"/>
              </a:solidFill>
              <a:miter lim="800000"/>
            </a:ln>
            <a:effectLst/>
          </p:spPr>
          <p:txBody>
            <a:bodyPr wrap="none" anchor="ctr"/>
            <a:lstStyle/>
            <a:p>
              <a:endParaRPr lang="zh-CN" altLang="en-US"/>
            </a:p>
          </p:txBody>
        </p:sp>
        <p:sp>
          <p:nvSpPr>
            <p:cNvPr id="98322" name="Rectangle 18" descr="深色下对角线"/>
            <p:cNvSpPr>
              <a:spLocks noChangeArrowheads="1"/>
            </p:cNvSpPr>
            <p:nvPr/>
          </p:nvSpPr>
          <p:spPr bwMode="auto">
            <a:xfrm>
              <a:off x="805" y="1817"/>
              <a:ext cx="200" cy="967"/>
            </a:xfrm>
            <a:prstGeom prst="rect">
              <a:avLst/>
            </a:prstGeom>
            <a:pattFill prst="dkDnDiag">
              <a:fgClr>
                <a:srgbClr val="0000CC"/>
              </a:fgClr>
              <a:bgClr>
                <a:schemeClr val="accent1"/>
              </a:bgClr>
            </a:pattFill>
            <a:ln w="9525">
              <a:solidFill>
                <a:srgbClr val="000000"/>
              </a:solidFill>
              <a:miter lim="800000"/>
            </a:ln>
            <a:effectLst/>
          </p:spPr>
          <p:txBody>
            <a:bodyPr wrap="none" anchor="ctr"/>
            <a:lstStyle/>
            <a:p>
              <a:endParaRPr lang="zh-CN" altLang="en-US"/>
            </a:p>
          </p:txBody>
        </p:sp>
        <p:sp>
          <p:nvSpPr>
            <p:cNvPr id="98323" name="Rectangle 19" descr="深色下对角线"/>
            <p:cNvSpPr>
              <a:spLocks noChangeArrowheads="1"/>
            </p:cNvSpPr>
            <p:nvPr/>
          </p:nvSpPr>
          <p:spPr bwMode="auto">
            <a:xfrm>
              <a:off x="2070" y="1817"/>
              <a:ext cx="200" cy="967"/>
            </a:xfrm>
            <a:prstGeom prst="rect">
              <a:avLst/>
            </a:prstGeom>
            <a:pattFill prst="dkDnDiag">
              <a:fgClr>
                <a:srgbClr val="0000CC"/>
              </a:fgClr>
              <a:bgClr>
                <a:schemeClr val="accent1"/>
              </a:bgClr>
            </a:pattFill>
            <a:ln w="9525">
              <a:solidFill>
                <a:srgbClr val="000000"/>
              </a:solidFill>
              <a:miter lim="800000"/>
            </a:ln>
            <a:effectLst/>
          </p:spPr>
          <p:txBody>
            <a:bodyPr wrap="none" anchor="ctr"/>
            <a:lstStyle/>
            <a:p>
              <a:endParaRPr lang="zh-CN" altLang="en-US"/>
            </a:p>
          </p:txBody>
        </p:sp>
        <p:sp>
          <p:nvSpPr>
            <p:cNvPr id="98324" name="Freeform 20" descr="深色上对角线"/>
            <p:cNvSpPr/>
            <p:nvPr/>
          </p:nvSpPr>
          <p:spPr bwMode="auto">
            <a:xfrm>
              <a:off x="1200" y="1920"/>
              <a:ext cx="665" cy="864"/>
            </a:xfrm>
            <a:custGeom>
              <a:avLst/>
              <a:gdLst/>
              <a:ahLst/>
              <a:cxnLst>
                <a:cxn ang="0">
                  <a:pos x="0" y="672"/>
                </a:cxn>
                <a:cxn ang="0">
                  <a:pos x="0" y="0"/>
                </a:cxn>
                <a:cxn ang="0">
                  <a:pos x="480" y="96"/>
                </a:cxn>
                <a:cxn ang="0">
                  <a:pos x="480" y="672"/>
                </a:cxn>
                <a:cxn ang="0">
                  <a:pos x="0" y="672"/>
                </a:cxn>
              </a:cxnLst>
              <a:rect l="0" t="0" r="r" b="b"/>
              <a:pathLst>
                <a:path w="480" h="672">
                  <a:moveTo>
                    <a:pt x="0" y="672"/>
                  </a:moveTo>
                  <a:lnTo>
                    <a:pt x="0" y="0"/>
                  </a:lnTo>
                  <a:lnTo>
                    <a:pt x="480" y="96"/>
                  </a:lnTo>
                  <a:lnTo>
                    <a:pt x="480" y="672"/>
                  </a:lnTo>
                  <a:lnTo>
                    <a:pt x="0" y="672"/>
                  </a:lnTo>
                  <a:close/>
                </a:path>
              </a:pathLst>
            </a:custGeom>
            <a:pattFill prst="dkUpDiag">
              <a:fgClr>
                <a:srgbClr val="CC9900"/>
              </a:fgClr>
              <a:bgClr>
                <a:srgbClr val="FFFF99"/>
              </a:bgClr>
            </a:pattFill>
            <a:ln w="9525" cap="flat" cmpd="sng">
              <a:solidFill>
                <a:srgbClr val="000000"/>
              </a:solidFill>
              <a:prstDash val="solid"/>
              <a:round/>
            </a:ln>
            <a:effectLst/>
          </p:spPr>
          <p:txBody>
            <a:bodyPr wrap="none" anchor="ctr"/>
            <a:lstStyle/>
            <a:p>
              <a:endParaRPr lang="zh-CN" altLang="en-US"/>
            </a:p>
          </p:txBody>
        </p:sp>
        <p:sp>
          <p:nvSpPr>
            <p:cNvPr id="98325" name="Line 21"/>
            <p:cNvSpPr>
              <a:spLocks noChangeShapeType="1"/>
            </p:cNvSpPr>
            <p:nvPr/>
          </p:nvSpPr>
          <p:spPr bwMode="auto">
            <a:xfrm flipH="1">
              <a:off x="472" y="2784"/>
              <a:ext cx="733" cy="0"/>
            </a:xfrm>
            <a:prstGeom prst="line">
              <a:avLst/>
            </a:prstGeom>
            <a:noFill/>
            <a:ln w="19050">
              <a:solidFill>
                <a:srgbClr val="FF0066"/>
              </a:solidFill>
              <a:prstDash val="dash"/>
              <a:round/>
              <a:headEnd type="none" w="sm" len="lg"/>
            </a:ln>
            <a:effectLst/>
          </p:spPr>
          <p:txBody>
            <a:bodyPr wrap="none" anchor="ctr"/>
            <a:lstStyle/>
            <a:p>
              <a:endParaRPr lang="zh-CN" altLang="en-US"/>
            </a:p>
          </p:txBody>
        </p:sp>
        <p:sp>
          <p:nvSpPr>
            <p:cNvPr id="98326" name="Line 22"/>
            <p:cNvSpPr>
              <a:spLocks noChangeShapeType="1"/>
            </p:cNvSpPr>
            <p:nvPr/>
          </p:nvSpPr>
          <p:spPr bwMode="auto">
            <a:xfrm>
              <a:off x="624" y="1920"/>
              <a:ext cx="0" cy="864"/>
            </a:xfrm>
            <a:prstGeom prst="line">
              <a:avLst/>
            </a:prstGeom>
            <a:noFill/>
            <a:ln w="19050">
              <a:solidFill>
                <a:srgbClr val="FF0066"/>
              </a:solidFill>
              <a:prstDash val="dash"/>
              <a:round/>
              <a:headEnd type="triangle" w="sm" len="lg"/>
              <a:tailEnd type="triangle" w="sm" len="lg"/>
            </a:ln>
            <a:effectLst/>
          </p:spPr>
          <p:txBody>
            <a:bodyPr wrap="none" anchor="ctr"/>
            <a:lstStyle/>
            <a:p>
              <a:endParaRPr lang="zh-CN" altLang="en-US"/>
            </a:p>
          </p:txBody>
        </p:sp>
        <p:graphicFrame>
          <p:nvGraphicFramePr>
            <p:cNvPr id="98327" name="Object 23"/>
            <p:cNvGraphicFramePr>
              <a:graphicFrameLocks noChangeAspect="1"/>
            </p:cNvGraphicFramePr>
            <p:nvPr/>
          </p:nvGraphicFramePr>
          <p:xfrm>
            <a:off x="376" y="2180"/>
            <a:ext cx="296" cy="364"/>
          </p:xfrm>
          <a:graphic>
            <a:graphicData uri="http://schemas.openxmlformats.org/presentationml/2006/ole">
              <mc:AlternateContent xmlns:mc="http://schemas.openxmlformats.org/markup-compatibility/2006">
                <mc:Choice xmlns:v="urn:schemas-microsoft-com:vml" Requires="v">
                  <p:oleObj spid="_x0000_s29888" name="公式" r:id="rId11" imgW="177800" imgH="330200" progId="Equation.3">
                    <p:embed/>
                  </p:oleObj>
                </mc:Choice>
                <mc:Fallback>
                  <p:oleObj name="公式" r:id="rId11" imgW="177800" imgH="330200" progId="Equation.3">
                    <p:embed/>
                    <p:pic>
                      <p:nvPicPr>
                        <p:cNvPr id="0" name="Picture 5"/>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6" y="2180"/>
                          <a:ext cx="296" cy="3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24"/>
            <p:cNvGrpSpPr/>
            <p:nvPr/>
          </p:nvGrpSpPr>
          <p:grpSpPr bwMode="auto">
            <a:xfrm>
              <a:off x="1344" y="1388"/>
              <a:ext cx="288" cy="244"/>
              <a:chOff x="1200" y="1200"/>
              <a:chExt cx="288" cy="336"/>
            </a:xfrm>
          </p:grpSpPr>
          <p:sp>
            <p:nvSpPr>
              <p:cNvPr id="98329" name="Rectangle 25"/>
              <p:cNvSpPr>
                <a:spLocks noChangeArrowheads="1"/>
              </p:cNvSpPr>
              <p:nvPr/>
            </p:nvSpPr>
            <p:spPr bwMode="auto">
              <a:xfrm>
                <a:off x="1200" y="1200"/>
                <a:ext cx="288" cy="240"/>
              </a:xfrm>
              <a:prstGeom prst="rect">
                <a:avLst/>
              </a:prstGeom>
              <a:gradFill rotWithShape="0">
                <a:gsLst>
                  <a:gs pos="0">
                    <a:schemeClr val="accent1">
                      <a:gamma/>
                      <a:shade val="36078"/>
                      <a:invGamma/>
                    </a:schemeClr>
                  </a:gs>
                  <a:gs pos="50000">
                    <a:schemeClr val="accent1"/>
                  </a:gs>
                  <a:gs pos="100000">
                    <a:schemeClr val="accent1">
                      <a:gamma/>
                      <a:shade val="36078"/>
                      <a:invGamma/>
                    </a:schemeClr>
                  </a:gs>
                </a:gsLst>
                <a:lin ang="0" scaled="1"/>
              </a:gradFill>
              <a:ln w="9525">
                <a:solidFill>
                  <a:schemeClr val="tx1"/>
                </a:solidFill>
                <a:miter lim="800000"/>
              </a:ln>
              <a:effectLst/>
            </p:spPr>
            <p:txBody>
              <a:bodyPr wrap="none" anchor="ctr"/>
              <a:lstStyle/>
              <a:p>
                <a:endParaRPr lang="zh-CN" altLang="en-US"/>
              </a:p>
            </p:txBody>
          </p:sp>
          <p:sp>
            <p:nvSpPr>
              <p:cNvPr id="98330" name="AutoShape 26"/>
              <p:cNvSpPr>
                <a:spLocks noChangeArrowheads="1"/>
              </p:cNvSpPr>
              <p:nvPr/>
            </p:nvSpPr>
            <p:spPr bwMode="auto">
              <a:xfrm>
                <a:off x="1200" y="1440"/>
                <a:ext cx="288" cy="96"/>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rotWithShape="0">
                <a:gsLst>
                  <a:gs pos="0">
                    <a:schemeClr val="accent1">
                      <a:gamma/>
                      <a:shade val="26275"/>
                      <a:invGamma/>
                    </a:schemeClr>
                  </a:gs>
                  <a:gs pos="50000">
                    <a:schemeClr val="accent1"/>
                  </a:gs>
                  <a:gs pos="100000">
                    <a:schemeClr val="accent1">
                      <a:gamma/>
                      <a:shade val="26275"/>
                      <a:invGamma/>
                    </a:schemeClr>
                  </a:gs>
                </a:gsLst>
                <a:lin ang="0" scaled="1"/>
              </a:gradFill>
              <a:ln w="9525">
                <a:solidFill>
                  <a:schemeClr val="tx1"/>
                </a:solidFill>
                <a:miter lim="800000"/>
              </a:ln>
              <a:effectLst/>
            </p:spPr>
            <p:txBody>
              <a:bodyPr wrap="none" anchor="ctr"/>
              <a:lstStyle/>
              <a:p>
                <a:endParaRPr lang="zh-CN" altLang="en-US"/>
              </a:p>
            </p:txBody>
          </p:sp>
        </p:grpSp>
      </p:grpSp>
      <p:sp>
        <p:nvSpPr>
          <p:cNvPr id="98331" name="Line 27"/>
          <p:cNvSpPr>
            <a:spLocks noChangeShapeType="1"/>
          </p:cNvSpPr>
          <p:nvPr/>
        </p:nvSpPr>
        <p:spPr bwMode="auto">
          <a:xfrm flipH="1">
            <a:off x="838200" y="3116263"/>
            <a:ext cx="1143000" cy="0"/>
          </a:xfrm>
          <a:prstGeom prst="line">
            <a:avLst/>
          </a:prstGeom>
          <a:noFill/>
          <a:ln w="19050">
            <a:solidFill>
              <a:srgbClr val="FF0066"/>
            </a:solidFill>
            <a:prstDash val="dash"/>
            <a:round/>
          </a:ln>
          <a:effectLst/>
        </p:spPr>
        <p:txBody>
          <a:bodyPr wrap="none"/>
          <a:lstStyle/>
          <a:p>
            <a:endParaRPr lang="zh-CN" altLang="en-US"/>
          </a:p>
        </p:txBody>
      </p:sp>
      <p:sp>
        <p:nvSpPr>
          <p:cNvPr id="98332" name="Text Box 28"/>
          <p:cNvSpPr txBox="1">
            <a:spLocks noChangeArrowheads="1"/>
          </p:cNvSpPr>
          <p:nvPr/>
        </p:nvSpPr>
        <p:spPr bwMode="auto">
          <a:xfrm>
            <a:off x="228600" y="838200"/>
            <a:ext cx="4648200" cy="519113"/>
          </a:xfrm>
          <a:prstGeom prst="rect">
            <a:avLst/>
          </a:prstGeom>
          <a:noFill/>
          <a:ln w="9525">
            <a:noFill/>
            <a:miter lim="800000"/>
          </a:ln>
          <a:effectLst/>
        </p:spPr>
        <p:txBody>
          <a:bodyPr>
            <a:spAutoFit/>
          </a:bodyPr>
          <a:lstStyle/>
          <a:p>
            <a:pPr>
              <a:spcBef>
                <a:spcPct val="50000"/>
              </a:spcBef>
            </a:pPr>
            <a:r>
              <a:rPr lang="en-US" altLang="zh-CN" sz="2800" dirty="0">
                <a:latin typeface="黑体" panose="02010609060101010101" pitchFamily="49" charset="-122"/>
                <a:ea typeface="黑体" panose="02010609060101010101" pitchFamily="49" charset="-122"/>
              </a:rPr>
              <a:t>5</a:t>
            </a:r>
            <a:r>
              <a:rPr lang="zh-CN" altLang="en-US" sz="2800" dirty="0">
                <a:latin typeface="黑体" panose="02010609060101010101" pitchFamily="49" charset="-122"/>
                <a:ea typeface="黑体" panose="02010609060101010101" pitchFamily="49" charset="-122"/>
              </a:rPr>
              <a:t>）劈尖干涉的应用</a:t>
            </a:r>
          </a:p>
        </p:txBody>
      </p:sp>
      <p:graphicFrame>
        <p:nvGraphicFramePr>
          <p:cNvPr id="98333" name="Object 29"/>
          <p:cNvGraphicFramePr>
            <a:graphicFrameLocks noChangeAspect="1"/>
          </p:cNvGraphicFramePr>
          <p:nvPr/>
        </p:nvGraphicFramePr>
        <p:xfrm>
          <a:off x="5791200" y="5167313"/>
          <a:ext cx="1828800" cy="1165225"/>
        </p:xfrm>
        <a:graphic>
          <a:graphicData uri="http://schemas.openxmlformats.org/presentationml/2006/ole">
            <mc:AlternateContent xmlns:mc="http://schemas.openxmlformats.org/markup-compatibility/2006">
              <mc:Choice xmlns:v="urn:schemas-microsoft-com:vml" Requires="v">
                <p:oleObj spid="_x0000_s29889" name="公式" r:id="rId13" imgW="989965" imgH="673100" progId="Equation.3">
                  <p:embed/>
                </p:oleObj>
              </mc:Choice>
              <mc:Fallback>
                <p:oleObj name="公式" r:id="rId13" imgW="989965" imgH="673100" progId="Equation.3">
                  <p:embed/>
                  <p:pic>
                    <p:nvPicPr>
                      <p:cNvPr id="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91200" y="5167313"/>
                        <a:ext cx="1828800" cy="1165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8334" name="Line 30"/>
          <p:cNvSpPr>
            <a:spLocks noChangeShapeType="1"/>
          </p:cNvSpPr>
          <p:nvPr/>
        </p:nvSpPr>
        <p:spPr bwMode="auto">
          <a:xfrm>
            <a:off x="6629400" y="2881313"/>
            <a:ext cx="0" cy="906462"/>
          </a:xfrm>
          <a:prstGeom prst="line">
            <a:avLst/>
          </a:prstGeom>
          <a:noFill/>
          <a:ln w="28575">
            <a:solidFill>
              <a:srgbClr val="0000FF"/>
            </a:solidFill>
            <a:round/>
            <a:headEnd type="none" w="sm" len="lg"/>
            <a:tailEnd type="triangle" w="sm" len="lg"/>
          </a:ln>
          <a:effectLst/>
        </p:spPr>
        <p:txBody>
          <a:bodyPr wrap="none" anchor="ctr"/>
          <a:lstStyle/>
          <a:p>
            <a:endParaRPr lang="zh-CN" altLang="en-US"/>
          </a:p>
        </p:txBody>
      </p:sp>
      <p:sp>
        <p:nvSpPr>
          <p:cNvPr id="98335" name="Line 31"/>
          <p:cNvSpPr>
            <a:spLocks noChangeShapeType="1"/>
          </p:cNvSpPr>
          <p:nvPr/>
        </p:nvSpPr>
        <p:spPr bwMode="auto">
          <a:xfrm flipV="1">
            <a:off x="6934200" y="2957513"/>
            <a:ext cx="0" cy="830262"/>
          </a:xfrm>
          <a:prstGeom prst="line">
            <a:avLst/>
          </a:prstGeom>
          <a:noFill/>
          <a:ln w="28575">
            <a:solidFill>
              <a:srgbClr val="FF0066"/>
            </a:solidFill>
            <a:round/>
            <a:headEnd type="none" w="sm" len="lg"/>
            <a:tailEnd type="triangle" w="sm" len="lg"/>
          </a:ln>
          <a:effectLst/>
        </p:spPr>
        <p:txBody>
          <a:bodyPr wrap="none" anchor="ctr"/>
          <a:lstStyle/>
          <a:p>
            <a:endParaRPr lang="zh-CN" altLang="en-US"/>
          </a:p>
        </p:txBody>
      </p:sp>
      <p:grpSp>
        <p:nvGrpSpPr>
          <p:cNvPr id="6" name="Group 32"/>
          <p:cNvGrpSpPr/>
          <p:nvPr/>
        </p:nvGrpSpPr>
        <p:grpSpPr bwMode="auto">
          <a:xfrm>
            <a:off x="5091113" y="4405313"/>
            <a:ext cx="3367087" cy="457200"/>
            <a:chOff x="3207" y="2016"/>
            <a:chExt cx="2121" cy="288"/>
          </a:xfrm>
        </p:grpSpPr>
        <p:grpSp>
          <p:nvGrpSpPr>
            <p:cNvPr id="7" name="Group 33"/>
            <p:cNvGrpSpPr/>
            <p:nvPr/>
          </p:nvGrpSpPr>
          <p:grpSpPr bwMode="auto">
            <a:xfrm>
              <a:off x="3207" y="2016"/>
              <a:ext cx="1572" cy="288"/>
              <a:chOff x="3212" y="2016"/>
              <a:chExt cx="1572" cy="288"/>
            </a:xfrm>
          </p:grpSpPr>
          <p:sp>
            <p:nvSpPr>
              <p:cNvPr id="98338" name="Rectangle 34"/>
              <p:cNvSpPr>
                <a:spLocks noChangeArrowheads="1"/>
              </p:cNvSpPr>
              <p:nvPr/>
            </p:nvSpPr>
            <p:spPr bwMode="auto">
              <a:xfrm flipH="1">
                <a:off x="4331" y="2016"/>
                <a:ext cx="152" cy="288"/>
              </a:xfrm>
              <a:prstGeom prst="rect">
                <a:avLst/>
              </a:prstGeom>
              <a:gradFill rotWithShape="0">
                <a:gsLst>
                  <a:gs pos="0">
                    <a:srgbClr val="F2EC00">
                      <a:gamma/>
                      <a:shade val="0"/>
                      <a:invGamma/>
                    </a:srgbClr>
                  </a:gs>
                  <a:gs pos="50000">
                    <a:srgbClr val="F2EC00"/>
                  </a:gs>
                  <a:gs pos="100000">
                    <a:srgbClr val="F2EC00">
                      <a:gamma/>
                      <a:shade val="0"/>
                      <a:invGamma/>
                    </a:srgbClr>
                  </a:gs>
                </a:gsLst>
                <a:lin ang="0" scaled="1"/>
              </a:gradFill>
              <a:ln w="9525">
                <a:noFill/>
                <a:miter lim="800000"/>
              </a:ln>
              <a:effectLst/>
            </p:spPr>
            <p:txBody>
              <a:bodyPr wrap="none" anchor="ctr"/>
              <a:lstStyle/>
              <a:p>
                <a:endParaRPr lang="zh-CN" altLang="en-US"/>
              </a:p>
            </p:txBody>
          </p:sp>
          <p:sp>
            <p:nvSpPr>
              <p:cNvPr id="98339" name="Rectangle 35"/>
              <p:cNvSpPr>
                <a:spLocks noChangeArrowheads="1"/>
              </p:cNvSpPr>
              <p:nvPr/>
            </p:nvSpPr>
            <p:spPr bwMode="auto">
              <a:xfrm flipH="1">
                <a:off x="4176" y="2016"/>
                <a:ext cx="155" cy="288"/>
              </a:xfrm>
              <a:prstGeom prst="rect">
                <a:avLst/>
              </a:prstGeom>
              <a:gradFill rotWithShape="0">
                <a:gsLst>
                  <a:gs pos="0">
                    <a:srgbClr val="F2EC00">
                      <a:gamma/>
                      <a:shade val="0"/>
                      <a:invGamma/>
                    </a:srgbClr>
                  </a:gs>
                  <a:gs pos="50000">
                    <a:srgbClr val="F2EC00"/>
                  </a:gs>
                  <a:gs pos="100000">
                    <a:srgbClr val="F2EC00">
                      <a:gamma/>
                      <a:shade val="0"/>
                      <a:invGamma/>
                    </a:srgbClr>
                  </a:gs>
                </a:gsLst>
                <a:lin ang="0" scaled="1"/>
              </a:gradFill>
              <a:ln w="9525">
                <a:noFill/>
                <a:miter lim="800000"/>
              </a:ln>
              <a:effectLst/>
            </p:spPr>
            <p:txBody>
              <a:bodyPr wrap="none" anchor="ctr"/>
              <a:lstStyle/>
              <a:p>
                <a:endParaRPr lang="zh-CN" altLang="en-US"/>
              </a:p>
            </p:txBody>
          </p:sp>
          <p:sp>
            <p:nvSpPr>
              <p:cNvPr id="98340" name="Rectangle 36"/>
              <p:cNvSpPr>
                <a:spLocks noChangeArrowheads="1"/>
              </p:cNvSpPr>
              <p:nvPr/>
            </p:nvSpPr>
            <p:spPr bwMode="auto">
              <a:xfrm flipH="1">
                <a:off x="4023" y="2016"/>
                <a:ext cx="153" cy="288"/>
              </a:xfrm>
              <a:prstGeom prst="rect">
                <a:avLst/>
              </a:prstGeom>
              <a:gradFill rotWithShape="0">
                <a:gsLst>
                  <a:gs pos="0">
                    <a:srgbClr val="F2EC00">
                      <a:gamma/>
                      <a:shade val="0"/>
                      <a:invGamma/>
                    </a:srgbClr>
                  </a:gs>
                  <a:gs pos="50000">
                    <a:srgbClr val="F2EC00"/>
                  </a:gs>
                  <a:gs pos="100000">
                    <a:srgbClr val="F2EC00">
                      <a:gamma/>
                      <a:shade val="0"/>
                      <a:invGamma/>
                    </a:srgbClr>
                  </a:gs>
                </a:gsLst>
                <a:lin ang="0" scaled="1"/>
              </a:gradFill>
              <a:ln w="9525">
                <a:noFill/>
                <a:miter lim="800000"/>
              </a:ln>
              <a:effectLst/>
            </p:spPr>
            <p:txBody>
              <a:bodyPr wrap="none" anchor="ctr"/>
              <a:lstStyle/>
              <a:p>
                <a:endParaRPr lang="zh-CN" altLang="en-US"/>
              </a:p>
            </p:txBody>
          </p:sp>
          <p:sp>
            <p:nvSpPr>
              <p:cNvPr id="98341" name="Rectangle 37"/>
              <p:cNvSpPr>
                <a:spLocks noChangeArrowheads="1"/>
              </p:cNvSpPr>
              <p:nvPr/>
            </p:nvSpPr>
            <p:spPr bwMode="auto">
              <a:xfrm flipH="1">
                <a:off x="3870" y="2016"/>
                <a:ext cx="153" cy="288"/>
              </a:xfrm>
              <a:prstGeom prst="rect">
                <a:avLst/>
              </a:prstGeom>
              <a:gradFill rotWithShape="0">
                <a:gsLst>
                  <a:gs pos="0">
                    <a:srgbClr val="F2EC00">
                      <a:gamma/>
                      <a:shade val="0"/>
                      <a:invGamma/>
                    </a:srgbClr>
                  </a:gs>
                  <a:gs pos="50000">
                    <a:srgbClr val="F2EC00"/>
                  </a:gs>
                  <a:gs pos="100000">
                    <a:srgbClr val="F2EC00">
                      <a:gamma/>
                      <a:shade val="0"/>
                      <a:invGamma/>
                    </a:srgbClr>
                  </a:gs>
                </a:gsLst>
                <a:lin ang="0" scaled="1"/>
              </a:gradFill>
              <a:ln w="9525">
                <a:noFill/>
                <a:miter lim="800000"/>
              </a:ln>
              <a:effectLst/>
            </p:spPr>
            <p:txBody>
              <a:bodyPr wrap="none" anchor="ctr"/>
              <a:lstStyle/>
              <a:p>
                <a:endParaRPr lang="zh-CN" altLang="en-US"/>
              </a:p>
            </p:txBody>
          </p:sp>
          <p:sp>
            <p:nvSpPr>
              <p:cNvPr id="98342" name="Rectangle 38"/>
              <p:cNvSpPr>
                <a:spLocks noChangeArrowheads="1"/>
              </p:cNvSpPr>
              <p:nvPr/>
            </p:nvSpPr>
            <p:spPr bwMode="auto">
              <a:xfrm flipH="1">
                <a:off x="3717" y="2016"/>
                <a:ext cx="153" cy="288"/>
              </a:xfrm>
              <a:prstGeom prst="rect">
                <a:avLst/>
              </a:prstGeom>
              <a:gradFill rotWithShape="0">
                <a:gsLst>
                  <a:gs pos="0">
                    <a:srgbClr val="F2EC00">
                      <a:gamma/>
                      <a:shade val="0"/>
                      <a:invGamma/>
                    </a:srgbClr>
                  </a:gs>
                  <a:gs pos="50000">
                    <a:srgbClr val="F2EC00"/>
                  </a:gs>
                  <a:gs pos="100000">
                    <a:srgbClr val="F2EC00">
                      <a:gamma/>
                      <a:shade val="0"/>
                      <a:invGamma/>
                    </a:srgbClr>
                  </a:gs>
                </a:gsLst>
                <a:lin ang="0" scaled="1"/>
              </a:gradFill>
              <a:ln w="9525">
                <a:noFill/>
                <a:miter lim="800000"/>
              </a:ln>
              <a:effectLst/>
            </p:spPr>
            <p:txBody>
              <a:bodyPr wrap="none" anchor="ctr"/>
              <a:lstStyle/>
              <a:p>
                <a:endParaRPr lang="zh-CN" altLang="en-US"/>
              </a:p>
            </p:txBody>
          </p:sp>
          <p:sp>
            <p:nvSpPr>
              <p:cNvPr id="98343" name="Rectangle 39"/>
              <p:cNvSpPr>
                <a:spLocks noChangeArrowheads="1"/>
              </p:cNvSpPr>
              <p:nvPr/>
            </p:nvSpPr>
            <p:spPr bwMode="auto">
              <a:xfrm flipH="1">
                <a:off x="3563" y="2016"/>
                <a:ext cx="154" cy="288"/>
              </a:xfrm>
              <a:prstGeom prst="rect">
                <a:avLst/>
              </a:prstGeom>
              <a:gradFill rotWithShape="0">
                <a:gsLst>
                  <a:gs pos="0">
                    <a:srgbClr val="F2EC00">
                      <a:gamma/>
                      <a:shade val="0"/>
                      <a:invGamma/>
                    </a:srgbClr>
                  </a:gs>
                  <a:gs pos="50000">
                    <a:srgbClr val="F2EC00"/>
                  </a:gs>
                  <a:gs pos="100000">
                    <a:srgbClr val="F2EC00">
                      <a:gamma/>
                      <a:shade val="0"/>
                      <a:invGamma/>
                    </a:srgbClr>
                  </a:gs>
                </a:gsLst>
                <a:lin ang="0" scaled="1"/>
              </a:gradFill>
              <a:ln w="9525">
                <a:noFill/>
                <a:miter lim="800000"/>
              </a:ln>
              <a:effectLst/>
            </p:spPr>
            <p:txBody>
              <a:bodyPr wrap="none" anchor="ctr"/>
              <a:lstStyle/>
              <a:p>
                <a:endParaRPr lang="zh-CN" altLang="en-US"/>
              </a:p>
            </p:txBody>
          </p:sp>
          <p:sp>
            <p:nvSpPr>
              <p:cNvPr id="98344" name="Rectangle 40"/>
              <p:cNvSpPr>
                <a:spLocks noChangeArrowheads="1"/>
              </p:cNvSpPr>
              <p:nvPr/>
            </p:nvSpPr>
            <p:spPr bwMode="auto">
              <a:xfrm flipH="1">
                <a:off x="3410" y="2016"/>
                <a:ext cx="153" cy="288"/>
              </a:xfrm>
              <a:prstGeom prst="rect">
                <a:avLst/>
              </a:prstGeom>
              <a:gradFill rotWithShape="0">
                <a:gsLst>
                  <a:gs pos="0">
                    <a:srgbClr val="F2EC00">
                      <a:gamma/>
                      <a:shade val="0"/>
                      <a:invGamma/>
                    </a:srgbClr>
                  </a:gs>
                  <a:gs pos="50000">
                    <a:srgbClr val="F2EC00"/>
                  </a:gs>
                  <a:gs pos="100000">
                    <a:srgbClr val="F2EC00">
                      <a:gamma/>
                      <a:shade val="0"/>
                      <a:invGamma/>
                    </a:srgbClr>
                  </a:gs>
                </a:gsLst>
                <a:lin ang="0" scaled="1"/>
              </a:gradFill>
              <a:ln w="9525">
                <a:noFill/>
                <a:miter lim="800000"/>
              </a:ln>
              <a:effectLst/>
            </p:spPr>
            <p:txBody>
              <a:bodyPr wrap="none" anchor="ctr"/>
              <a:lstStyle/>
              <a:p>
                <a:endParaRPr lang="zh-CN" altLang="en-US"/>
              </a:p>
            </p:txBody>
          </p:sp>
          <p:sp>
            <p:nvSpPr>
              <p:cNvPr id="98345" name="Rectangle 41"/>
              <p:cNvSpPr>
                <a:spLocks noChangeArrowheads="1"/>
              </p:cNvSpPr>
              <p:nvPr/>
            </p:nvSpPr>
            <p:spPr bwMode="auto">
              <a:xfrm flipH="1">
                <a:off x="3256" y="2016"/>
                <a:ext cx="154" cy="288"/>
              </a:xfrm>
              <a:prstGeom prst="rect">
                <a:avLst/>
              </a:prstGeom>
              <a:gradFill rotWithShape="0">
                <a:gsLst>
                  <a:gs pos="0">
                    <a:srgbClr val="F2EC00">
                      <a:gamma/>
                      <a:shade val="0"/>
                      <a:invGamma/>
                    </a:srgbClr>
                  </a:gs>
                  <a:gs pos="50000">
                    <a:srgbClr val="F2EC00"/>
                  </a:gs>
                  <a:gs pos="100000">
                    <a:srgbClr val="F2EC00">
                      <a:gamma/>
                      <a:shade val="0"/>
                      <a:invGamma/>
                    </a:srgbClr>
                  </a:gs>
                </a:gsLst>
                <a:lin ang="0" scaled="1"/>
              </a:gradFill>
              <a:ln w="9525">
                <a:noFill/>
                <a:miter lim="800000"/>
              </a:ln>
              <a:effectLst/>
            </p:spPr>
            <p:txBody>
              <a:bodyPr wrap="none" anchor="ctr"/>
              <a:lstStyle/>
              <a:p>
                <a:endParaRPr lang="zh-CN" altLang="en-US"/>
              </a:p>
            </p:txBody>
          </p:sp>
          <p:sp>
            <p:nvSpPr>
              <p:cNvPr id="98346" name="Rectangle 42"/>
              <p:cNvSpPr>
                <a:spLocks noChangeArrowheads="1"/>
              </p:cNvSpPr>
              <p:nvPr/>
            </p:nvSpPr>
            <p:spPr bwMode="auto">
              <a:xfrm flipH="1">
                <a:off x="4483" y="2016"/>
                <a:ext cx="154" cy="288"/>
              </a:xfrm>
              <a:prstGeom prst="rect">
                <a:avLst/>
              </a:prstGeom>
              <a:gradFill rotWithShape="0">
                <a:gsLst>
                  <a:gs pos="0">
                    <a:srgbClr val="F2EC00">
                      <a:gamma/>
                      <a:shade val="0"/>
                      <a:invGamma/>
                    </a:srgbClr>
                  </a:gs>
                  <a:gs pos="50000">
                    <a:srgbClr val="F2EC00"/>
                  </a:gs>
                  <a:gs pos="100000">
                    <a:srgbClr val="F2EC00">
                      <a:gamma/>
                      <a:shade val="0"/>
                      <a:invGamma/>
                    </a:srgbClr>
                  </a:gs>
                </a:gsLst>
                <a:lin ang="0" scaled="1"/>
              </a:gradFill>
              <a:ln w="9525">
                <a:noFill/>
                <a:miter lim="800000"/>
              </a:ln>
              <a:effectLst/>
            </p:spPr>
            <p:txBody>
              <a:bodyPr wrap="none" anchor="ctr"/>
              <a:lstStyle/>
              <a:p>
                <a:endParaRPr lang="zh-CN" altLang="en-US"/>
              </a:p>
            </p:txBody>
          </p:sp>
          <p:sp>
            <p:nvSpPr>
              <p:cNvPr id="98347" name="Rectangle 43"/>
              <p:cNvSpPr>
                <a:spLocks noChangeArrowheads="1"/>
              </p:cNvSpPr>
              <p:nvPr/>
            </p:nvSpPr>
            <p:spPr bwMode="auto">
              <a:xfrm flipH="1">
                <a:off x="3212" y="2016"/>
                <a:ext cx="100" cy="288"/>
              </a:xfrm>
              <a:prstGeom prst="rect">
                <a:avLst/>
              </a:prstGeom>
              <a:solidFill>
                <a:schemeClr val="bg1"/>
              </a:solidFill>
              <a:ln w="9525">
                <a:noFill/>
                <a:miter lim="800000"/>
              </a:ln>
              <a:effectLst/>
            </p:spPr>
            <p:txBody>
              <a:bodyPr anchor="ctr">
                <a:spAutoFit/>
              </a:bodyPr>
              <a:lstStyle/>
              <a:p>
                <a:endParaRPr lang="zh-CN" altLang="en-US"/>
              </a:p>
            </p:txBody>
          </p:sp>
          <p:sp>
            <p:nvSpPr>
              <p:cNvPr id="98348" name="Rectangle 44"/>
              <p:cNvSpPr>
                <a:spLocks noChangeArrowheads="1"/>
              </p:cNvSpPr>
              <p:nvPr/>
            </p:nvSpPr>
            <p:spPr bwMode="auto">
              <a:xfrm flipH="1">
                <a:off x="4630" y="2016"/>
                <a:ext cx="154" cy="288"/>
              </a:xfrm>
              <a:prstGeom prst="rect">
                <a:avLst/>
              </a:prstGeom>
              <a:gradFill rotWithShape="0">
                <a:gsLst>
                  <a:gs pos="0">
                    <a:srgbClr val="F2EC00">
                      <a:gamma/>
                      <a:shade val="0"/>
                      <a:invGamma/>
                    </a:srgbClr>
                  </a:gs>
                  <a:gs pos="50000">
                    <a:srgbClr val="F2EC00"/>
                  </a:gs>
                  <a:gs pos="100000">
                    <a:srgbClr val="F2EC00">
                      <a:gamma/>
                      <a:shade val="0"/>
                      <a:invGamma/>
                    </a:srgbClr>
                  </a:gs>
                </a:gsLst>
                <a:lin ang="0" scaled="1"/>
              </a:gradFill>
              <a:ln w="9525">
                <a:noFill/>
                <a:miter lim="800000"/>
              </a:ln>
              <a:effectLst/>
            </p:spPr>
            <p:txBody>
              <a:bodyPr wrap="none" anchor="ctr"/>
              <a:lstStyle/>
              <a:p>
                <a:endParaRPr lang="zh-CN" altLang="en-US"/>
              </a:p>
            </p:txBody>
          </p:sp>
        </p:grpSp>
        <p:sp>
          <p:nvSpPr>
            <p:cNvPr id="98349" name="Rectangle 45"/>
            <p:cNvSpPr>
              <a:spLocks noChangeArrowheads="1"/>
            </p:cNvSpPr>
            <p:nvPr/>
          </p:nvSpPr>
          <p:spPr bwMode="auto">
            <a:xfrm flipH="1">
              <a:off x="4641" y="2016"/>
              <a:ext cx="687" cy="288"/>
            </a:xfrm>
            <a:prstGeom prst="rect">
              <a:avLst/>
            </a:prstGeom>
            <a:gradFill rotWithShape="0">
              <a:gsLst>
                <a:gs pos="0">
                  <a:srgbClr val="000000"/>
                </a:gs>
                <a:gs pos="100000">
                  <a:srgbClr val="000000">
                    <a:gamma/>
                    <a:tint val="69804"/>
                    <a:invGamma/>
                  </a:srgbClr>
                </a:gs>
              </a:gsLst>
              <a:lin ang="0" scaled="1"/>
            </a:gradFill>
            <a:ln w="9525">
              <a:noFill/>
              <a:miter lim="800000"/>
            </a:ln>
            <a:effectLst/>
          </p:spPr>
          <p:txBody>
            <a:bodyPr anchor="ctr">
              <a:spAutoFit/>
            </a:bodyPr>
            <a:lstStyle/>
            <a:p>
              <a:endParaRPr lang="zh-CN" altLang="en-US"/>
            </a:p>
          </p:txBody>
        </p:sp>
      </p:grpSp>
      <p:sp>
        <p:nvSpPr>
          <p:cNvPr id="98350" name="Line 46"/>
          <p:cNvSpPr>
            <a:spLocks noChangeShapeType="1"/>
          </p:cNvSpPr>
          <p:nvPr/>
        </p:nvSpPr>
        <p:spPr bwMode="auto">
          <a:xfrm flipV="1">
            <a:off x="6781800" y="2957513"/>
            <a:ext cx="0" cy="601662"/>
          </a:xfrm>
          <a:prstGeom prst="line">
            <a:avLst/>
          </a:prstGeom>
          <a:noFill/>
          <a:ln w="28575">
            <a:solidFill>
              <a:srgbClr val="FF0066"/>
            </a:solidFill>
            <a:round/>
            <a:headEnd type="none" w="sm" len="lg"/>
            <a:tailEnd type="triangle" w="sm" len="lg"/>
          </a:ln>
          <a:effectLst/>
        </p:spPr>
        <p:txBody>
          <a:bodyPr wrap="none" anchor="ctr"/>
          <a:lstStyle/>
          <a:p>
            <a:endParaRPr lang="zh-CN" altLang="en-US"/>
          </a:p>
        </p:txBody>
      </p:sp>
      <p:grpSp>
        <p:nvGrpSpPr>
          <p:cNvPr id="8" name="Group 47"/>
          <p:cNvGrpSpPr/>
          <p:nvPr/>
        </p:nvGrpSpPr>
        <p:grpSpPr bwMode="auto">
          <a:xfrm>
            <a:off x="533400" y="2424113"/>
            <a:ext cx="2511425" cy="2057400"/>
            <a:chOff x="288" y="1488"/>
            <a:chExt cx="1582" cy="1296"/>
          </a:xfrm>
        </p:grpSpPr>
        <p:sp>
          <p:nvSpPr>
            <p:cNvPr id="98352" name="Freeform 48" descr="深色上对角线"/>
            <p:cNvSpPr/>
            <p:nvPr/>
          </p:nvSpPr>
          <p:spPr bwMode="auto">
            <a:xfrm>
              <a:off x="1205" y="1882"/>
              <a:ext cx="665" cy="902"/>
            </a:xfrm>
            <a:custGeom>
              <a:avLst/>
              <a:gdLst/>
              <a:ahLst/>
              <a:cxnLst>
                <a:cxn ang="0">
                  <a:pos x="0" y="672"/>
                </a:cxn>
                <a:cxn ang="0">
                  <a:pos x="0" y="0"/>
                </a:cxn>
                <a:cxn ang="0">
                  <a:pos x="480" y="96"/>
                </a:cxn>
                <a:cxn ang="0">
                  <a:pos x="480" y="672"/>
                </a:cxn>
                <a:cxn ang="0">
                  <a:pos x="0" y="672"/>
                </a:cxn>
              </a:cxnLst>
              <a:rect l="0" t="0" r="r" b="b"/>
              <a:pathLst>
                <a:path w="480" h="672">
                  <a:moveTo>
                    <a:pt x="0" y="672"/>
                  </a:moveTo>
                  <a:lnTo>
                    <a:pt x="0" y="0"/>
                  </a:lnTo>
                  <a:lnTo>
                    <a:pt x="480" y="96"/>
                  </a:lnTo>
                  <a:lnTo>
                    <a:pt x="480" y="672"/>
                  </a:lnTo>
                  <a:lnTo>
                    <a:pt x="0" y="672"/>
                  </a:lnTo>
                  <a:close/>
                </a:path>
              </a:pathLst>
            </a:custGeom>
            <a:noFill/>
            <a:ln w="19050" cap="flat" cmpd="sng">
              <a:solidFill>
                <a:srgbClr val="000000"/>
              </a:solidFill>
              <a:prstDash val="dash"/>
              <a:round/>
            </a:ln>
            <a:effectLst/>
          </p:spPr>
          <p:txBody>
            <a:bodyPr wrap="none" anchor="ctr"/>
            <a:lstStyle/>
            <a:p>
              <a:endParaRPr lang="zh-CN" altLang="en-US"/>
            </a:p>
          </p:txBody>
        </p:sp>
        <p:sp>
          <p:nvSpPr>
            <p:cNvPr id="98353" name="Line 49"/>
            <p:cNvSpPr>
              <a:spLocks noChangeShapeType="1"/>
            </p:cNvSpPr>
            <p:nvPr/>
          </p:nvSpPr>
          <p:spPr bwMode="auto">
            <a:xfrm flipH="1">
              <a:off x="472" y="1920"/>
              <a:ext cx="733" cy="0"/>
            </a:xfrm>
            <a:prstGeom prst="line">
              <a:avLst/>
            </a:prstGeom>
            <a:noFill/>
            <a:ln w="19050">
              <a:solidFill>
                <a:srgbClr val="FF0066"/>
              </a:solidFill>
              <a:prstDash val="dash"/>
              <a:round/>
              <a:headEnd type="none" w="sm" len="lg"/>
            </a:ln>
            <a:effectLst/>
          </p:spPr>
          <p:txBody>
            <a:bodyPr wrap="none" anchor="ctr"/>
            <a:lstStyle/>
            <a:p>
              <a:endParaRPr lang="zh-CN" altLang="en-US"/>
            </a:p>
          </p:txBody>
        </p:sp>
        <p:sp>
          <p:nvSpPr>
            <p:cNvPr id="98354" name="Line 50"/>
            <p:cNvSpPr>
              <a:spLocks noChangeShapeType="1"/>
            </p:cNvSpPr>
            <p:nvPr/>
          </p:nvSpPr>
          <p:spPr bwMode="auto">
            <a:xfrm flipH="1">
              <a:off x="472" y="1882"/>
              <a:ext cx="733" cy="0"/>
            </a:xfrm>
            <a:prstGeom prst="line">
              <a:avLst/>
            </a:prstGeom>
            <a:noFill/>
            <a:ln w="19050">
              <a:solidFill>
                <a:srgbClr val="FF0066"/>
              </a:solidFill>
              <a:prstDash val="dash"/>
              <a:round/>
              <a:headEnd type="none" w="sm" len="lg"/>
            </a:ln>
            <a:effectLst/>
          </p:spPr>
          <p:txBody>
            <a:bodyPr wrap="none" anchor="ctr"/>
            <a:lstStyle/>
            <a:p>
              <a:endParaRPr lang="zh-CN" altLang="en-US"/>
            </a:p>
          </p:txBody>
        </p:sp>
        <p:sp>
          <p:nvSpPr>
            <p:cNvPr id="98355" name="Line 51"/>
            <p:cNvSpPr>
              <a:spLocks noChangeShapeType="1"/>
            </p:cNvSpPr>
            <p:nvPr/>
          </p:nvSpPr>
          <p:spPr bwMode="auto">
            <a:xfrm>
              <a:off x="624" y="1488"/>
              <a:ext cx="0" cy="394"/>
            </a:xfrm>
            <a:prstGeom prst="line">
              <a:avLst/>
            </a:prstGeom>
            <a:noFill/>
            <a:ln w="12700">
              <a:solidFill>
                <a:srgbClr val="FF0066"/>
              </a:solidFill>
              <a:prstDash val="dash"/>
              <a:round/>
              <a:headEnd type="none" w="sm" len="lg"/>
              <a:tailEnd type="triangle" w="sm" len="lg"/>
            </a:ln>
            <a:effectLst/>
          </p:spPr>
          <p:txBody>
            <a:bodyPr wrap="none" anchor="ctr"/>
            <a:lstStyle/>
            <a:p>
              <a:endParaRPr lang="zh-CN" altLang="en-US"/>
            </a:p>
          </p:txBody>
        </p:sp>
        <p:graphicFrame>
          <p:nvGraphicFramePr>
            <p:cNvPr id="98356" name="Object 52"/>
            <p:cNvGraphicFramePr>
              <a:graphicFrameLocks noChangeAspect="1"/>
            </p:cNvGraphicFramePr>
            <p:nvPr/>
          </p:nvGraphicFramePr>
          <p:xfrm>
            <a:off x="288" y="1564"/>
            <a:ext cx="336" cy="257"/>
          </p:xfrm>
          <a:graphic>
            <a:graphicData uri="http://schemas.openxmlformats.org/presentationml/2006/ole">
              <mc:AlternateContent xmlns:mc="http://schemas.openxmlformats.org/markup-compatibility/2006">
                <mc:Choice xmlns:v="urn:schemas-microsoft-com:vml" Requires="v">
                  <p:oleObj spid="_x0000_s29890" name="公式" r:id="rId15" imgW="279400" imgH="254000" progId="Equation.3">
                    <p:embed/>
                  </p:oleObj>
                </mc:Choice>
                <mc:Fallback>
                  <p:oleObj name="公式" r:id="rId15" imgW="279400" imgH="254000" progId="Equation.3">
                    <p:embed/>
                    <p:pic>
                      <p:nvPicPr>
                        <p:cNvPr id="0" name="Picture 4"/>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8" y="1564"/>
                          <a:ext cx="336" cy="2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8357" name="Freeform 53"/>
            <p:cNvSpPr/>
            <p:nvPr/>
          </p:nvSpPr>
          <p:spPr bwMode="auto">
            <a:xfrm>
              <a:off x="1396" y="1812"/>
              <a:ext cx="1" cy="144"/>
            </a:xfrm>
            <a:custGeom>
              <a:avLst/>
              <a:gdLst/>
              <a:ahLst/>
              <a:cxnLst>
                <a:cxn ang="0">
                  <a:pos x="0" y="144"/>
                </a:cxn>
                <a:cxn ang="0">
                  <a:pos x="0" y="0"/>
                </a:cxn>
              </a:cxnLst>
              <a:rect l="0" t="0" r="r" b="b"/>
              <a:pathLst>
                <a:path w="1" h="144">
                  <a:moveTo>
                    <a:pt x="0" y="144"/>
                  </a:moveTo>
                  <a:lnTo>
                    <a:pt x="0" y="0"/>
                  </a:lnTo>
                </a:path>
              </a:pathLst>
            </a:custGeom>
            <a:noFill/>
            <a:ln w="28575">
              <a:solidFill>
                <a:srgbClr val="FF0000"/>
              </a:solidFill>
              <a:round/>
              <a:headEnd type="none" w="sm" len="lg"/>
            </a:ln>
            <a:effectLst/>
          </p:spPr>
          <p:txBody>
            <a:bodyPr wrap="none" anchor="ctr"/>
            <a:lstStyle/>
            <a:p>
              <a:endParaRPr lang="zh-CN" altLang="en-US"/>
            </a:p>
          </p:txBody>
        </p:sp>
        <p:sp>
          <p:nvSpPr>
            <p:cNvPr id="98358" name="Freeform 54"/>
            <p:cNvSpPr/>
            <p:nvPr/>
          </p:nvSpPr>
          <p:spPr bwMode="auto">
            <a:xfrm>
              <a:off x="1731" y="1816"/>
              <a:ext cx="1" cy="167"/>
            </a:xfrm>
            <a:custGeom>
              <a:avLst/>
              <a:gdLst/>
              <a:ahLst/>
              <a:cxnLst>
                <a:cxn ang="0">
                  <a:pos x="0" y="167"/>
                </a:cxn>
                <a:cxn ang="0">
                  <a:pos x="1" y="0"/>
                </a:cxn>
              </a:cxnLst>
              <a:rect l="0" t="0" r="r" b="b"/>
              <a:pathLst>
                <a:path w="1" h="167">
                  <a:moveTo>
                    <a:pt x="0" y="167"/>
                  </a:moveTo>
                  <a:lnTo>
                    <a:pt x="1" y="0"/>
                  </a:lnTo>
                </a:path>
              </a:pathLst>
            </a:custGeom>
            <a:noFill/>
            <a:ln w="28575">
              <a:solidFill>
                <a:srgbClr val="FF0000"/>
              </a:solidFill>
              <a:round/>
              <a:headEnd type="none" w="sm" len="lg"/>
            </a:ln>
            <a:effectLst/>
          </p:spPr>
          <p:txBody>
            <a:bodyPr wrap="none" anchor="ctr"/>
            <a:lstStyle/>
            <a:p>
              <a:endParaRPr lang="zh-CN" altLang="en-US"/>
            </a:p>
          </p:txBody>
        </p:sp>
      </p:grpSp>
      <p:graphicFrame>
        <p:nvGraphicFramePr>
          <p:cNvPr id="98359" name="Object 55"/>
          <p:cNvGraphicFramePr>
            <a:graphicFrameLocks noChangeAspect="1"/>
          </p:cNvGraphicFramePr>
          <p:nvPr/>
        </p:nvGraphicFramePr>
        <p:xfrm>
          <a:off x="5867400" y="1052513"/>
          <a:ext cx="1676400" cy="1050925"/>
        </p:xfrm>
        <a:graphic>
          <a:graphicData uri="http://schemas.openxmlformats.org/presentationml/2006/ole">
            <mc:AlternateContent xmlns:mc="http://schemas.openxmlformats.org/markup-compatibility/2006">
              <mc:Choice xmlns:v="urn:schemas-microsoft-com:vml" Requires="v">
                <p:oleObj spid="_x0000_s29891" name="公式" r:id="rId17" imgW="951865" imgH="609600" progId="Equation.3">
                  <p:embed/>
                </p:oleObj>
              </mc:Choice>
              <mc:Fallback>
                <p:oleObj name="公式" r:id="rId17" imgW="951865" imgH="609600" progId="Equation.3">
                  <p:embed/>
                  <p:pic>
                    <p:nvPicPr>
                      <p:cNvPr id="0"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67400" y="1052513"/>
                        <a:ext cx="1676400" cy="1050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Group 56"/>
          <p:cNvGrpSpPr/>
          <p:nvPr/>
        </p:nvGrpSpPr>
        <p:grpSpPr bwMode="auto">
          <a:xfrm>
            <a:off x="1524000" y="4710113"/>
            <a:ext cx="1524000" cy="1600200"/>
            <a:chOff x="912" y="2832"/>
            <a:chExt cx="1008" cy="1008"/>
          </a:xfrm>
        </p:grpSpPr>
        <p:sp>
          <p:nvSpPr>
            <p:cNvPr id="98361" name="Line 57"/>
            <p:cNvSpPr>
              <a:spLocks noChangeShapeType="1"/>
            </p:cNvSpPr>
            <p:nvPr/>
          </p:nvSpPr>
          <p:spPr bwMode="auto">
            <a:xfrm>
              <a:off x="1269" y="3840"/>
              <a:ext cx="315" cy="0"/>
            </a:xfrm>
            <a:prstGeom prst="line">
              <a:avLst/>
            </a:prstGeom>
            <a:noFill/>
            <a:ln w="38100">
              <a:solidFill>
                <a:srgbClr val="FF0000"/>
              </a:solidFill>
              <a:round/>
              <a:headEnd type="none" w="sm" len="lg"/>
              <a:tailEnd type="triangle" w="sm" len="lg"/>
            </a:ln>
            <a:effectLst/>
          </p:spPr>
          <p:txBody>
            <a:bodyPr wrap="none" anchor="ctr"/>
            <a:lstStyle/>
            <a:p>
              <a:endParaRPr lang="zh-CN" altLang="en-US"/>
            </a:p>
          </p:txBody>
        </p:sp>
        <p:grpSp>
          <p:nvGrpSpPr>
            <p:cNvPr id="10" name="Group 58"/>
            <p:cNvGrpSpPr/>
            <p:nvPr/>
          </p:nvGrpSpPr>
          <p:grpSpPr bwMode="auto">
            <a:xfrm>
              <a:off x="912" y="2832"/>
              <a:ext cx="1008" cy="960"/>
              <a:chOff x="912" y="2832"/>
              <a:chExt cx="1008" cy="960"/>
            </a:xfrm>
          </p:grpSpPr>
          <p:grpSp>
            <p:nvGrpSpPr>
              <p:cNvPr id="11" name="Group 59"/>
              <p:cNvGrpSpPr/>
              <p:nvPr/>
            </p:nvGrpSpPr>
            <p:grpSpPr bwMode="auto">
              <a:xfrm>
                <a:off x="1038" y="3006"/>
                <a:ext cx="756" cy="611"/>
                <a:chOff x="3312" y="3408"/>
                <a:chExt cx="864" cy="432"/>
              </a:xfrm>
            </p:grpSpPr>
            <p:sp>
              <p:nvSpPr>
                <p:cNvPr id="98364" name="Rectangle 60"/>
                <p:cNvSpPr>
                  <a:spLocks noChangeArrowheads="1"/>
                </p:cNvSpPr>
                <p:nvPr/>
              </p:nvSpPr>
              <p:spPr bwMode="auto">
                <a:xfrm>
                  <a:off x="3312" y="3408"/>
                  <a:ext cx="96" cy="432"/>
                </a:xfrm>
                <a:prstGeom prst="rect">
                  <a:avLst/>
                </a:prstGeom>
                <a:gradFill rotWithShape="0">
                  <a:gsLst>
                    <a:gs pos="0">
                      <a:srgbClr val="FFFF99">
                        <a:gamma/>
                        <a:shade val="26275"/>
                        <a:invGamma/>
                      </a:srgbClr>
                    </a:gs>
                    <a:gs pos="50000">
                      <a:srgbClr val="FFFF99"/>
                    </a:gs>
                    <a:gs pos="100000">
                      <a:srgbClr val="FFFF99">
                        <a:gamma/>
                        <a:shade val="26275"/>
                        <a:invGamma/>
                      </a:srgbClr>
                    </a:gs>
                  </a:gsLst>
                  <a:lin ang="0" scaled="1"/>
                </a:gradFill>
                <a:ln w="9525">
                  <a:solidFill>
                    <a:schemeClr val="tx1"/>
                  </a:solidFill>
                  <a:miter lim="800000"/>
                </a:ln>
                <a:effectLst/>
              </p:spPr>
              <p:txBody>
                <a:bodyPr wrap="none" anchor="ctr"/>
                <a:lstStyle/>
                <a:p>
                  <a:endParaRPr lang="zh-CN" altLang="en-US"/>
                </a:p>
              </p:txBody>
            </p:sp>
            <p:sp>
              <p:nvSpPr>
                <p:cNvPr id="98365" name="Rectangle 61"/>
                <p:cNvSpPr>
                  <a:spLocks noChangeArrowheads="1"/>
                </p:cNvSpPr>
                <p:nvPr/>
              </p:nvSpPr>
              <p:spPr bwMode="auto">
                <a:xfrm>
                  <a:off x="3408" y="3408"/>
                  <a:ext cx="96" cy="432"/>
                </a:xfrm>
                <a:prstGeom prst="rect">
                  <a:avLst/>
                </a:prstGeom>
                <a:gradFill rotWithShape="0">
                  <a:gsLst>
                    <a:gs pos="0">
                      <a:srgbClr val="FFFF99">
                        <a:gamma/>
                        <a:shade val="26275"/>
                        <a:invGamma/>
                      </a:srgbClr>
                    </a:gs>
                    <a:gs pos="50000">
                      <a:srgbClr val="FFFF99"/>
                    </a:gs>
                    <a:gs pos="100000">
                      <a:srgbClr val="FFFF99">
                        <a:gamma/>
                        <a:shade val="26275"/>
                        <a:invGamma/>
                      </a:srgbClr>
                    </a:gs>
                  </a:gsLst>
                  <a:lin ang="0" scaled="1"/>
                </a:gradFill>
                <a:ln w="9525">
                  <a:solidFill>
                    <a:schemeClr val="tx1"/>
                  </a:solidFill>
                  <a:miter lim="800000"/>
                </a:ln>
                <a:effectLst/>
              </p:spPr>
              <p:txBody>
                <a:bodyPr wrap="none" anchor="ctr"/>
                <a:lstStyle/>
                <a:p>
                  <a:endParaRPr lang="zh-CN" altLang="en-US"/>
                </a:p>
              </p:txBody>
            </p:sp>
            <p:sp>
              <p:nvSpPr>
                <p:cNvPr id="98366" name="Rectangle 62"/>
                <p:cNvSpPr>
                  <a:spLocks noChangeArrowheads="1"/>
                </p:cNvSpPr>
                <p:nvPr/>
              </p:nvSpPr>
              <p:spPr bwMode="auto">
                <a:xfrm>
                  <a:off x="3504" y="3408"/>
                  <a:ext cx="96" cy="432"/>
                </a:xfrm>
                <a:prstGeom prst="rect">
                  <a:avLst/>
                </a:prstGeom>
                <a:gradFill rotWithShape="0">
                  <a:gsLst>
                    <a:gs pos="0">
                      <a:srgbClr val="FFFF99">
                        <a:gamma/>
                        <a:shade val="26275"/>
                        <a:invGamma/>
                      </a:srgbClr>
                    </a:gs>
                    <a:gs pos="50000">
                      <a:srgbClr val="FFFF99"/>
                    </a:gs>
                    <a:gs pos="100000">
                      <a:srgbClr val="FFFF99">
                        <a:gamma/>
                        <a:shade val="26275"/>
                        <a:invGamma/>
                      </a:srgbClr>
                    </a:gs>
                  </a:gsLst>
                  <a:lin ang="0" scaled="1"/>
                </a:gradFill>
                <a:ln w="9525">
                  <a:solidFill>
                    <a:schemeClr val="tx1"/>
                  </a:solidFill>
                  <a:miter lim="800000"/>
                </a:ln>
                <a:effectLst/>
              </p:spPr>
              <p:txBody>
                <a:bodyPr wrap="none" anchor="ctr"/>
                <a:lstStyle/>
                <a:p>
                  <a:endParaRPr lang="zh-CN" altLang="en-US"/>
                </a:p>
              </p:txBody>
            </p:sp>
            <p:sp>
              <p:nvSpPr>
                <p:cNvPr id="98367" name="Rectangle 63"/>
                <p:cNvSpPr>
                  <a:spLocks noChangeArrowheads="1"/>
                </p:cNvSpPr>
                <p:nvPr/>
              </p:nvSpPr>
              <p:spPr bwMode="auto">
                <a:xfrm>
                  <a:off x="3600" y="3408"/>
                  <a:ext cx="96" cy="432"/>
                </a:xfrm>
                <a:prstGeom prst="rect">
                  <a:avLst/>
                </a:prstGeom>
                <a:gradFill rotWithShape="0">
                  <a:gsLst>
                    <a:gs pos="0">
                      <a:srgbClr val="FFFF99">
                        <a:gamma/>
                        <a:shade val="26275"/>
                        <a:invGamma/>
                      </a:srgbClr>
                    </a:gs>
                    <a:gs pos="50000">
                      <a:srgbClr val="FFFF99"/>
                    </a:gs>
                    <a:gs pos="100000">
                      <a:srgbClr val="FFFF99">
                        <a:gamma/>
                        <a:shade val="26275"/>
                        <a:invGamma/>
                      </a:srgbClr>
                    </a:gs>
                  </a:gsLst>
                  <a:lin ang="0" scaled="1"/>
                </a:gradFill>
                <a:ln w="9525">
                  <a:solidFill>
                    <a:schemeClr val="tx1"/>
                  </a:solidFill>
                  <a:miter lim="800000"/>
                </a:ln>
                <a:effectLst/>
              </p:spPr>
              <p:txBody>
                <a:bodyPr wrap="none" anchor="ctr"/>
                <a:lstStyle/>
                <a:p>
                  <a:endParaRPr lang="zh-CN" altLang="en-US"/>
                </a:p>
              </p:txBody>
            </p:sp>
            <p:sp>
              <p:nvSpPr>
                <p:cNvPr id="98368" name="Rectangle 64"/>
                <p:cNvSpPr>
                  <a:spLocks noChangeArrowheads="1"/>
                </p:cNvSpPr>
                <p:nvPr/>
              </p:nvSpPr>
              <p:spPr bwMode="auto">
                <a:xfrm>
                  <a:off x="3696" y="3408"/>
                  <a:ext cx="96" cy="432"/>
                </a:xfrm>
                <a:prstGeom prst="rect">
                  <a:avLst/>
                </a:prstGeom>
                <a:gradFill rotWithShape="0">
                  <a:gsLst>
                    <a:gs pos="0">
                      <a:srgbClr val="FFFF99">
                        <a:gamma/>
                        <a:shade val="26275"/>
                        <a:invGamma/>
                      </a:srgbClr>
                    </a:gs>
                    <a:gs pos="50000">
                      <a:srgbClr val="FFFF99"/>
                    </a:gs>
                    <a:gs pos="100000">
                      <a:srgbClr val="FFFF99">
                        <a:gamma/>
                        <a:shade val="26275"/>
                        <a:invGamma/>
                      </a:srgbClr>
                    </a:gs>
                  </a:gsLst>
                  <a:lin ang="0" scaled="1"/>
                </a:gradFill>
                <a:ln w="9525">
                  <a:solidFill>
                    <a:schemeClr val="tx1"/>
                  </a:solidFill>
                  <a:miter lim="800000"/>
                </a:ln>
                <a:effectLst/>
              </p:spPr>
              <p:txBody>
                <a:bodyPr wrap="none" anchor="ctr"/>
                <a:lstStyle/>
                <a:p>
                  <a:endParaRPr lang="zh-CN" altLang="en-US"/>
                </a:p>
              </p:txBody>
            </p:sp>
            <p:sp>
              <p:nvSpPr>
                <p:cNvPr id="98369" name="Rectangle 65"/>
                <p:cNvSpPr>
                  <a:spLocks noChangeArrowheads="1"/>
                </p:cNvSpPr>
                <p:nvPr/>
              </p:nvSpPr>
              <p:spPr bwMode="auto">
                <a:xfrm>
                  <a:off x="3792" y="3408"/>
                  <a:ext cx="96" cy="432"/>
                </a:xfrm>
                <a:prstGeom prst="rect">
                  <a:avLst/>
                </a:prstGeom>
                <a:gradFill rotWithShape="0">
                  <a:gsLst>
                    <a:gs pos="0">
                      <a:srgbClr val="FFFF99">
                        <a:gamma/>
                        <a:shade val="26275"/>
                        <a:invGamma/>
                      </a:srgbClr>
                    </a:gs>
                    <a:gs pos="50000">
                      <a:srgbClr val="FFFF99"/>
                    </a:gs>
                    <a:gs pos="100000">
                      <a:srgbClr val="FFFF99">
                        <a:gamma/>
                        <a:shade val="26275"/>
                        <a:invGamma/>
                      </a:srgbClr>
                    </a:gs>
                  </a:gsLst>
                  <a:lin ang="0" scaled="1"/>
                </a:gradFill>
                <a:ln w="9525">
                  <a:solidFill>
                    <a:schemeClr val="tx1"/>
                  </a:solidFill>
                  <a:miter lim="800000"/>
                </a:ln>
                <a:effectLst/>
              </p:spPr>
              <p:txBody>
                <a:bodyPr wrap="none" anchor="ctr"/>
                <a:lstStyle/>
                <a:p>
                  <a:endParaRPr lang="zh-CN" altLang="en-US"/>
                </a:p>
              </p:txBody>
            </p:sp>
            <p:sp>
              <p:nvSpPr>
                <p:cNvPr id="98370" name="Rectangle 66"/>
                <p:cNvSpPr>
                  <a:spLocks noChangeArrowheads="1"/>
                </p:cNvSpPr>
                <p:nvPr/>
              </p:nvSpPr>
              <p:spPr bwMode="auto">
                <a:xfrm>
                  <a:off x="3888" y="3408"/>
                  <a:ext cx="96" cy="432"/>
                </a:xfrm>
                <a:prstGeom prst="rect">
                  <a:avLst/>
                </a:prstGeom>
                <a:gradFill rotWithShape="0">
                  <a:gsLst>
                    <a:gs pos="0">
                      <a:srgbClr val="FFFF99">
                        <a:gamma/>
                        <a:shade val="26275"/>
                        <a:invGamma/>
                      </a:srgbClr>
                    </a:gs>
                    <a:gs pos="50000">
                      <a:srgbClr val="FFFF99"/>
                    </a:gs>
                    <a:gs pos="100000">
                      <a:srgbClr val="FFFF99">
                        <a:gamma/>
                        <a:shade val="26275"/>
                        <a:invGamma/>
                      </a:srgbClr>
                    </a:gs>
                  </a:gsLst>
                  <a:lin ang="0" scaled="1"/>
                </a:gradFill>
                <a:ln w="9525">
                  <a:solidFill>
                    <a:schemeClr val="tx1"/>
                  </a:solidFill>
                  <a:miter lim="800000"/>
                </a:ln>
                <a:effectLst/>
              </p:spPr>
              <p:txBody>
                <a:bodyPr wrap="none" anchor="ctr"/>
                <a:lstStyle/>
                <a:p>
                  <a:endParaRPr lang="zh-CN" altLang="en-US"/>
                </a:p>
              </p:txBody>
            </p:sp>
            <p:sp>
              <p:nvSpPr>
                <p:cNvPr id="98371" name="Rectangle 67"/>
                <p:cNvSpPr>
                  <a:spLocks noChangeArrowheads="1"/>
                </p:cNvSpPr>
                <p:nvPr/>
              </p:nvSpPr>
              <p:spPr bwMode="auto">
                <a:xfrm>
                  <a:off x="3984" y="3408"/>
                  <a:ext cx="96" cy="432"/>
                </a:xfrm>
                <a:prstGeom prst="rect">
                  <a:avLst/>
                </a:prstGeom>
                <a:gradFill rotWithShape="0">
                  <a:gsLst>
                    <a:gs pos="0">
                      <a:srgbClr val="FFFF99">
                        <a:gamma/>
                        <a:shade val="26275"/>
                        <a:invGamma/>
                      </a:srgbClr>
                    </a:gs>
                    <a:gs pos="50000">
                      <a:srgbClr val="FFFF99"/>
                    </a:gs>
                    <a:gs pos="100000">
                      <a:srgbClr val="FFFF99">
                        <a:gamma/>
                        <a:shade val="26275"/>
                        <a:invGamma/>
                      </a:srgbClr>
                    </a:gs>
                  </a:gsLst>
                  <a:lin ang="0" scaled="1"/>
                </a:gradFill>
                <a:ln w="9525">
                  <a:solidFill>
                    <a:schemeClr val="tx1"/>
                  </a:solidFill>
                  <a:miter lim="800000"/>
                </a:ln>
                <a:effectLst/>
              </p:spPr>
              <p:txBody>
                <a:bodyPr wrap="none" anchor="ctr"/>
                <a:lstStyle/>
                <a:p>
                  <a:endParaRPr lang="zh-CN" altLang="en-US"/>
                </a:p>
              </p:txBody>
            </p:sp>
            <p:sp>
              <p:nvSpPr>
                <p:cNvPr id="98372" name="Rectangle 68"/>
                <p:cNvSpPr>
                  <a:spLocks noChangeArrowheads="1"/>
                </p:cNvSpPr>
                <p:nvPr/>
              </p:nvSpPr>
              <p:spPr bwMode="auto">
                <a:xfrm>
                  <a:off x="4080" y="3408"/>
                  <a:ext cx="96" cy="432"/>
                </a:xfrm>
                <a:prstGeom prst="rect">
                  <a:avLst/>
                </a:prstGeom>
                <a:gradFill rotWithShape="0">
                  <a:gsLst>
                    <a:gs pos="0">
                      <a:srgbClr val="FFFF99">
                        <a:gamma/>
                        <a:shade val="26275"/>
                        <a:invGamma/>
                      </a:srgbClr>
                    </a:gs>
                    <a:gs pos="50000">
                      <a:srgbClr val="FFFF99"/>
                    </a:gs>
                    <a:gs pos="100000">
                      <a:srgbClr val="FFFF99">
                        <a:gamma/>
                        <a:shade val="26275"/>
                        <a:invGamma/>
                      </a:srgbClr>
                    </a:gs>
                  </a:gsLst>
                  <a:lin ang="0" scaled="1"/>
                </a:gradFill>
                <a:ln w="9525">
                  <a:solidFill>
                    <a:schemeClr val="tx1"/>
                  </a:solidFill>
                  <a:miter lim="800000"/>
                </a:ln>
                <a:effectLst/>
              </p:spPr>
              <p:txBody>
                <a:bodyPr wrap="none" anchor="ctr"/>
                <a:lstStyle/>
                <a:p>
                  <a:endParaRPr lang="zh-CN" altLang="en-US"/>
                </a:p>
              </p:txBody>
            </p:sp>
          </p:grpSp>
          <p:sp>
            <p:nvSpPr>
              <p:cNvPr id="98373" name="Line 69"/>
              <p:cNvSpPr>
                <a:spLocks noChangeShapeType="1"/>
              </p:cNvSpPr>
              <p:nvPr/>
            </p:nvSpPr>
            <p:spPr bwMode="auto">
              <a:xfrm>
                <a:off x="1133" y="3355"/>
                <a:ext cx="598" cy="0"/>
              </a:xfrm>
              <a:prstGeom prst="line">
                <a:avLst/>
              </a:prstGeom>
              <a:noFill/>
              <a:ln w="28575">
                <a:solidFill>
                  <a:srgbClr val="FF0000"/>
                </a:solidFill>
                <a:round/>
                <a:headEnd type="none" w="sm" len="lg"/>
              </a:ln>
              <a:effectLst/>
            </p:spPr>
            <p:txBody>
              <a:bodyPr wrap="none" anchor="ctr"/>
              <a:lstStyle/>
              <a:p>
                <a:endParaRPr lang="zh-CN" altLang="en-US"/>
              </a:p>
            </p:txBody>
          </p:sp>
          <p:sp>
            <p:nvSpPr>
              <p:cNvPr id="98374" name="Line 70"/>
              <p:cNvSpPr>
                <a:spLocks noChangeShapeType="1"/>
              </p:cNvSpPr>
              <p:nvPr/>
            </p:nvSpPr>
            <p:spPr bwMode="auto">
              <a:xfrm flipV="1">
                <a:off x="1416" y="3152"/>
                <a:ext cx="0" cy="407"/>
              </a:xfrm>
              <a:prstGeom prst="line">
                <a:avLst/>
              </a:prstGeom>
              <a:noFill/>
              <a:ln w="28575">
                <a:solidFill>
                  <a:srgbClr val="FF0000"/>
                </a:solidFill>
                <a:round/>
                <a:headEnd type="none" w="sm" len="lg"/>
              </a:ln>
              <a:effectLst/>
            </p:spPr>
            <p:txBody>
              <a:bodyPr wrap="none" anchor="ctr"/>
              <a:lstStyle/>
              <a:p>
                <a:endParaRPr lang="zh-CN" altLang="en-US"/>
              </a:p>
            </p:txBody>
          </p:sp>
          <p:sp>
            <p:nvSpPr>
              <p:cNvPr id="98375" name="AutoShape 71"/>
              <p:cNvSpPr>
                <a:spLocks noChangeArrowheads="1"/>
              </p:cNvSpPr>
              <p:nvPr/>
            </p:nvSpPr>
            <p:spPr bwMode="auto">
              <a:xfrm>
                <a:off x="912" y="2832"/>
                <a:ext cx="1008" cy="960"/>
              </a:xfrm>
              <a:custGeom>
                <a:avLst/>
                <a:gdLst>
                  <a:gd name="G0" fmla="+- 4221 0 0"/>
                  <a:gd name="G1" fmla="+- 21600 0 4221"/>
                  <a:gd name="G2" fmla="+- 21600 0 42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221" y="10800"/>
                    </a:moveTo>
                    <a:cubicBezTo>
                      <a:pt x="4221" y="14433"/>
                      <a:pt x="7167" y="17379"/>
                      <a:pt x="10800" y="17379"/>
                    </a:cubicBezTo>
                    <a:cubicBezTo>
                      <a:pt x="14433" y="17379"/>
                      <a:pt x="17379" y="14433"/>
                      <a:pt x="17379" y="10800"/>
                    </a:cubicBezTo>
                    <a:cubicBezTo>
                      <a:pt x="17379" y="7167"/>
                      <a:pt x="14433" y="4221"/>
                      <a:pt x="10800" y="4221"/>
                    </a:cubicBezTo>
                    <a:cubicBezTo>
                      <a:pt x="7167" y="4221"/>
                      <a:pt x="4221" y="7167"/>
                      <a:pt x="4221" y="10800"/>
                    </a:cubicBezTo>
                    <a:close/>
                  </a:path>
                </a:pathLst>
              </a:custGeom>
              <a:solidFill>
                <a:srgbClr val="FFFFFF"/>
              </a:solidFill>
              <a:ln w="9525">
                <a:solidFill>
                  <a:srgbClr val="000000"/>
                </a:solidFill>
                <a:round/>
              </a:ln>
              <a:effectLst/>
            </p:spPr>
            <p:txBody>
              <a:bodyPr wrap="none" anchor="ctr"/>
              <a:lstStyle/>
              <a:p>
                <a:endParaRPr lang="zh-CN" altLang="en-US"/>
              </a:p>
            </p:txBody>
          </p:sp>
        </p:grpSp>
      </p:grpSp>
      <p:sp>
        <p:nvSpPr>
          <p:cNvPr id="98376" name="Text Box 72"/>
          <p:cNvSpPr txBox="1">
            <a:spLocks noChangeArrowheads="1"/>
          </p:cNvSpPr>
          <p:nvPr/>
        </p:nvSpPr>
        <p:spPr bwMode="auto">
          <a:xfrm>
            <a:off x="6248400" y="3719513"/>
            <a:ext cx="685800" cy="519112"/>
          </a:xfrm>
          <a:prstGeom prst="rect">
            <a:avLst/>
          </a:prstGeom>
          <a:noFill/>
          <a:ln w="9525">
            <a:noFill/>
            <a:miter lim="800000"/>
          </a:ln>
          <a:effectLst/>
        </p:spPr>
        <p:txBody>
          <a:bodyPr>
            <a:spAutoFit/>
          </a:bodyPr>
          <a:lstStyle/>
          <a:p>
            <a:pPr>
              <a:spcBef>
                <a:spcPct val="50000"/>
              </a:spcBef>
            </a:pPr>
            <a:r>
              <a:rPr lang="en-US" altLang="zh-CN" sz="2800" b="1">
                <a:solidFill>
                  <a:srgbClr val="1C1C1C"/>
                </a:solidFill>
                <a:latin typeface="黑体" panose="02010609060101010101" pitchFamily="49" charset="-122"/>
                <a:ea typeface="黑体" panose="02010609060101010101" pitchFamily="49" charset="-122"/>
              </a:rPr>
              <a:t>Si</a:t>
            </a:r>
          </a:p>
        </p:txBody>
      </p:sp>
      <p:sp>
        <p:nvSpPr>
          <p:cNvPr id="73" name="矩形 72"/>
          <p:cNvSpPr/>
          <p:nvPr/>
        </p:nvSpPr>
        <p:spPr>
          <a:xfrm>
            <a:off x="762000" y="152400"/>
            <a:ext cx="2451312" cy="584775"/>
          </a:xfrm>
          <a:prstGeom prst="rect">
            <a:avLst/>
          </a:prstGeom>
        </p:spPr>
        <p:txBody>
          <a:bodyPr wrap="none">
            <a:spAutoFit/>
          </a:bodyPr>
          <a:lstStyle/>
          <a:p>
            <a:r>
              <a:rPr lang="zh-CN" altLang="zh-CN" sz="3200" b="1" dirty="0">
                <a:solidFill>
                  <a:srgbClr val="00B050"/>
                </a:solidFill>
                <a:latin typeface="黑体" panose="02010609060101010101" pitchFamily="49" charset="-122"/>
                <a:ea typeface="黑体" panose="02010609060101010101" pitchFamily="49" charset="-122"/>
              </a:rPr>
              <a:t>二 等厚干涉</a:t>
            </a:r>
            <a:endParaRPr lang="zh-CN" altLang="zh-CN" sz="3200" dirty="0">
              <a:solidFill>
                <a:srgbClr val="00B050"/>
              </a:solidFill>
              <a:latin typeface="黑体" panose="02010609060101010101" pitchFamily="49" charset="-122"/>
              <a:ea typeface="黑体" panose="02010609060101010101" pitchFamily="49"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ou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8359"/>
                                        </p:tgtEl>
                                        <p:attrNameLst>
                                          <p:attrName>style.visibility</p:attrName>
                                        </p:attrNameLst>
                                      </p:cBhvr>
                                      <p:to>
                                        <p:strVal val="visible"/>
                                      </p:to>
                                    </p:set>
                                    <p:animEffect transition="in" filter="blinds(horizontal)">
                                      <p:cBhvr>
                                        <p:cTn id="17" dur="500"/>
                                        <p:tgtEl>
                                          <p:spTgt spid="98359"/>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1" fill="hold" grpId="0" nodeType="clickEffect">
                                  <p:stCondLst>
                                    <p:cond delay="0"/>
                                  </p:stCondLst>
                                  <p:childTnLst>
                                    <p:set>
                                      <p:cBhvr>
                                        <p:cTn id="21" dur="1" fill="hold">
                                          <p:stCondLst>
                                            <p:cond delay="0"/>
                                          </p:stCondLst>
                                        </p:cTn>
                                        <p:tgtEl>
                                          <p:spTgt spid="98334"/>
                                        </p:tgtEl>
                                        <p:attrNameLst>
                                          <p:attrName>style.visibility</p:attrName>
                                        </p:attrNameLst>
                                      </p:cBhvr>
                                      <p:to>
                                        <p:strVal val="visible"/>
                                      </p:to>
                                    </p:set>
                                    <p:anim calcmode="lin" valueType="num">
                                      <p:cBhvr>
                                        <p:cTn id="22" dur="500" fill="hold"/>
                                        <p:tgtEl>
                                          <p:spTgt spid="98334"/>
                                        </p:tgtEl>
                                        <p:attrNameLst>
                                          <p:attrName>ppt_x</p:attrName>
                                        </p:attrNameLst>
                                      </p:cBhvr>
                                      <p:tavLst>
                                        <p:tav tm="0">
                                          <p:val>
                                            <p:strVal val="#ppt_x"/>
                                          </p:val>
                                        </p:tav>
                                        <p:tav tm="100000">
                                          <p:val>
                                            <p:strVal val="#ppt_x"/>
                                          </p:val>
                                        </p:tav>
                                      </p:tavLst>
                                    </p:anim>
                                    <p:anim calcmode="lin" valueType="num">
                                      <p:cBhvr>
                                        <p:cTn id="23" dur="500" fill="hold"/>
                                        <p:tgtEl>
                                          <p:spTgt spid="98334"/>
                                        </p:tgtEl>
                                        <p:attrNameLst>
                                          <p:attrName>ppt_y</p:attrName>
                                        </p:attrNameLst>
                                      </p:cBhvr>
                                      <p:tavLst>
                                        <p:tav tm="0">
                                          <p:val>
                                            <p:strVal val="#ppt_y-#ppt_h/2"/>
                                          </p:val>
                                        </p:tav>
                                        <p:tav tm="100000">
                                          <p:val>
                                            <p:strVal val="#ppt_y"/>
                                          </p:val>
                                        </p:tav>
                                      </p:tavLst>
                                    </p:anim>
                                    <p:anim calcmode="lin" valueType="num">
                                      <p:cBhvr>
                                        <p:cTn id="24" dur="500" fill="hold"/>
                                        <p:tgtEl>
                                          <p:spTgt spid="98334"/>
                                        </p:tgtEl>
                                        <p:attrNameLst>
                                          <p:attrName>ppt_w</p:attrName>
                                        </p:attrNameLst>
                                      </p:cBhvr>
                                      <p:tavLst>
                                        <p:tav tm="0">
                                          <p:val>
                                            <p:strVal val="#ppt_w"/>
                                          </p:val>
                                        </p:tav>
                                        <p:tav tm="100000">
                                          <p:val>
                                            <p:strVal val="#ppt_w"/>
                                          </p:val>
                                        </p:tav>
                                      </p:tavLst>
                                    </p:anim>
                                    <p:anim calcmode="lin" valueType="num">
                                      <p:cBhvr>
                                        <p:cTn id="25" dur="500" fill="hold"/>
                                        <p:tgtEl>
                                          <p:spTgt spid="98334"/>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7" presetClass="entr" presetSubtype="4" fill="hold" grpId="0" nodeType="clickEffect">
                                  <p:stCondLst>
                                    <p:cond delay="0"/>
                                  </p:stCondLst>
                                  <p:childTnLst>
                                    <p:set>
                                      <p:cBhvr>
                                        <p:cTn id="29" dur="1" fill="hold">
                                          <p:stCondLst>
                                            <p:cond delay="0"/>
                                          </p:stCondLst>
                                        </p:cTn>
                                        <p:tgtEl>
                                          <p:spTgt spid="98350"/>
                                        </p:tgtEl>
                                        <p:attrNameLst>
                                          <p:attrName>style.visibility</p:attrName>
                                        </p:attrNameLst>
                                      </p:cBhvr>
                                      <p:to>
                                        <p:strVal val="visible"/>
                                      </p:to>
                                    </p:set>
                                    <p:anim calcmode="lin" valueType="num">
                                      <p:cBhvr>
                                        <p:cTn id="30" dur="500" fill="hold"/>
                                        <p:tgtEl>
                                          <p:spTgt spid="98350"/>
                                        </p:tgtEl>
                                        <p:attrNameLst>
                                          <p:attrName>ppt_x</p:attrName>
                                        </p:attrNameLst>
                                      </p:cBhvr>
                                      <p:tavLst>
                                        <p:tav tm="0">
                                          <p:val>
                                            <p:strVal val="#ppt_x"/>
                                          </p:val>
                                        </p:tav>
                                        <p:tav tm="100000">
                                          <p:val>
                                            <p:strVal val="#ppt_x"/>
                                          </p:val>
                                        </p:tav>
                                      </p:tavLst>
                                    </p:anim>
                                    <p:anim calcmode="lin" valueType="num">
                                      <p:cBhvr>
                                        <p:cTn id="31" dur="500" fill="hold"/>
                                        <p:tgtEl>
                                          <p:spTgt spid="98350"/>
                                        </p:tgtEl>
                                        <p:attrNameLst>
                                          <p:attrName>ppt_y</p:attrName>
                                        </p:attrNameLst>
                                      </p:cBhvr>
                                      <p:tavLst>
                                        <p:tav tm="0">
                                          <p:val>
                                            <p:strVal val="#ppt_y+#ppt_h/2"/>
                                          </p:val>
                                        </p:tav>
                                        <p:tav tm="100000">
                                          <p:val>
                                            <p:strVal val="#ppt_y"/>
                                          </p:val>
                                        </p:tav>
                                      </p:tavLst>
                                    </p:anim>
                                    <p:anim calcmode="lin" valueType="num">
                                      <p:cBhvr>
                                        <p:cTn id="32" dur="500" fill="hold"/>
                                        <p:tgtEl>
                                          <p:spTgt spid="98350"/>
                                        </p:tgtEl>
                                        <p:attrNameLst>
                                          <p:attrName>ppt_w</p:attrName>
                                        </p:attrNameLst>
                                      </p:cBhvr>
                                      <p:tavLst>
                                        <p:tav tm="0">
                                          <p:val>
                                            <p:strVal val="#ppt_w"/>
                                          </p:val>
                                        </p:tav>
                                        <p:tav tm="100000">
                                          <p:val>
                                            <p:strVal val="#ppt_w"/>
                                          </p:val>
                                        </p:tav>
                                      </p:tavLst>
                                    </p:anim>
                                    <p:anim calcmode="lin" valueType="num">
                                      <p:cBhvr>
                                        <p:cTn id="33" dur="500" fill="hold"/>
                                        <p:tgtEl>
                                          <p:spTgt spid="98350"/>
                                        </p:tgtEl>
                                        <p:attrNameLst>
                                          <p:attrName>ppt_h</p:attrName>
                                        </p:attrNameLst>
                                      </p:cBhvr>
                                      <p:tavLst>
                                        <p:tav tm="0">
                                          <p:val>
                                            <p:flt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7" presetClass="entr" presetSubtype="4" fill="hold" grpId="0" nodeType="clickEffect">
                                  <p:stCondLst>
                                    <p:cond delay="0"/>
                                  </p:stCondLst>
                                  <p:childTnLst>
                                    <p:set>
                                      <p:cBhvr>
                                        <p:cTn id="37" dur="1" fill="hold">
                                          <p:stCondLst>
                                            <p:cond delay="0"/>
                                          </p:stCondLst>
                                        </p:cTn>
                                        <p:tgtEl>
                                          <p:spTgt spid="98335"/>
                                        </p:tgtEl>
                                        <p:attrNameLst>
                                          <p:attrName>style.visibility</p:attrName>
                                        </p:attrNameLst>
                                      </p:cBhvr>
                                      <p:to>
                                        <p:strVal val="visible"/>
                                      </p:to>
                                    </p:set>
                                    <p:anim calcmode="lin" valueType="num">
                                      <p:cBhvr>
                                        <p:cTn id="38" dur="500" fill="hold"/>
                                        <p:tgtEl>
                                          <p:spTgt spid="98335"/>
                                        </p:tgtEl>
                                        <p:attrNameLst>
                                          <p:attrName>ppt_x</p:attrName>
                                        </p:attrNameLst>
                                      </p:cBhvr>
                                      <p:tavLst>
                                        <p:tav tm="0">
                                          <p:val>
                                            <p:strVal val="#ppt_x"/>
                                          </p:val>
                                        </p:tav>
                                        <p:tav tm="100000">
                                          <p:val>
                                            <p:strVal val="#ppt_x"/>
                                          </p:val>
                                        </p:tav>
                                      </p:tavLst>
                                    </p:anim>
                                    <p:anim calcmode="lin" valueType="num">
                                      <p:cBhvr>
                                        <p:cTn id="39" dur="500" fill="hold"/>
                                        <p:tgtEl>
                                          <p:spTgt spid="98335"/>
                                        </p:tgtEl>
                                        <p:attrNameLst>
                                          <p:attrName>ppt_y</p:attrName>
                                        </p:attrNameLst>
                                      </p:cBhvr>
                                      <p:tavLst>
                                        <p:tav tm="0">
                                          <p:val>
                                            <p:strVal val="#ppt_y+#ppt_h/2"/>
                                          </p:val>
                                        </p:tav>
                                        <p:tav tm="100000">
                                          <p:val>
                                            <p:strVal val="#ppt_y"/>
                                          </p:val>
                                        </p:tav>
                                      </p:tavLst>
                                    </p:anim>
                                    <p:anim calcmode="lin" valueType="num">
                                      <p:cBhvr>
                                        <p:cTn id="40" dur="500" fill="hold"/>
                                        <p:tgtEl>
                                          <p:spTgt spid="98335"/>
                                        </p:tgtEl>
                                        <p:attrNameLst>
                                          <p:attrName>ppt_w</p:attrName>
                                        </p:attrNameLst>
                                      </p:cBhvr>
                                      <p:tavLst>
                                        <p:tav tm="0">
                                          <p:val>
                                            <p:strVal val="#ppt_w"/>
                                          </p:val>
                                        </p:tav>
                                        <p:tav tm="100000">
                                          <p:val>
                                            <p:strVal val="#ppt_w"/>
                                          </p:val>
                                        </p:tav>
                                      </p:tavLst>
                                    </p:anim>
                                    <p:anim calcmode="lin" valueType="num">
                                      <p:cBhvr>
                                        <p:cTn id="41" dur="500" fill="hold"/>
                                        <p:tgtEl>
                                          <p:spTgt spid="98335"/>
                                        </p:tgtEl>
                                        <p:attrNameLst>
                                          <p:attrName>ppt_h</p:attrName>
                                        </p:attrNameLst>
                                      </p:cBhvr>
                                      <p:tavLst>
                                        <p:tav tm="0">
                                          <p:val>
                                            <p:fltVal val="0"/>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4" presetClass="entr" presetSubtype="32"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box(out)">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98333"/>
                                        </p:tgtEl>
                                        <p:attrNameLst>
                                          <p:attrName>style.visibility</p:attrName>
                                        </p:attrNameLst>
                                      </p:cBhvr>
                                      <p:to>
                                        <p:strVal val="visible"/>
                                      </p:to>
                                    </p:set>
                                    <p:animEffect transition="in" filter="blinds(horizontal)">
                                      <p:cBhvr>
                                        <p:cTn id="51" dur="500"/>
                                        <p:tgtEl>
                                          <p:spTgt spid="98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34" grpId="0" animBg="1"/>
      <p:bldP spid="98335" grpId="0" animBg="1"/>
      <p:bldP spid="9835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4953000" y="1828800"/>
            <a:ext cx="3810000" cy="3352800"/>
            <a:chOff x="3120" y="1008"/>
            <a:chExt cx="2400" cy="2112"/>
          </a:xfrm>
        </p:grpSpPr>
        <p:sp>
          <p:nvSpPr>
            <p:cNvPr id="99331" name="Rectangle 3"/>
            <p:cNvSpPr>
              <a:spLocks noChangeArrowheads="1"/>
            </p:cNvSpPr>
            <p:nvPr/>
          </p:nvSpPr>
          <p:spPr bwMode="auto">
            <a:xfrm>
              <a:off x="3120" y="1008"/>
              <a:ext cx="2400" cy="2112"/>
            </a:xfrm>
            <a:prstGeom prst="rect">
              <a:avLst/>
            </a:prstGeom>
            <a:solidFill>
              <a:schemeClr val="bg1"/>
            </a:solidFill>
            <a:ln w="9525">
              <a:solidFill>
                <a:schemeClr val="tx2"/>
              </a:solidFill>
              <a:miter lim="800000"/>
            </a:ln>
            <a:effectLst/>
          </p:spPr>
          <p:txBody>
            <a:bodyPr wrap="none" anchor="ctr"/>
            <a:lstStyle/>
            <a:p>
              <a:endParaRPr lang="zh-CN" altLang="en-US"/>
            </a:p>
          </p:txBody>
        </p:sp>
        <p:sp>
          <p:nvSpPr>
            <p:cNvPr id="99332" name="Rectangle 4"/>
            <p:cNvSpPr>
              <a:spLocks noChangeArrowheads="1"/>
            </p:cNvSpPr>
            <p:nvPr/>
          </p:nvSpPr>
          <p:spPr bwMode="auto">
            <a:xfrm>
              <a:off x="3276" y="2256"/>
              <a:ext cx="2016" cy="288"/>
            </a:xfrm>
            <a:prstGeom prst="rect">
              <a:avLst/>
            </a:prstGeom>
            <a:solidFill>
              <a:srgbClr val="00FFFF">
                <a:alpha val="50000"/>
              </a:srgbClr>
            </a:solidFill>
            <a:ln w="9525">
              <a:solidFill>
                <a:schemeClr val="tx1"/>
              </a:solidFill>
              <a:miter lim="800000"/>
            </a:ln>
            <a:effectLst/>
          </p:spPr>
          <p:txBody>
            <a:bodyPr wrap="none" anchor="ctr"/>
            <a:lstStyle/>
            <a:p>
              <a:endParaRPr lang="zh-CN" altLang="en-US"/>
            </a:p>
          </p:txBody>
        </p:sp>
        <p:sp>
          <p:nvSpPr>
            <p:cNvPr id="99333" name="Oval 5"/>
            <p:cNvSpPr>
              <a:spLocks noChangeArrowheads="1"/>
            </p:cNvSpPr>
            <p:nvPr/>
          </p:nvSpPr>
          <p:spPr bwMode="auto">
            <a:xfrm>
              <a:off x="5100" y="2064"/>
              <a:ext cx="192" cy="192"/>
            </a:xfrm>
            <a:prstGeom prst="ellipse">
              <a:avLst/>
            </a:prstGeom>
            <a:gradFill rotWithShape="0">
              <a:gsLst>
                <a:gs pos="0">
                  <a:schemeClr val="accent1"/>
                </a:gs>
                <a:gs pos="100000">
                  <a:schemeClr val="accent1">
                    <a:gamma/>
                    <a:shade val="66275"/>
                    <a:invGamma/>
                  </a:schemeClr>
                </a:gs>
              </a:gsLst>
              <a:path path="shape">
                <a:fillToRect l="50000" t="50000" r="50000" b="50000"/>
              </a:path>
            </a:gradFill>
            <a:ln w="9525">
              <a:solidFill>
                <a:schemeClr val="tx1"/>
              </a:solidFill>
              <a:round/>
            </a:ln>
            <a:effectLst/>
          </p:spPr>
          <p:txBody>
            <a:bodyPr wrap="none" anchor="ctr"/>
            <a:lstStyle/>
            <a:p>
              <a:endParaRPr lang="zh-CN" altLang="en-US"/>
            </a:p>
          </p:txBody>
        </p:sp>
        <p:graphicFrame>
          <p:nvGraphicFramePr>
            <p:cNvPr id="99334" name="Object 6"/>
            <p:cNvGraphicFramePr>
              <a:graphicFrameLocks noChangeAspect="1"/>
            </p:cNvGraphicFramePr>
            <p:nvPr/>
          </p:nvGraphicFramePr>
          <p:xfrm>
            <a:off x="3499" y="2208"/>
            <a:ext cx="293" cy="336"/>
          </p:xfrm>
          <a:graphic>
            <a:graphicData uri="http://schemas.openxmlformats.org/presentationml/2006/ole">
              <mc:AlternateContent xmlns:mc="http://schemas.openxmlformats.org/markup-compatibility/2006">
                <mc:Choice xmlns:v="urn:schemas-microsoft-com:vml" Requires="v">
                  <p:oleObj spid="_x0000_s31023" name="公式" r:id="rId3" imgW="215900" imgH="316865" progId="Equation.3">
                    <p:embed/>
                  </p:oleObj>
                </mc:Choice>
                <mc:Fallback>
                  <p:oleObj name="公式" r:id="rId3" imgW="215900" imgH="316865" progId="Equation.3">
                    <p:embed/>
                    <p:pic>
                      <p:nvPicPr>
                        <p:cNvPr id="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9" y="2208"/>
                          <a:ext cx="293"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9335" name="Line 7"/>
            <p:cNvSpPr>
              <a:spLocks noChangeShapeType="1"/>
            </p:cNvSpPr>
            <p:nvPr/>
          </p:nvSpPr>
          <p:spPr bwMode="auto">
            <a:xfrm>
              <a:off x="5196" y="2256"/>
              <a:ext cx="0" cy="240"/>
            </a:xfrm>
            <a:prstGeom prst="line">
              <a:avLst/>
            </a:prstGeom>
            <a:noFill/>
            <a:ln w="28575">
              <a:solidFill>
                <a:srgbClr val="D400D4"/>
              </a:solidFill>
              <a:prstDash val="dash"/>
              <a:round/>
              <a:headEnd type="triangle" w="sm" len="lg"/>
              <a:tailEnd type="none" w="sm" len="lg"/>
            </a:ln>
            <a:effectLst/>
          </p:spPr>
          <p:txBody>
            <a:bodyPr wrap="none" anchor="ctr"/>
            <a:lstStyle/>
            <a:p>
              <a:endParaRPr lang="zh-CN" altLang="en-US"/>
            </a:p>
          </p:txBody>
        </p:sp>
        <p:graphicFrame>
          <p:nvGraphicFramePr>
            <p:cNvPr id="99336" name="Object 8"/>
            <p:cNvGraphicFramePr>
              <a:graphicFrameLocks noChangeAspect="1"/>
            </p:cNvGraphicFramePr>
            <p:nvPr/>
          </p:nvGraphicFramePr>
          <p:xfrm>
            <a:off x="4800" y="2103"/>
            <a:ext cx="240" cy="201"/>
          </p:xfrm>
          <a:graphic>
            <a:graphicData uri="http://schemas.openxmlformats.org/presentationml/2006/ole">
              <mc:AlternateContent xmlns:mc="http://schemas.openxmlformats.org/markup-compatibility/2006">
                <mc:Choice xmlns:v="urn:schemas-microsoft-com:vml" Requires="v">
                  <p:oleObj spid="_x0000_s31024" name="公式" r:id="rId5" imgW="177800" imgH="190500" progId="Equation.3">
                    <p:embed/>
                  </p:oleObj>
                </mc:Choice>
                <mc:Fallback>
                  <p:oleObj name="公式" r:id="rId5" imgW="177800" imgH="190500" progId="Equation.3">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 y="2103"/>
                          <a:ext cx="240" cy="2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9337" name="Line 9"/>
            <p:cNvSpPr>
              <a:spLocks noChangeShapeType="1"/>
            </p:cNvSpPr>
            <p:nvPr/>
          </p:nvSpPr>
          <p:spPr bwMode="auto">
            <a:xfrm>
              <a:off x="3276" y="2400"/>
              <a:ext cx="1920" cy="0"/>
            </a:xfrm>
            <a:prstGeom prst="line">
              <a:avLst/>
            </a:prstGeom>
            <a:noFill/>
            <a:ln w="28575">
              <a:solidFill>
                <a:srgbClr val="D400D4"/>
              </a:solidFill>
              <a:prstDash val="dash"/>
              <a:round/>
              <a:headEnd type="triangle" w="sm" len="lg"/>
              <a:tailEnd type="triangle" w="sm" len="lg"/>
            </a:ln>
            <a:effectLst/>
          </p:spPr>
          <p:txBody>
            <a:bodyPr wrap="none" anchor="ctr"/>
            <a:lstStyle/>
            <a:p>
              <a:endParaRPr lang="zh-CN" altLang="en-US"/>
            </a:p>
          </p:txBody>
        </p:sp>
        <p:sp>
          <p:nvSpPr>
            <p:cNvPr id="99338" name="Rectangle 10"/>
            <p:cNvSpPr>
              <a:spLocks noChangeArrowheads="1"/>
            </p:cNvSpPr>
            <p:nvPr/>
          </p:nvSpPr>
          <p:spPr bwMode="auto">
            <a:xfrm rot="-316683">
              <a:off x="3264" y="1873"/>
              <a:ext cx="2016" cy="288"/>
            </a:xfrm>
            <a:prstGeom prst="rect">
              <a:avLst/>
            </a:prstGeom>
            <a:solidFill>
              <a:srgbClr val="00FFFF">
                <a:alpha val="50000"/>
              </a:srgbClr>
            </a:solidFill>
            <a:ln w="9525">
              <a:solidFill>
                <a:schemeClr val="tx1"/>
              </a:solidFill>
              <a:miter lim="800000"/>
            </a:ln>
            <a:effectLst/>
          </p:spPr>
          <p:txBody>
            <a:bodyPr wrap="none" anchor="ctr"/>
            <a:lstStyle/>
            <a:p>
              <a:endParaRPr lang="zh-CN" altLang="en-US"/>
            </a:p>
          </p:txBody>
        </p:sp>
        <p:graphicFrame>
          <p:nvGraphicFramePr>
            <p:cNvPr id="99339" name="Object 11"/>
            <p:cNvGraphicFramePr>
              <a:graphicFrameLocks noChangeAspect="1"/>
            </p:cNvGraphicFramePr>
            <p:nvPr/>
          </p:nvGraphicFramePr>
          <p:xfrm>
            <a:off x="3463" y="1872"/>
            <a:ext cx="293" cy="336"/>
          </p:xfrm>
          <a:graphic>
            <a:graphicData uri="http://schemas.openxmlformats.org/presentationml/2006/ole">
              <mc:AlternateContent xmlns:mc="http://schemas.openxmlformats.org/markup-compatibility/2006">
                <mc:Choice xmlns:v="urn:schemas-microsoft-com:vml" Requires="v">
                  <p:oleObj spid="_x0000_s31025" name="公式" r:id="rId7" imgW="215900" imgH="316865" progId="Equation.3">
                    <p:embed/>
                  </p:oleObj>
                </mc:Choice>
                <mc:Fallback>
                  <p:oleObj name="公式" r:id="rId7" imgW="215900" imgH="316865" progId="Equation.3">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3" y="1872"/>
                          <a:ext cx="293"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40" name="Object 12"/>
            <p:cNvGraphicFramePr>
              <a:graphicFrameLocks noChangeAspect="1"/>
            </p:cNvGraphicFramePr>
            <p:nvPr/>
          </p:nvGraphicFramePr>
          <p:xfrm>
            <a:off x="4188" y="2304"/>
            <a:ext cx="200" cy="240"/>
          </p:xfrm>
          <a:graphic>
            <a:graphicData uri="http://schemas.openxmlformats.org/presentationml/2006/ole">
              <mc:AlternateContent xmlns:mc="http://schemas.openxmlformats.org/markup-compatibility/2006">
                <mc:Choice xmlns:v="urn:schemas-microsoft-com:vml" Requires="v">
                  <p:oleObj spid="_x0000_s31026" name="Equation" r:id="rId8" imgW="190500" imgH="228600" progId="Equation.3">
                    <p:embed/>
                  </p:oleObj>
                </mc:Choice>
                <mc:Fallback>
                  <p:oleObj name="Equation" r:id="rId8" imgW="190500" imgH="228600" progId="Equation.3">
                    <p:embed/>
                    <p:pic>
                      <p:nvPicPr>
                        <p:cNvPr id="0"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88" y="2304"/>
                          <a:ext cx="200"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9341" name="Line 13"/>
            <p:cNvSpPr>
              <a:spLocks noChangeShapeType="1"/>
            </p:cNvSpPr>
            <p:nvPr/>
          </p:nvSpPr>
          <p:spPr bwMode="auto">
            <a:xfrm>
              <a:off x="5196" y="1824"/>
              <a:ext cx="0" cy="240"/>
            </a:xfrm>
            <a:prstGeom prst="line">
              <a:avLst/>
            </a:prstGeom>
            <a:noFill/>
            <a:ln w="28575">
              <a:solidFill>
                <a:srgbClr val="D400D4"/>
              </a:solidFill>
              <a:prstDash val="dash"/>
              <a:round/>
              <a:headEnd type="none" w="med" len="lg"/>
              <a:tailEnd type="triangle" w="sm" len="lg"/>
            </a:ln>
            <a:effectLst/>
          </p:spPr>
          <p:txBody>
            <a:bodyPr wrap="none" anchor="ctr"/>
            <a:lstStyle/>
            <a:p>
              <a:endParaRPr lang="zh-CN" altLang="en-US"/>
            </a:p>
          </p:txBody>
        </p:sp>
        <p:graphicFrame>
          <p:nvGraphicFramePr>
            <p:cNvPr id="99342" name="Object 14"/>
            <p:cNvGraphicFramePr>
              <a:graphicFrameLocks noChangeAspect="1"/>
            </p:cNvGraphicFramePr>
            <p:nvPr/>
          </p:nvGraphicFramePr>
          <p:xfrm>
            <a:off x="5292" y="1968"/>
            <a:ext cx="216" cy="288"/>
          </p:xfrm>
          <a:graphic>
            <a:graphicData uri="http://schemas.openxmlformats.org/presentationml/2006/ole">
              <mc:AlternateContent xmlns:mc="http://schemas.openxmlformats.org/markup-compatibility/2006">
                <mc:Choice xmlns:v="urn:schemas-microsoft-com:vml" Requires="v">
                  <p:oleObj spid="_x0000_s31027" name="Equation" r:id="rId10" imgW="190500" imgH="254000" progId="Equation.3">
                    <p:embed/>
                  </p:oleObj>
                </mc:Choice>
                <mc:Fallback>
                  <p:oleObj name="Equation" r:id="rId10" imgW="190500" imgH="254000" progId="Equation.3">
                    <p:embed/>
                    <p:pic>
                      <p:nvPicPr>
                        <p:cNvPr id="0" name="Picture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92" y="1968"/>
                          <a:ext cx="216"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9343" name="Text Box 15"/>
            <p:cNvSpPr txBox="1">
              <a:spLocks noChangeArrowheads="1"/>
            </p:cNvSpPr>
            <p:nvPr/>
          </p:nvSpPr>
          <p:spPr bwMode="auto">
            <a:xfrm>
              <a:off x="3741" y="1056"/>
              <a:ext cx="1203" cy="327"/>
            </a:xfrm>
            <a:prstGeom prst="rect">
              <a:avLst/>
            </a:prstGeom>
            <a:noFill/>
            <a:ln w="9525">
              <a:noFill/>
              <a:miter lim="800000"/>
            </a:ln>
            <a:effectLst/>
          </p:spPr>
          <p:txBody>
            <a:bodyPr>
              <a:spAutoFit/>
            </a:bodyPr>
            <a:lstStyle/>
            <a:p>
              <a:pPr>
                <a:spcBef>
                  <a:spcPct val="50000"/>
                </a:spcBef>
              </a:pPr>
              <a:r>
                <a:rPr lang="zh-CN" altLang="en-US" sz="2800" dirty="0">
                  <a:solidFill>
                    <a:srgbClr val="070000"/>
                  </a:solidFill>
                  <a:latin typeface="黑体" panose="02010609060101010101" pitchFamily="49" charset="-122"/>
                  <a:ea typeface="黑体" panose="02010609060101010101" pitchFamily="49" charset="-122"/>
                </a:rPr>
                <a:t>空气                 </a:t>
              </a:r>
            </a:p>
          </p:txBody>
        </p:sp>
        <p:graphicFrame>
          <p:nvGraphicFramePr>
            <p:cNvPr id="99344" name="Object 16"/>
            <p:cNvGraphicFramePr>
              <a:graphicFrameLocks noChangeAspect="1"/>
            </p:cNvGraphicFramePr>
            <p:nvPr/>
          </p:nvGraphicFramePr>
          <p:xfrm>
            <a:off x="4296" y="1094"/>
            <a:ext cx="645" cy="250"/>
          </p:xfrm>
          <a:graphic>
            <a:graphicData uri="http://schemas.openxmlformats.org/presentationml/2006/ole">
              <mc:AlternateContent xmlns:mc="http://schemas.openxmlformats.org/markup-compatibility/2006">
                <mc:Choice xmlns:v="urn:schemas-microsoft-com:vml" Requires="v">
                  <p:oleObj spid="_x0000_s31028" name="公式" r:id="rId12" imgW="508000" imgH="241300" progId="Equation.3">
                    <p:embed/>
                  </p:oleObj>
                </mc:Choice>
                <mc:Fallback>
                  <p:oleObj name="公式" r:id="rId12" imgW="508000" imgH="241300" progId="Equation.3">
                    <p:embed/>
                    <p:pic>
                      <p:nvPicPr>
                        <p:cNvPr id="0" name="Picture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96" y="1094"/>
                          <a:ext cx="645" cy="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17"/>
          <p:cNvGrpSpPr/>
          <p:nvPr/>
        </p:nvGrpSpPr>
        <p:grpSpPr bwMode="auto">
          <a:xfrm>
            <a:off x="381000" y="1828800"/>
            <a:ext cx="4267200" cy="3352800"/>
            <a:chOff x="240" y="1008"/>
            <a:chExt cx="2688" cy="2112"/>
          </a:xfrm>
        </p:grpSpPr>
        <p:sp>
          <p:nvSpPr>
            <p:cNvPr id="99346" name="Rectangle 18"/>
            <p:cNvSpPr>
              <a:spLocks noChangeArrowheads="1"/>
            </p:cNvSpPr>
            <p:nvPr/>
          </p:nvSpPr>
          <p:spPr bwMode="auto">
            <a:xfrm>
              <a:off x="240" y="1008"/>
              <a:ext cx="2688" cy="2112"/>
            </a:xfrm>
            <a:prstGeom prst="rect">
              <a:avLst/>
            </a:prstGeom>
            <a:solidFill>
              <a:schemeClr val="bg1"/>
            </a:solidFill>
            <a:ln w="9525">
              <a:solidFill>
                <a:schemeClr val="tx2"/>
              </a:solidFill>
              <a:miter lim="800000"/>
            </a:ln>
            <a:effectLst/>
          </p:spPr>
          <p:txBody>
            <a:bodyPr wrap="none" anchor="ctr"/>
            <a:lstStyle/>
            <a:p>
              <a:endParaRPr lang="zh-CN" altLang="en-US"/>
            </a:p>
          </p:txBody>
        </p:sp>
        <p:sp>
          <p:nvSpPr>
            <p:cNvPr id="99347" name="Oval 19" descr="深色下对角线"/>
            <p:cNvSpPr>
              <a:spLocks noChangeArrowheads="1"/>
            </p:cNvSpPr>
            <p:nvPr/>
          </p:nvSpPr>
          <p:spPr bwMode="auto">
            <a:xfrm>
              <a:off x="1584" y="1632"/>
              <a:ext cx="311" cy="144"/>
            </a:xfrm>
            <a:prstGeom prst="ellipse">
              <a:avLst/>
            </a:prstGeom>
            <a:pattFill prst="dkDnDiag">
              <a:fgClr>
                <a:srgbClr val="CC9900"/>
              </a:fgClr>
              <a:bgClr>
                <a:srgbClr val="FFFF99"/>
              </a:bgClr>
            </a:pattFill>
            <a:ln w="9525">
              <a:solidFill>
                <a:schemeClr val="tx1"/>
              </a:solidFill>
              <a:round/>
            </a:ln>
            <a:effectLst/>
          </p:spPr>
          <p:txBody>
            <a:bodyPr wrap="none" anchor="ctr"/>
            <a:lstStyle/>
            <a:p>
              <a:endParaRPr lang="zh-CN" altLang="en-US"/>
            </a:p>
          </p:txBody>
        </p:sp>
        <p:sp>
          <p:nvSpPr>
            <p:cNvPr id="99348" name="Rectangle 20"/>
            <p:cNvSpPr>
              <a:spLocks noChangeArrowheads="1"/>
            </p:cNvSpPr>
            <p:nvPr/>
          </p:nvSpPr>
          <p:spPr bwMode="auto">
            <a:xfrm>
              <a:off x="432" y="1680"/>
              <a:ext cx="2112" cy="144"/>
            </a:xfrm>
            <a:prstGeom prst="rect">
              <a:avLst/>
            </a:prstGeom>
            <a:solidFill>
              <a:srgbClr val="ADFFEF"/>
            </a:solidFill>
            <a:ln w="12700">
              <a:solidFill>
                <a:srgbClr val="000000"/>
              </a:solidFill>
              <a:miter lim="800000"/>
            </a:ln>
            <a:effectLst/>
          </p:spPr>
          <p:txBody>
            <a:bodyPr wrap="none" anchor="ctr"/>
            <a:lstStyle/>
            <a:p>
              <a:endParaRPr lang="zh-CN" altLang="en-US"/>
            </a:p>
          </p:txBody>
        </p:sp>
        <p:sp>
          <p:nvSpPr>
            <p:cNvPr id="99349" name="Rectangle 21"/>
            <p:cNvSpPr>
              <a:spLocks noChangeArrowheads="1"/>
            </p:cNvSpPr>
            <p:nvPr/>
          </p:nvSpPr>
          <p:spPr bwMode="auto">
            <a:xfrm rot="-438106">
              <a:off x="432" y="1392"/>
              <a:ext cx="2112" cy="144"/>
            </a:xfrm>
            <a:prstGeom prst="rect">
              <a:avLst/>
            </a:prstGeom>
            <a:solidFill>
              <a:srgbClr val="00FFCC">
                <a:alpha val="50000"/>
              </a:srgbClr>
            </a:solidFill>
            <a:ln w="9525">
              <a:solidFill>
                <a:srgbClr val="000000"/>
              </a:solidFill>
              <a:miter lim="800000"/>
            </a:ln>
            <a:effectLst/>
          </p:spPr>
          <p:txBody>
            <a:bodyPr wrap="none" anchor="ctr"/>
            <a:lstStyle/>
            <a:p>
              <a:endParaRPr lang="zh-CN" altLang="en-US"/>
            </a:p>
          </p:txBody>
        </p:sp>
        <p:sp>
          <p:nvSpPr>
            <p:cNvPr id="99350" name="Line 22"/>
            <p:cNvSpPr>
              <a:spLocks noChangeShapeType="1"/>
            </p:cNvSpPr>
            <p:nvPr/>
          </p:nvSpPr>
          <p:spPr bwMode="auto">
            <a:xfrm>
              <a:off x="432" y="1680"/>
              <a:ext cx="1152" cy="0"/>
            </a:xfrm>
            <a:prstGeom prst="line">
              <a:avLst/>
            </a:prstGeom>
            <a:noFill/>
            <a:ln w="12700">
              <a:solidFill>
                <a:srgbClr val="000000"/>
              </a:solidFill>
              <a:round/>
              <a:headEnd type="none" w="sm" len="lg"/>
              <a:tailEnd type="none" w="sm" len="lg"/>
            </a:ln>
            <a:effectLst/>
          </p:spPr>
          <p:txBody>
            <a:bodyPr wrap="none" anchor="ctr"/>
            <a:lstStyle/>
            <a:p>
              <a:endParaRPr lang="zh-CN" altLang="en-US"/>
            </a:p>
          </p:txBody>
        </p:sp>
        <p:sp>
          <p:nvSpPr>
            <p:cNvPr id="99351" name="Line 23"/>
            <p:cNvSpPr>
              <a:spLocks noChangeShapeType="1"/>
            </p:cNvSpPr>
            <p:nvPr/>
          </p:nvSpPr>
          <p:spPr bwMode="auto">
            <a:xfrm>
              <a:off x="432" y="1680"/>
              <a:ext cx="0" cy="144"/>
            </a:xfrm>
            <a:prstGeom prst="line">
              <a:avLst/>
            </a:prstGeom>
            <a:noFill/>
            <a:ln w="9525">
              <a:solidFill>
                <a:srgbClr val="000000"/>
              </a:solidFill>
              <a:round/>
              <a:headEnd type="none" w="sm" len="lg"/>
              <a:tailEnd type="none" w="sm" len="lg"/>
            </a:ln>
            <a:effectLst/>
          </p:spPr>
          <p:txBody>
            <a:bodyPr wrap="none" anchor="ctr"/>
            <a:lstStyle/>
            <a:p>
              <a:endParaRPr lang="zh-CN" altLang="en-US"/>
            </a:p>
          </p:txBody>
        </p:sp>
        <p:sp>
          <p:nvSpPr>
            <p:cNvPr id="99352" name="Line 24"/>
            <p:cNvSpPr>
              <a:spLocks noChangeShapeType="1"/>
            </p:cNvSpPr>
            <p:nvPr/>
          </p:nvSpPr>
          <p:spPr bwMode="auto">
            <a:xfrm>
              <a:off x="2544" y="1680"/>
              <a:ext cx="0" cy="144"/>
            </a:xfrm>
            <a:prstGeom prst="line">
              <a:avLst/>
            </a:prstGeom>
            <a:noFill/>
            <a:ln w="9525">
              <a:solidFill>
                <a:srgbClr val="000000"/>
              </a:solidFill>
              <a:round/>
              <a:headEnd type="none" w="sm" len="lg"/>
              <a:tailEnd type="none" w="sm" len="lg"/>
            </a:ln>
            <a:effectLst/>
          </p:spPr>
          <p:txBody>
            <a:bodyPr wrap="none" anchor="ctr"/>
            <a:lstStyle/>
            <a:p>
              <a:endParaRPr lang="zh-CN" altLang="en-US"/>
            </a:p>
          </p:txBody>
        </p:sp>
        <p:sp>
          <p:nvSpPr>
            <p:cNvPr id="99353" name="Line 25"/>
            <p:cNvSpPr>
              <a:spLocks noChangeShapeType="1"/>
            </p:cNvSpPr>
            <p:nvPr/>
          </p:nvSpPr>
          <p:spPr bwMode="auto">
            <a:xfrm>
              <a:off x="1824" y="1680"/>
              <a:ext cx="672" cy="0"/>
            </a:xfrm>
            <a:prstGeom prst="line">
              <a:avLst/>
            </a:prstGeom>
            <a:noFill/>
            <a:ln w="12700">
              <a:solidFill>
                <a:srgbClr val="000000"/>
              </a:solidFill>
              <a:round/>
              <a:headEnd type="none" w="sm" len="lg"/>
              <a:tailEnd type="none" w="sm" len="lg"/>
            </a:ln>
            <a:effectLst/>
          </p:spPr>
          <p:txBody>
            <a:bodyPr wrap="none" anchor="ctr"/>
            <a:lstStyle/>
            <a:p>
              <a:endParaRPr lang="zh-CN" altLang="en-US"/>
            </a:p>
          </p:txBody>
        </p:sp>
        <p:sp>
          <p:nvSpPr>
            <p:cNvPr id="99354" name="Line 26"/>
            <p:cNvSpPr>
              <a:spLocks noChangeShapeType="1"/>
            </p:cNvSpPr>
            <p:nvPr/>
          </p:nvSpPr>
          <p:spPr bwMode="auto">
            <a:xfrm>
              <a:off x="1632" y="1680"/>
              <a:ext cx="1008" cy="0"/>
            </a:xfrm>
            <a:prstGeom prst="line">
              <a:avLst/>
            </a:prstGeom>
            <a:noFill/>
            <a:ln w="28575">
              <a:solidFill>
                <a:srgbClr val="0000FF"/>
              </a:solidFill>
              <a:prstDash val="dash"/>
              <a:round/>
              <a:headEnd type="none" w="sm" len="lg"/>
              <a:tailEnd type="none" w="sm" len="lg"/>
            </a:ln>
            <a:effectLst/>
          </p:spPr>
          <p:txBody>
            <a:bodyPr wrap="none" anchor="ctr"/>
            <a:lstStyle/>
            <a:p>
              <a:endParaRPr lang="zh-CN" altLang="en-US"/>
            </a:p>
          </p:txBody>
        </p:sp>
        <p:sp>
          <p:nvSpPr>
            <p:cNvPr id="99355" name="Line 27"/>
            <p:cNvSpPr>
              <a:spLocks noChangeShapeType="1"/>
            </p:cNvSpPr>
            <p:nvPr/>
          </p:nvSpPr>
          <p:spPr bwMode="auto">
            <a:xfrm>
              <a:off x="1680" y="1632"/>
              <a:ext cx="912" cy="0"/>
            </a:xfrm>
            <a:prstGeom prst="line">
              <a:avLst/>
            </a:prstGeom>
            <a:noFill/>
            <a:ln w="28575">
              <a:solidFill>
                <a:srgbClr val="0000FF"/>
              </a:solidFill>
              <a:prstDash val="dash"/>
              <a:round/>
              <a:headEnd type="none" w="sm" len="lg"/>
              <a:tailEnd type="none" w="sm" len="lg"/>
            </a:ln>
            <a:effectLst/>
          </p:spPr>
          <p:txBody>
            <a:bodyPr wrap="none" anchor="ctr"/>
            <a:lstStyle/>
            <a:p>
              <a:endParaRPr lang="zh-CN" altLang="en-US"/>
            </a:p>
          </p:txBody>
        </p:sp>
        <p:sp>
          <p:nvSpPr>
            <p:cNvPr id="99356" name="Line 28"/>
            <p:cNvSpPr>
              <a:spLocks noChangeShapeType="1"/>
            </p:cNvSpPr>
            <p:nvPr/>
          </p:nvSpPr>
          <p:spPr bwMode="auto">
            <a:xfrm>
              <a:off x="2304" y="1440"/>
              <a:ext cx="0" cy="192"/>
            </a:xfrm>
            <a:prstGeom prst="line">
              <a:avLst/>
            </a:prstGeom>
            <a:noFill/>
            <a:ln w="19050">
              <a:solidFill>
                <a:srgbClr val="FF0000"/>
              </a:solidFill>
              <a:round/>
              <a:headEnd type="none" w="sm" len="lg"/>
              <a:tailEnd type="triangle" w="sm" len="lg"/>
            </a:ln>
            <a:effectLst/>
          </p:spPr>
          <p:txBody>
            <a:bodyPr wrap="none" anchor="ctr"/>
            <a:lstStyle/>
            <a:p>
              <a:endParaRPr lang="zh-CN" altLang="en-US"/>
            </a:p>
          </p:txBody>
        </p:sp>
        <p:graphicFrame>
          <p:nvGraphicFramePr>
            <p:cNvPr id="99357" name="Object 29"/>
            <p:cNvGraphicFramePr>
              <a:graphicFrameLocks noChangeAspect="1"/>
            </p:cNvGraphicFramePr>
            <p:nvPr/>
          </p:nvGraphicFramePr>
          <p:xfrm>
            <a:off x="2304" y="1392"/>
            <a:ext cx="336" cy="265"/>
          </p:xfrm>
          <a:graphic>
            <a:graphicData uri="http://schemas.openxmlformats.org/presentationml/2006/ole">
              <mc:AlternateContent xmlns:mc="http://schemas.openxmlformats.org/markup-compatibility/2006">
                <mc:Choice xmlns:v="urn:schemas-microsoft-com:vml" Requires="v">
                  <p:oleObj spid="_x0000_s31029" name="公式" r:id="rId14" imgW="304800" imgH="241300" progId="Equation.3">
                    <p:embed/>
                  </p:oleObj>
                </mc:Choice>
                <mc:Fallback>
                  <p:oleObj name="公式" r:id="rId14" imgW="304800" imgH="241300" progId="Equation.3">
                    <p:embed/>
                    <p:pic>
                      <p:nvPicPr>
                        <p:cNvPr id="0" name="Picture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04" y="1392"/>
                          <a:ext cx="336" cy="2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9358" name="Line 30"/>
            <p:cNvSpPr>
              <a:spLocks noChangeShapeType="1"/>
            </p:cNvSpPr>
            <p:nvPr/>
          </p:nvSpPr>
          <p:spPr bwMode="auto">
            <a:xfrm>
              <a:off x="2304" y="1680"/>
              <a:ext cx="0" cy="192"/>
            </a:xfrm>
            <a:prstGeom prst="line">
              <a:avLst/>
            </a:prstGeom>
            <a:noFill/>
            <a:ln w="19050">
              <a:solidFill>
                <a:srgbClr val="FF0000"/>
              </a:solidFill>
              <a:round/>
              <a:headEnd type="triangle" w="sm" len="lg"/>
              <a:tailEnd type="none" w="sm" len="lg"/>
            </a:ln>
            <a:effectLst/>
          </p:spPr>
          <p:txBody>
            <a:bodyPr wrap="none" anchor="ctr"/>
            <a:lstStyle/>
            <a:p>
              <a:endParaRPr lang="zh-CN" altLang="en-US"/>
            </a:p>
          </p:txBody>
        </p:sp>
      </p:grpSp>
      <p:sp>
        <p:nvSpPr>
          <p:cNvPr id="99359" name="Text Box 31"/>
          <p:cNvSpPr txBox="1">
            <a:spLocks noChangeArrowheads="1"/>
          </p:cNvSpPr>
          <p:nvPr/>
        </p:nvSpPr>
        <p:spPr bwMode="auto">
          <a:xfrm>
            <a:off x="0" y="1066800"/>
            <a:ext cx="6781800" cy="519113"/>
          </a:xfrm>
          <a:prstGeom prst="rect">
            <a:avLst/>
          </a:prstGeom>
          <a:noFill/>
          <a:ln w="9525">
            <a:noFill/>
            <a:miter lim="800000"/>
          </a:ln>
          <a:effectLst/>
        </p:spPr>
        <p:txBody>
          <a:bodyPr>
            <a:spAutoFit/>
          </a:bodyPr>
          <a:lstStyle/>
          <a:p>
            <a:pPr>
              <a:spcBef>
                <a:spcPct val="50000"/>
              </a:spcBef>
            </a:pPr>
            <a:r>
              <a:rPr lang="en-US" altLang="zh-CN" sz="2800" dirty="0">
                <a:solidFill>
                  <a:srgbClr val="CC0000"/>
                </a:solidFill>
                <a:latin typeface="黑体" panose="02010609060101010101" pitchFamily="49" charset="-122"/>
                <a:ea typeface="黑体" panose="02010609060101010101" pitchFamily="49" charset="-122"/>
              </a:rPr>
              <a:t>  </a:t>
            </a:r>
            <a:r>
              <a:rPr lang="en-US" altLang="zh-CN" sz="2800" dirty="0">
                <a:solidFill>
                  <a:srgbClr val="C00000"/>
                </a:solidFill>
                <a:latin typeface="黑体" panose="02010609060101010101" pitchFamily="49" charset="-122"/>
                <a:ea typeface="黑体" panose="02010609060101010101" pitchFamily="49" charset="-122"/>
              </a:rPr>
              <a:t>3</a:t>
            </a:r>
            <a:r>
              <a:rPr lang="zh-CN" altLang="en-US" sz="2800" dirty="0">
                <a:solidFill>
                  <a:srgbClr val="070000"/>
                </a:solidFill>
                <a:latin typeface="黑体" panose="02010609060101010101" pitchFamily="49" charset="-122"/>
                <a:ea typeface="黑体" panose="02010609060101010101" pitchFamily="49" charset="-122"/>
              </a:rPr>
              <a:t>）检验光学元件表面的平整度</a:t>
            </a:r>
          </a:p>
        </p:txBody>
      </p:sp>
      <p:graphicFrame>
        <p:nvGraphicFramePr>
          <p:cNvPr id="99360" name="Object 32"/>
          <p:cNvGraphicFramePr>
            <a:graphicFrameLocks noChangeAspect="1"/>
          </p:cNvGraphicFramePr>
          <p:nvPr/>
        </p:nvGraphicFramePr>
        <p:xfrm>
          <a:off x="609600" y="5410200"/>
          <a:ext cx="1905000" cy="1144588"/>
        </p:xfrm>
        <a:graphic>
          <a:graphicData uri="http://schemas.openxmlformats.org/presentationml/2006/ole">
            <mc:AlternateContent xmlns:mc="http://schemas.openxmlformats.org/markup-compatibility/2006">
              <mc:Choice xmlns:v="urn:schemas-microsoft-com:vml" Requires="v">
                <p:oleObj spid="_x0000_s31030" name="公式" r:id="rId16" imgW="977265" imgH="635000" progId="Equation.3">
                  <p:embed/>
                </p:oleObj>
              </mc:Choice>
              <mc:Fallback>
                <p:oleObj name="公式" r:id="rId16" imgW="977265" imgH="635000" progId="Equation.3">
                  <p:embed/>
                  <p:pic>
                    <p:nvPicPr>
                      <p:cNvPr id="0"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9600" y="5410200"/>
                        <a:ext cx="1905000" cy="1144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61" name="Object 33"/>
          <p:cNvGraphicFramePr>
            <a:graphicFrameLocks noChangeAspect="1"/>
          </p:cNvGraphicFramePr>
          <p:nvPr/>
        </p:nvGraphicFramePr>
        <p:xfrm>
          <a:off x="2438400" y="5470525"/>
          <a:ext cx="1981200" cy="1158875"/>
        </p:xfrm>
        <a:graphic>
          <a:graphicData uri="http://schemas.openxmlformats.org/presentationml/2006/ole">
            <mc:AlternateContent xmlns:mc="http://schemas.openxmlformats.org/markup-compatibility/2006">
              <mc:Choice xmlns:v="urn:schemas-microsoft-com:vml" Requires="v">
                <p:oleObj spid="_x0000_s31031" name="Equation" r:id="rId18" imgW="723900" imgH="393700" progId="Equation.3">
                  <p:embed/>
                </p:oleObj>
              </mc:Choice>
              <mc:Fallback>
                <p:oleObj name="Equation" r:id="rId18" imgW="723900" imgH="393700" progId="Equation.3">
                  <p:embed/>
                  <p:pic>
                    <p:nvPicPr>
                      <p:cNvPr id="0" name="Picture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38400" y="5470525"/>
                        <a:ext cx="1981200" cy="1158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34"/>
          <p:cNvGrpSpPr/>
          <p:nvPr/>
        </p:nvGrpSpPr>
        <p:grpSpPr bwMode="auto">
          <a:xfrm>
            <a:off x="685800" y="3124200"/>
            <a:ext cx="3352800" cy="1981200"/>
            <a:chOff x="432" y="1824"/>
            <a:chExt cx="2112" cy="1248"/>
          </a:xfrm>
        </p:grpSpPr>
        <p:sp>
          <p:nvSpPr>
            <p:cNvPr id="99363" name="Rectangle 35"/>
            <p:cNvSpPr>
              <a:spLocks noChangeArrowheads="1"/>
            </p:cNvSpPr>
            <p:nvPr/>
          </p:nvSpPr>
          <p:spPr bwMode="auto">
            <a:xfrm>
              <a:off x="432" y="1920"/>
              <a:ext cx="2112" cy="528"/>
            </a:xfrm>
            <a:prstGeom prst="rect">
              <a:avLst/>
            </a:prstGeom>
            <a:solidFill>
              <a:srgbClr val="FFFF99"/>
            </a:solidFill>
            <a:ln w="9525">
              <a:solidFill>
                <a:srgbClr val="000000"/>
              </a:solidFill>
              <a:miter lim="800000"/>
            </a:ln>
            <a:effectLst/>
          </p:spPr>
          <p:txBody>
            <a:bodyPr wrap="none" anchor="ctr"/>
            <a:lstStyle/>
            <a:p>
              <a:endParaRPr lang="zh-CN" altLang="en-US"/>
            </a:p>
          </p:txBody>
        </p:sp>
        <p:sp>
          <p:nvSpPr>
            <p:cNvPr id="99364" name="Rectangle 36"/>
            <p:cNvSpPr>
              <a:spLocks noChangeArrowheads="1"/>
            </p:cNvSpPr>
            <p:nvPr/>
          </p:nvSpPr>
          <p:spPr bwMode="auto">
            <a:xfrm>
              <a:off x="432" y="1920"/>
              <a:ext cx="128" cy="528"/>
            </a:xfrm>
            <a:prstGeom prst="rect">
              <a:avLst/>
            </a:prstGeom>
            <a:solidFill>
              <a:srgbClr val="5A5800"/>
            </a:solidFill>
            <a:ln w="9525">
              <a:solidFill>
                <a:srgbClr val="000000"/>
              </a:solidFill>
              <a:miter lim="800000"/>
            </a:ln>
            <a:effectLst/>
          </p:spPr>
          <p:txBody>
            <a:bodyPr wrap="none" anchor="ctr"/>
            <a:lstStyle/>
            <a:p>
              <a:endParaRPr lang="zh-CN" altLang="en-US"/>
            </a:p>
          </p:txBody>
        </p:sp>
        <p:sp>
          <p:nvSpPr>
            <p:cNvPr id="99365" name="Rectangle 37"/>
            <p:cNvSpPr>
              <a:spLocks noChangeArrowheads="1"/>
            </p:cNvSpPr>
            <p:nvPr/>
          </p:nvSpPr>
          <p:spPr bwMode="auto">
            <a:xfrm>
              <a:off x="688" y="1920"/>
              <a:ext cx="128" cy="528"/>
            </a:xfrm>
            <a:prstGeom prst="rect">
              <a:avLst/>
            </a:prstGeom>
            <a:solidFill>
              <a:srgbClr val="5A5800"/>
            </a:solidFill>
            <a:ln w="9525">
              <a:solidFill>
                <a:srgbClr val="000000"/>
              </a:solidFill>
              <a:miter lim="800000"/>
            </a:ln>
            <a:effectLst/>
          </p:spPr>
          <p:txBody>
            <a:bodyPr wrap="none" anchor="ctr"/>
            <a:lstStyle/>
            <a:p>
              <a:endParaRPr lang="zh-CN" altLang="en-US"/>
            </a:p>
          </p:txBody>
        </p:sp>
        <p:sp>
          <p:nvSpPr>
            <p:cNvPr id="99366" name="Rectangle 38"/>
            <p:cNvSpPr>
              <a:spLocks noChangeArrowheads="1"/>
            </p:cNvSpPr>
            <p:nvPr/>
          </p:nvSpPr>
          <p:spPr bwMode="auto">
            <a:xfrm>
              <a:off x="945" y="1920"/>
              <a:ext cx="127" cy="528"/>
            </a:xfrm>
            <a:prstGeom prst="rect">
              <a:avLst/>
            </a:prstGeom>
            <a:solidFill>
              <a:srgbClr val="5A5800"/>
            </a:solidFill>
            <a:ln w="9525">
              <a:solidFill>
                <a:srgbClr val="000000"/>
              </a:solidFill>
              <a:miter lim="800000"/>
            </a:ln>
            <a:effectLst/>
          </p:spPr>
          <p:txBody>
            <a:bodyPr wrap="none" anchor="ctr"/>
            <a:lstStyle/>
            <a:p>
              <a:endParaRPr lang="zh-CN" altLang="en-US"/>
            </a:p>
          </p:txBody>
        </p:sp>
        <p:grpSp>
          <p:nvGrpSpPr>
            <p:cNvPr id="5" name="Group 39"/>
            <p:cNvGrpSpPr/>
            <p:nvPr/>
          </p:nvGrpSpPr>
          <p:grpSpPr bwMode="auto">
            <a:xfrm>
              <a:off x="1264" y="1920"/>
              <a:ext cx="385" cy="528"/>
              <a:chOff x="1344" y="3552"/>
              <a:chExt cx="288" cy="480"/>
            </a:xfrm>
          </p:grpSpPr>
          <p:sp>
            <p:nvSpPr>
              <p:cNvPr id="99368" name="AutoShape 40"/>
              <p:cNvSpPr>
                <a:spLocks noChangeArrowheads="1"/>
              </p:cNvSpPr>
              <p:nvPr/>
            </p:nvSpPr>
            <p:spPr bwMode="auto">
              <a:xfrm rot="5301541">
                <a:off x="1344" y="3648"/>
                <a:ext cx="288" cy="288"/>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5A5800"/>
              </a:solidFill>
              <a:ln w="9525">
                <a:solidFill>
                  <a:srgbClr val="000000"/>
                </a:solidFill>
                <a:miter lim="800000"/>
              </a:ln>
              <a:effectLst/>
            </p:spPr>
            <p:txBody>
              <a:bodyPr wrap="none" anchor="ctr"/>
              <a:lstStyle/>
              <a:p>
                <a:endParaRPr lang="zh-CN" altLang="en-US"/>
              </a:p>
            </p:txBody>
          </p:sp>
          <p:grpSp>
            <p:nvGrpSpPr>
              <p:cNvPr id="6" name="Group 41"/>
              <p:cNvGrpSpPr/>
              <p:nvPr/>
            </p:nvGrpSpPr>
            <p:grpSpPr bwMode="auto">
              <a:xfrm>
                <a:off x="1488" y="3552"/>
                <a:ext cx="96" cy="480"/>
                <a:chOff x="1488" y="3552"/>
                <a:chExt cx="96" cy="480"/>
              </a:xfrm>
            </p:grpSpPr>
            <p:sp>
              <p:nvSpPr>
                <p:cNvPr id="99370" name="Rectangle 42"/>
                <p:cNvSpPr>
                  <a:spLocks noChangeArrowheads="1"/>
                </p:cNvSpPr>
                <p:nvPr/>
              </p:nvSpPr>
              <p:spPr bwMode="auto">
                <a:xfrm>
                  <a:off x="1488" y="3888"/>
                  <a:ext cx="96" cy="144"/>
                </a:xfrm>
                <a:prstGeom prst="rect">
                  <a:avLst/>
                </a:prstGeom>
                <a:solidFill>
                  <a:srgbClr val="5A5800"/>
                </a:solidFill>
                <a:ln w="9525">
                  <a:solidFill>
                    <a:srgbClr val="000000"/>
                  </a:solidFill>
                  <a:miter lim="800000"/>
                </a:ln>
                <a:effectLst/>
              </p:spPr>
              <p:txBody>
                <a:bodyPr wrap="none" anchor="ctr"/>
                <a:lstStyle/>
                <a:p>
                  <a:endParaRPr lang="zh-CN" altLang="en-US"/>
                </a:p>
              </p:txBody>
            </p:sp>
            <p:sp>
              <p:nvSpPr>
                <p:cNvPr id="99371" name="Rectangle 43"/>
                <p:cNvSpPr>
                  <a:spLocks noChangeArrowheads="1"/>
                </p:cNvSpPr>
                <p:nvPr/>
              </p:nvSpPr>
              <p:spPr bwMode="auto">
                <a:xfrm>
                  <a:off x="1488" y="3552"/>
                  <a:ext cx="96" cy="144"/>
                </a:xfrm>
                <a:prstGeom prst="rect">
                  <a:avLst/>
                </a:prstGeom>
                <a:solidFill>
                  <a:srgbClr val="5A5800"/>
                </a:solidFill>
                <a:ln w="9525">
                  <a:solidFill>
                    <a:srgbClr val="000000"/>
                  </a:solidFill>
                  <a:miter lim="800000"/>
                </a:ln>
                <a:effectLst/>
              </p:spPr>
              <p:txBody>
                <a:bodyPr wrap="none" anchor="ctr"/>
                <a:lstStyle/>
                <a:p>
                  <a:endParaRPr lang="zh-CN" altLang="en-US"/>
                </a:p>
              </p:txBody>
            </p:sp>
          </p:grpSp>
        </p:grpSp>
        <p:grpSp>
          <p:nvGrpSpPr>
            <p:cNvPr id="7" name="Group 44"/>
            <p:cNvGrpSpPr/>
            <p:nvPr/>
          </p:nvGrpSpPr>
          <p:grpSpPr bwMode="auto">
            <a:xfrm>
              <a:off x="1520" y="1920"/>
              <a:ext cx="384" cy="528"/>
              <a:chOff x="1344" y="3552"/>
              <a:chExt cx="288" cy="480"/>
            </a:xfrm>
          </p:grpSpPr>
          <p:sp>
            <p:nvSpPr>
              <p:cNvPr id="99373" name="AutoShape 45"/>
              <p:cNvSpPr>
                <a:spLocks noChangeArrowheads="1"/>
              </p:cNvSpPr>
              <p:nvPr/>
            </p:nvSpPr>
            <p:spPr bwMode="auto">
              <a:xfrm rot="5301541">
                <a:off x="1344" y="3648"/>
                <a:ext cx="288" cy="288"/>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5A5800"/>
              </a:solidFill>
              <a:ln w="9525">
                <a:solidFill>
                  <a:srgbClr val="000000"/>
                </a:solidFill>
                <a:miter lim="800000"/>
              </a:ln>
              <a:effectLst/>
            </p:spPr>
            <p:txBody>
              <a:bodyPr wrap="none" anchor="ctr"/>
              <a:lstStyle/>
              <a:p>
                <a:endParaRPr lang="zh-CN" altLang="en-US"/>
              </a:p>
            </p:txBody>
          </p:sp>
          <p:grpSp>
            <p:nvGrpSpPr>
              <p:cNvPr id="8" name="Group 46"/>
              <p:cNvGrpSpPr/>
              <p:nvPr/>
            </p:nvGrpSpPr>
            <p:grpSpPr bwMode="auto">
              <a:xfrm>
                <a:off x="1488" y="3552"/>
                <a:ext cx="96" cy="480"/>
                <a:chOff x="1488" y="3552"/>
                <a:chExt cx="96" cy="480"/>
              </a:xfrm>
            </p:grpSpPr>
            <p:sp>
              <p:nvSpPr>
                <p:cNvPr id="99375" name="Rectangle 47"/>
                <p:cNvSpPr>
                  <a:spLocks noChangeArrowheads="1"/>
                </p:cNvSpPr>
                <p:nvPr/>
              </p:nvSpPr>
              <p:spPr bwMode="auto">
                <a:xfrm>
                  <a:off x="1488" y="3888"/>
                  <a:ext cx="96" cy="144"/>
                </a:xfrm>
                <a:prstGeom prst="rect">
                  <a:avLst/>
                </a:prstGeom>
                <a:solidFill>
                  <a:srgbClr val="5A5800"/>
                </a:solidFill>
                <a:ln w="9525">
                  <a:solidFill>
                    <a:srgbClr val="000000"/>
                  </a:solidFill>
                  <a:miter lim="800000"/>
                </a:ln>
                <a:effectLst/>
              </p:spPr>
              <p:txBody>
                <a:bodyPr wrap="none" anchor="ctr"/>
                <a:lstStyle/>
                <a:p>
                  <a:endParaRPr lang="zh-CN" altLang="en-US"/>
                </a:p>
              </p:txBody>
            </p:sp>
            <p:sp>
              <p:nvSpPr>
                <p:cNvPr id="99376" name="Rectangle 48"/>
                <p:cNvSpPr>
                  <a:spLocks noChangeArrowheads="1"/>
                </p:cNvSpPr>
                <p:nvPr/>
              </p:nvSpPr>
              <p:spPr bwMode="auto">
                <a:xfrm>
                  <a:off x="1488" y="3552"/>
                  <a:ext cx="96" cy="144"/>
                </a:xfrm>
                <a:prstGeom prst="rect">
                  <a:avLst/>
                </a:prstGeom>
                <a:solidFill>
                  <a:srgbClr val="5A5800"/>
                </a:solidFill>
                <a:ln w="9525">
                  <a:solidFill>
                    <a:srgbClr val="000000"/>
                  </a:solidFill>
                  <a:miter lim="800000"/>
                </a:ln>
                <a:effectLst/>
              </p:spPr>
              <p:txBody>
                <a:bodyPr wrap="none" anchor="ctr"/>
                <a:lstStyle/>
                <a:p>
                  <a:endParaRPr lang="zh-CN" altLang="en-US"/>
                </a:p>
              </p:txBody>
            </p:sp>
          </p:grpSp>
        </p:grpSp>
        <p:sp>
          <p:nvSpPr>
            <p:cNvPr id="99377" name="Rectangle 49"/>
            <p:cNvSpPr>
              <a:spLocks noChangeArrowheads="1"/>
            </p:cNvSpPr>
            <p:nvPr/>
          </p:nvSpPr>
          <p:spPr bwMode="auto">
            <a:xfrm>
              <a:off x="1200" y="1920"/>
              <a:ext cx="127" cy="528"/>
            </a:xfrm>
            <a:prstGeom prst="rect">
              <a:avLst/>
            </a:prstGeom>
            <a:solidFill>
              <a:srgbClr val="5A5800"/>
            </a:solidFill>
            <a:ln w="9525">
              <a:solidFill>
                <a:srgbClr val="000000"/>
              </a:solidFill>
              <a:miter lim="800000"/>
            </a:ln>
            <a:effectLst/>
          </p:spPr>
          <p:txBody>
            <a:bodyPr wrap="none" anchor="ctr"/>
            <a:lstStyle/>
            <a:p>
              <a:endParaRPr lang="zh-CN" altLang="en-US"/>
            </a:p>
          </p:txBody>
        </p:sp>
        <p:sp>
          <p:nvSpPr>
            <p:cNvPr id="99378" name="Rectangle 50"/>
            <p:cNvSpPr>
              <a:spLocks noChangeArrowheads="1"/>
            </p:cNvSpPr>
            <p:nvPr/>
          </p:nvSpPr>
          <p:spPr bwMode="auto">
            <a:xfrm>
              <a:off x="1973" y="1920"/>
              <a:ext cx="114" cy="528"/>
            </a:xfrm>
            <a:prstGeom prst="rect">
              <a:avLst/>
            </a:prstGeom>
            <a:solidFill>
              <a:srgbClr val="5A5800"/>
            </a:solidFill>
            <a:ln w="9525">
              <a:solidFill>
                <a:srgbClr val="000000"/>
              </a:solidFill>
              <a:miter lim="800000"/>
            </a:ln>
            <a:effectLst/>
          </p:spPr>
          <p:txBody>
            <a:bodyPr wrap="none" anchor="ctr"/>
            <a:lstStyle/>
            <a:p>
              <a:endParaRPr lang="zh-CN" altLang="en-US"/>
            </a:p>
          </p:txBody>
        </p:sp>
        <p:sp>
          <p:nvSpPr>
            <p:cNvPr id="99379" name="Rectangle 51"/>
            <p:cNvSpPr>
              <a:spLocks noChangeArrowheads="1"/>
            </p:cNvSpPr>
            <p:nvPr/>
          </p:nvSpPr>
          <p:spPr bwMode="auto">
            <a:xfrm>
              <a:off x="2224" y="1920"/>
              <a:ext cx="129" cy="528"/>
            </a:xfrm>
            <a:prstGeom prst="rect">
              <a:avLst/>
            </a:prstGeom>
            <a:solidFill>
              <a:srgbClr val="5A5800"/>
            </a:solidFill>
            <a:ln w="9525">
              <a:solidFill>
                <a:srgbClr val="000000"/>
              </a:solidFill>
              <a:miter lim="800000"/>
            </a:ln>
            <a:effectLst/>
          </p:spPr>
          <p:txBody>
            <a:bodyPr wrap="none" anchor="ctr"/>
            <a:lstStyle/>
            <a:p>
              <a:endParaRPr lang="zh-CN" altLang="en-US"/>
            </a:p>
          </p:txBody>
        </p:sp>
        <p:sp>
          <p:nvSpPr>
            <p:cNvPr id="99380" name="Rectangle 52"/>
            <p:cNvSpPr>
              <a:spLocks noChangeArrowheads="1"/>
            </p:cNvSpPr>
            <p:nvPr/>
          </p:nvSpPr>
          <p:spPr bwMode="auto">
            <a:xfrm>
              <a:off x="2480" y="1920"/>
              <a:ext cx="64" cy="528"/>
            </a:xfrm>
            <a:prstGeom prst="rect">
              <a:avLst/>
            </a:prstGeom>
            <a:solidFill>
              <a:srgbClr val="5A5800"/>
            </a:solidFill>
            <a:ln w="9525">
              <a:solidFill>
                <a:srgbClr val="000000"/>
              </a:solidFill>
              <a:miter lim="800000"/>
            </a:ln>
            <a:effectLst/>
          </p:spPr>
          <p:txBody>
            <a:bodyPr wrap="none" anchor="ctr"/>
            <a:lstStyle/>
            <a:p>
              <a:endParaRPr lang="zh-CN" altLang="en-US"/>
            </a:p>
          </p:txBody>
        </p:sp>
        <p:grpSp>
          <p:nvGrpSpPr>
            <p:cNvPr id="9" name="Group 53"/>
            <p:cNvGrpSpPr/>
            <p:nvPr/>
          </p:nvGrpSpPr>
          <p:grpSpPr bwMode="auto">
            <a:xfrm>
              <a:off x="1392" y="1920"/>
              <a:ext cx="1152" cy="1152"/>
              <a:chOff x="1392" y="1920"/>
              <a:chExt cx="1152" cy="1152"/>
            </a:xfrm>
          </p:grpSpPr>
          <p:sp>
            <p:nvSpPr>
              <p:cNvPr id="99382" name="Line 54"/>
              <p:cNvSpPr>
                <a:spLocks noChangeShapeType="1"/>
              </p:cNvSpPr>
              <p:nvPr/>
            </p:nvSpPr>
            <p:spPr bwMode="auto">
              <a:xfrm>
                <a:off x="1728" y="1920"/>
                <a:ext cx="0" cy="1056"/>
              </a:xfrm>
              <a:prstGeom prst="line">
                <a:avLst/>
              </a:prstGeom>
              <a:noFill/>
              <a:ln w="28575">
                <a:solidFill>
                  <a:srgbClr val="FF33CC"/>
                </a:solidFill>
                <a:prstDash val="dash"/>
                <a:round/>
                <a:headEnd type="none" w="sm" len="lg"/>
                <a:tailEnd type="none" w="sm" len="lg"/>
              </a:ln>
              <a:effectLst/>
            </p:spPr>
            <p:txBody>
              <a:bodyPr wrap="none" anchor="ctr"/>
              <a:lstStyle/>
              <a:p>
                <a:endParaRPr lang="zh-CN" altLang="en-US"/>
              </a:p>
            </p:txBody>
          </p:sp>
          <p:sp>
            <p:nvSpPr>
              <p:cNvPr id="99383" name="Line 55"/>
              <p:cNvSpPr>
                <a:spLocks noChangeShapeType="1"/>
              </p:cNvSpPr>
              <p:nvPr/>
            </p:nvSpPr>
            <p:spPr bwMode="auto">
              <a:xfrm>
                <a:off x="1816" y="1920"/>
                <a:ext cx="0" cy="1056"/>
              </a:xfrm>
              <a:prstGeom prst="line">
                <a:avLst/>
              </a:prstGeom>
              <a:noFill/>
              <a:ln w="28575">
                <a:solidFill>
                  <a:srgbClr val="FF33CC"/>
                </a:solidFill>
                <a:prstDash val="dash"/>
                <a:round/>
                <a:headEnd type="none" w="sm" len="lg"/>
                <a:tailEnd type="none" w="sm" len="lg"/>
              </a:ln>
              <a:effectLst/>
            </p:spPr>
            <p:txBody>
              <a:bodyPr wrap="none" anchor="ctr"/>
              <a:lstStyle/>
              <a:p>
                <a:endParaRPr lang="zh-CN" altLang="en-US"/>
              </a:p>
            </p:txBody>
          </p:sp>
          <p:sp>
            <p:nvSpPr>
              <p:cNvPr id="99384" name="Line 56"/>
              <p:cNvSpPr>
                <a:spLocks noChangeShapeType="1"/>
              </p:cNvSpPr>
              <p:nvPr/>
            </p:nvSpPr>
            <p:spPr bwMode="auto">
              <a:xfrm>
                <a:off x="1392" y="2928"/>
                <a:ext cx="327" cy="0"/>
              </a:xfrm>
              <a:prstGeom prst="line">
                <a:avLst/>
              </a:prstGeom>
              <a:noFill/>
              <a:ln w="19050">
                <a:solidFill>
                  <a:srgbClr val="FF0066"/>
                </a:solidFill>
                <a:round/>
                <a:headEnd type="none" w="sm" len="lg"/>
                <a:tailEnd type="triangle" w="sm" len="lg"/>
              </a:ln>
              <a:effectLst/>
            </p:spPr>
            <p:txBody>
              <a:bodyPr wrap="none" anchor="ctr"/>
              <a:lstStyle/>
              <a:p>
                <a:endParaRPr lang="zh-CN" altLang="en-US"/>
              </a:p>
            </p:txBody>
          </p:sp>
          <p:sp>
            <p:nvSpPr>
              <p:cNvPr id="99385" name="Line 57"/>
              <p:cNvSpPr>
                <a:spLocks noChangeShapeType="1"/>
              </p:cNvSpPr>
              <p:nvPr/>
            </p:nvSpPr>
            <p:spPr bwMode="auto">
              <a:xfrm>
                <a:off x="1824" y="2928"/>
                <a:ext cx="326" cy="0"/>
              </a:xfrm>
              <a:prstGeom prst="line">
                <a:avLst/>
              </a:prstGeom>
              <a:noFill/>
              <a:ln w="19050">
                <a:solidFill>
                  <a:srgbClr val="FF0066"/>
                </a:solidFill>
                <a:round/>
                <a:headEnd type="triangle" w="sm" len="lg"/>
                <a:tailEnd type="none" w="sm" len="lg"/>
              </a:ln>
              <a:effectLst/>
            </p:spPr>
            <p:txBody>
              <a:bodyPr wrap="none" anchor="ctr"/>
              <a:lstStyle/>
              <a:p>
                <a:endParaRPr lang="zh-CN" altLang="en-US"/>
              </a:p>
            </p:txBody>
          </p:sp>
          <p:sp>
            <p:nvSpPr>
              <p:cNvPr id="99386" name="Line 58"/>
              <p:cNvSpPr>
                <a:spLocks noChangeShapeType="1"/>
              </p:cNvSpPr>
              <p:nvPr/>
            </p:nvSpPr>
            <p:spPr bwMode="auto">
              <a:xfrm>
                <a:off x="1975" y="1920"/>
                <a:ext cx="0" cy="1056"/>
              </a:xfrm>
              <a:prstGeom prst="line">
                <a:avLst/>
              </a:prstGeom>
              <a:noFill/>
              <a:ln w="28575">
                <a:solidFill>
                  <a:srgbClr val="0000FF"/>
                </a:solidFill>
                <a:prstDash val="dash"/>
                <a:round/>
                <a:headEnd type="none" w="sm" len="lg"/>
                <a:tailEnd type="none" w="sm" len="lg"/>
              </a:ln>
              <a:effectLst/>
            </p:spPr>
            <p:txBody>
              <a:bodyPr wrap="none" anchor="ctr"/>
              <a:lstStyle/>
              <a:p>
                <a:endParaRPr lang="zh-CN" altLang="en-US"/>
              </a:p>
            </p:txBody>
          </p:sp>
          <p:sp>
            <p:nvSpPr>
              <p:cNvPr id="99387" name="Line 59"/>
              <p:cNvSpPr>
                <a:spLocks noChangeShapeType="1"/>
              </p:cNvSpPr>
              <p:nvPr/>
            </p:nvSpPr>
            <p:spPr bwMode="auto">
              <a:xfrm>
                <a:off x="1719" y="1920"/>
                <a:ext cx="0" cy="1056"/>
              </a:xfrm>
              <a:prstGeom prst="line">
                <a:avLst/>
              </a:prstGeom>
              <a:noFill/>
              <a:ln w="28575">
                <a:solidFill>
                  <a:srgbClr val="0000FF"/>
                </a:solidFill>
                <a:prstDash val="dash"/>
                <a:round/>
                <a:headEnd type="none" w="sm" len="lg"/>
                <a:tailEnd type="none" w="sm" len="lg"/>
              </a:ln>
              <a:effectLst/>
            </p:spPr>
            <p:txBody>
              <a:bodyPr wrap="none" anchor="ctr"/>
              <a:lstStyle/>
              <a:p>
                <a:endParaRPr lang="zh-CN" altLang="en-US"/>
              </a:p>
            </p:txBody>
          </p:sp>
          <p:sp>
            <p:nvSpPr>
              <p:cNvPr id="99388" name="Line 60"/>
              <p:cNvSpPr>
                <a:spLocks noChangeShapeType="1"/>
              </p:cNvSpPr>
              <p:nvPr/>
            </p:nvSpPr>
            <p:spPr bwMode="auto">
              <a:xfrm>
                <a:off x="1392" y="2640"/>
                <a:ext cx="327" cy="0"/>
              </a:xfrm>
              <a:prstGeom prst="line">
                <a:avLst/>
              </a:prstGeom>
              <a:noFill/>
              <a:ln w="19050">
                <a:solidFill>
                  <a:srgbClr val="FF0000"/>
                </a:solidFill>
                <a:round/>
                <a:headEnd type="none" w="sm" len="lg"/>
                <a:tailEnd type="triangle" w="sm" len="lg"/>
              </a:ln>
              <a:effectLst/>
            </p:spPr>
            <p:txBody>
              <a:bodyPr wrap="none" anchor="ctr"/>
              <a:lstStyle/>
              <a:p>
                <a:endParaRPr lang="zh-CN" altLang="en-US"/>
              </a:p>
            </p:txBody>
          </p:sp>
          <p:sp>
            <p:nvSpPr>
              <p:cNvPr id="99389" name="Line 61"/>
              <p:cNvSpPr>
                <a:spLocks noChangeShapeType="1"/>
              </p:cNvSpPr>
              <p:nvPr/>
            </p:nvSpPr>
            <p:spPr bwMode="auto">
              <a:xfrm>
                <a:off x="1980" y="2640"/>
                <a:ext cx="327" cy="0"/>
              </a:xfrm>
              <a:prstGeom prst="line">
                <a:avLst/>
              </a:prstGeom>
              <a:noFill/>
              <a:ln w="19050">
                <a:solidFill>
                  <a:srgbClr val="FF0000"/>
                </a:solidFill>
                <a:round/>
                <a:headEnd type="triangle" w="sm" len="lg"/>
                <a:tailEnd type="none" w="sm" len="lg"/>
              </a:ln>
              <a:effectLst/>
            </p:spPr>
            <p:txBody>
              <a:bodyPr wrap="none" anchor="ctr"/>
              <a:lstStyle/>
              <a:p>
                <a:endParaRPr lang="zh-CN" altLang="en-US"/>
              </a:p>
            </p:txBody>
          </p:sp>
          <p:graphicFrame>
            <p:nvGraphicFramePr>
              <p:cNvPr id="99390" name="Object 62"/>
              <p:cNvGraphicFramePr>
                <a:graphicFrameLocks noChangeAspect="1"/>
              </p:cNvGraphicFramePr>
              <p:nvPr/>
            </p:nvGraphicFramePr>
            <p:xfrm>
              <a:off x="2307" y="2496"/>
              <a:ext cx="237" cy="268"/>
            </p:xfrm>
            <a:graphic>
              <a:graphicData uri="http://schemas.openxmlformats.org/presentationml/2006/ole">
                <mc:AlternateContent xmlns:mc="http://schemas.openxmlformats.org/markup-compatibility/2006">
                  <mc:Choice xmlns:v="urn:schemas-microsoft-com:vml" Requires="v">
                    <p:oleObj spid="_x0000_s31032" name="公式" r:id="rId20" imgW="165100" imgH="254000" progId="Equation.3">
                      <p:embed/>
                    </p:oleObj>
                  </mc:Choice>
                  <mc:Fallback>
                    <p:oleObj name="公式" r:id="rId20" imgW="165100" imgH="254000" progId="Equation.3">
                      <p:embed/>
                      <p:pic>
                        <p:nvPicPr>
                          <p:cNvPr id="0" name="Picture 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07" y="2496"/>
                            <a:ext cx="237" cy="2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91" name="Object 63"/>
              <p:cNvGraphicFramePr>
                <a:graphicFrameLocks noChangeAspect="1"/>
              </p:cNvGraphicFramePr>
              <p:nvPr/>
            </p:nvGraphicFramePr>
            <p:xfrm>
              <a:off x="2158" y="2811"/>
              <a:ext cx="194" cy="261"/>
            </p:xfrm>
            <a:graphic>
              <a:graphicData uri="http://schemas.openxmlformats.org/presentationml/2006/ole">
                <mc:AlternateContent xmlns:mc="http://schemas.openxmlformats.org/markup-compatibility/2006">
                  <mc:Choice xmlns:v="urn:schemas-microsoft-com:vml" Requires="v">
                    <p:oleObj spid="_x0000_s31033" name="Equation" r:id="rId22" imgW="228600" imgH="279400" progId="Equation.3">
                      <p:embed/>
                    </p:oleObj>
                  </mc:Choice>
                  <mc:Fallback>
                    <p:oleObj name="Equation" r:id="rId22" imgW="228600" imgH="279400" progId="Equation.3">
                      <p:embed/>
                      <p:pic>
                        <p:nvPicPr>
                          <p:cNvPr id="0" name="Picture 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158" y="2811"/>
                            <a:ext cx="194" cy="2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9392" name="Line 64"/>
            <p:cNvSpPr>
              <a:spLocks noChangeShapeType="1"/>
            </p:cNvSpPr>
            <p:nvPr/>
          </p:nvSpPr>
          <p:spPr bwMode="auto">
            <a:xfrm>
              <a:off x="432" y="1824"/>
              <a:ext cx="2112" cy="0"/>
            </a:xfrm>
            <a:prstGeom prst="line">
              <a:avLst/>
            </a:prstGeom>
            <a:noFill/>
            <a:ln w="12700">
              <a:solidFill>
                <a:srgbClr val="000000"/>
              </a:solidFill>
              <a:round/>
              <a:headEnd type="none" w="sm" len="lg"/>
              <a:tailEnd type="none" w="sm" len="lg"/>
            </a:ln>
            <a:effectLst/>
          </p:spPr>
          <p:txBody>
            <a:bodyPr wrap="none" anchor="ctr"/>
            <a:lstStyle/>
            <a:p>
              <a:endParaRPr lang="zh-CN" altLang="en-US"/>
            </a:p>
          </p:txBody>
        </p:sp>
      </p:grpSp>
      <p:sp>
        <p:nvSpPr>
          <p:cNvPr id="99393" name="Text Box 65"/>
          <p:cNvSpPr txBox="1">
            <a:spLocks noChangeArrowheads="1"/>
          </p:cNvSpPr>
          <p:nvPr/>
        </p:nvSpPr>
        <p:spPr bwMode="auto">
          <a:xfrm>
            <a:off x="5562600" y="1066800"/>
            <a:ext cx="2895600" cy="519113"/>
          </a:xfrm>
          <a:prstGeom prst="rect">
            <a:avLst/>
          </a:prstGeom>
          <a:noFill/>
          <a:ln w="9525">
            <a:noFill/>
            <a:miter lim="800000"/>
          </a:ln>
          <a:effectLst/>
        </p:spPr>
        <p:txBody>
          <a:bodyPr wrap="square">
            <a:spAutoFit/>
          </a:bodyPr>
          <a:lstStyle/>
          <a:p>
            <a:pPr>
              <a:spcBef>
                <a:spcPct val="50000"/>
              </a:spcBef>
            </a:pPr>
            <a:r>
              <a:rPr lang="en-US" altLang="zh-CN" sz="2800" dirty="0">
                <a:solidFill>
                  <a:srgbClr val="C00000"/>
                </a:solidFill>
                <a:latin typeface="黑体" panose="02010609060101010101" pitchFamily="49" charset="-122"/>
                <a:ea typeface="黑体" panose="02010609060101010101" pitchFamily="49" charset="-122"/>
              </a:rPr>
              <a:t>4</a:t>
            </a:r>
            <a:r>
              <a:rPr lang="zh-CN" altLang="en-US" sz="2800" dirty="0">
                <a:solidFill>
                  <a:srgbClr val="070000"/>
                </a:solidFill>
                <a:latin typeface="黑体" panose="02010609060101010101" pitchFamily="49" charset="-122"/>
                <a:ea typeface="黑体" panose="02010609060101010101" pitchFamily="49" charset="-122"/>
              </a:rPr>
              <a:t>）测细丝的直径</a:t>
            </a:r>
          </a:p>
        </p:txBody>
      </p:sp>
      <p:graphicFrame>
        <p:nvGraphicFramePr>
          <p:cNvPr id="99394" name="Object 66"/>
          <p:cNvGraphicFramePr>
            <a:graphicFrameLocks noChangeAspect="1"/>
          </p:cNvGraphicFramePr>
          <p:nvPr/>
        </p:nvGraphicFramePr>
        <p:xfrm>
          <a:off x="6019800" y="5513388"/>
          <a:ext cx="1752600" cy="1116012"/>
        </p:xfrm>
        <a:graphic>
          <a:graphicData uri="http://schemas.openxmlformats.org/presentationml/2006/ole">
            <mc:AlternateContent xmlns:mc="http://schemas.openxmlformats.org/markup-compatibility/2006">
              <mc:Choice xmlns:v="urn:schemas-microsoft-com:vml" Requires="v">
                <p:oleObj spid="_x0000_s31034" name="公式" r:id="rId24" imgW="1040765" imgH="609600" progId="Equation.3">
                  <p:embed/>
                </p:oleObj>
              </mc:Choice>
              <mc:Fallback>
                <p:oleObj name="公式" r:id="rId24" imgW="1040765" imgH="609600" progId="Equation.3">
                  <p:embed/>
                  <p:pic>
                    <p:nvPicPr>
                      <p:cNvPr id="0" name="Picture 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019800" y="5513388"/>
                        <a:ext cx="1752600" cy="1116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 name="Group 67"/>
          <p:cNvGrpSpPr/>
          <p:nvPr/>
        </p:nvGrpSpPr>
        <p:grpSpPr bwMode="auto">
          <a:xfrm>
            <a:off x="5124450" y="2667000"/>
            <a:ext cx="3124200" cy="2514600"/>
            <a:chOff x="3228" y="1536"/>
            <a:chExt cx="1968" cy="1584"/>
          </a:xfrm>
        </p:grpSpPr>
        <p:sp>
          <p:nvSpPr>
            <p:cNvPr id="99396" name="Line 68"/>
            <p:cNvSpPr>
              <a:spLocks noChangeShapeType="1"/>
            </p:cNvSpPr>
            <p:nvPr/>
          </p:nvSpPr>
          <p:spPr bwMode="auto">
            <a:xfrm flipH="1">
              <a:off x="4128" y="1536"/>
              <a:ext cx="0" cy="720"/>
            </a:xfrm>
            <a:prstGeom prst="line">
              <a:avLst/>
            </a:prstGeom>
            <a:noFill/>
            <a:ln w="28575">
              <a:solidFill>
                <a:srgbClr val="FF0000"/>
              </a:solidFill>
              <a:round/>
              <a:headEnd type="none" w="med" len="lg"/>
              <a:tailEnd type="triangle" w="sm" len="lg"/>
            </a:ln>
            <a:effectLst/>
          </p:spPr>
          <p:txBody>
            <a:bodyPr wrap="none" anchor="ctr"/>
            <a:lstStyle/>
            <a:p>
              <a:endParaRPr lang="zh-CN" altLang="en-US"/>
            </a:p>
          </p:txBody>
        </p:sp>
        <p:sp>
          <p:nvSpPr>
            <p:cNvPr id="99397" name="Line 69"/>
            <p:cNvSpPr>
              <a:spLocks noChangeShapeType="1"/>
            </p:cNvSpPr>
            <p:nvPr/>
          </p:nvSpPr>
          <p:spPr bwMode="auto">
            <a:xfrm flipV="1">
              <a:off x="4236" y="1584"/>
              <a:ext cx="0" cy="576"/>
            </a:xfrm>
            <a:prstGeom prst="line">
              <a:avLst/>
            </a:prstGeom>
            <a:noFill/>
            <a:ln w="28575">
              <a:solidFill>
                <a:srgbClr val="FF0066"/>
              </a:solidFill>
              <a:round/>
              <a:headEnd type="none" w="med" len="lg"/>
              <a:tailEnd type="triangle" w="sm" len="lg"/>
            </a:ln>
            <a:effectLst/>
          </p:spPr>
          <p:txBody>
            <a:bodyPr wrap="none" anchor="ctr"/>
            <a:lstStyle/>
            <a:p>
              <a:endParaRPr lang="zh-CN" altLang="en-US"/>
            </a:p>
          </p:txBody>
        </p:sp>
        <p:sp>
          <p:nvSpPr>
            <p:cNvPr id="99398" name="Line 70"/>
            <p:cNvSpPr>
              <a:spLocks noChangeShapeType="1"/>
            </p:cNvSpPr>
            <p:nvPr/>
          </p:nvSpPr>
          <p:spPr bwMode="auto">
            <a:xfrm flipV="1">
              <a:off x="4332" y="1584"/>
              <a:ext cx="0" cy="672"/>
            </a:xfrm>
            <a:prstGeom prst="line">
              <a:avLst/>
            </a:prstGeom>
            <a:noFill/>
            <a:ln w="28575">
              <a:solidFill>
                <a:srgbClr val="FF0066"/>
              </a:solidFill>
              <a:round/>
              <a:headEnd type="none" w="med" len="lg"/>
              <a:tailEnd type="triangle" w="sm" len="lg"/>
            </a:ln>
            <a:effectLst/>
          </p:spPr>
          <p:txBody>
            <a:bodyPr wrap="none" anchor="ctr"/>
            <a:lstStyle/>
            <a:p>
              <a:endParaRPr lang="zh-CN" altLang="en-US"/>
            </a:p>
          </p:txBody>
        </p:sp>
        <p:grpSp>
          <p:nvGrpSpPr>
            <p:cNvPr id="11" name="Group 71"/>
            <p:cNvGrpSpPr/>
            <p:nvPr/>
          </p:nvGrpSpPr>
          <p:grpSpPr bwMode="auto">
            <a:xfrm>
              <a:off x="3228" y="2640"/>
              <a:ext cx="1968" cy="192"/>
              <a:chOff x="3228" y="3408"/>
              <a:chExt cx="1968" cy="192"/>
            </a:xfrm>
          </p:grpSpPr>
          <p:sp>
            <p:nvSpPr>
              <p:cNvPr id="99400" name="Rectangle 72"/>
              <p:cNvSpPr>
                <a:spLocks noChangeArrowheads="1"/>
              </p:cNvSpPr>
              <p:nvPr/>
            </p:nvSpPr>
            <p:spPr bwMode="auto">
              <a:xfrm>
                <a:off x="3339" y="3408"/>
                <a:ext cx="121" cy="192"/>
              </a:xfrm>
              <a:prstGeom prst="rect">
                <a:avLst/>
              </a:prstGeom>
              <a:gradFill rotWithShape="0">
                <a:gsLst>
                  <a:gs pos="0">
                    <a:srgbClr val="FFFF61"/>
                  </a:gs>
                  <a:gs pos="50000">
                    <a:srgbClr val="FFFF61">
                      <a:gamma/>
                      <a:shade val="16078"/>
                      <a:invGamma/>
                    </a:srgbClr>
                  </a:gs>
                  <a:gs pos="100000">
                    <a:srgbClr val="FFFF61"/>
                  </a:gs>
                </a:gsLst>
                <a:lin ang="0" scaled="1"/>
              </a:gradFill>
              <a:ln w="9525">
                <a:noFill/>
                <a:miter lim="800000"/>
              </a:ln>
              <a:effectLst/>
            </p:spPr>
            <p:txBody>
              <a:bodyPr wrap="none" anchor="ctr"/>
              <a:lstStyle/>
              <a:p>
                <a:endParaRPr lang="zh-CN" altLang="en-US"/>
              </a:p>
            </p:txBody>
          </p:sp>
          <p:sp>
            <p:nvSpPr>
              <p:cNvPr id="99401" name="Rectangle 73"/>
              <p:cNvSpPr>
                <a:spLocks noChangeArrowheads="1"/>
              </p:cNvSpPr>
              <p:nvPr/>
            </p:nvSpPr>
            <p:spPr bwMode="auto">
              <a:xfrm>
                <a:off x="3437" y="3408"/>
                <a:ext cx="123" cy="192"/>
              </a:xfrm>
              <a:prstGeom prst="rect">
                <a:avLst/>
              </a:prstGeom>
              <a:gradFill rotWithShape="0">
                <a:gsLst>
                  <a:gs pos="0">
                    <a:srgbClr val="FFFF61"/>
                  </a:gs>
                  <a:gs pos="50000">
                    <a:srgbClr val="FFFF61">
                      <a:gamma/>
                      <a:shade val="16078"/>
                      <a:invGamma/>
                    </a:srgbClr>
                  </a:gs>
                  <a:gs pos="100000">
                    <a:srgbClr val="FFFF61"/>
                  </a:gs>
                </a:gsLst>
                <a:lin ang="0" scaled="1"/>
              </a:gradFill>
              <a:ln w="9525">
                <a:noFill/>
                <a:miter lim="800000"/>
              </a:ln>
              <a:effectLst/>
            </p:spPr>
            <p:txBody>
              <a:bodyPr wrap="none" anchor="ctr"/>
              <a:lstStyle/>
              <a:p>
                <a:endParaRPr lang="zh-CN" altLang="en-US"/>
              </a:p>
            </p:txBody>
          </p:sp>
          <p:sp>
            <p:nvSpPr>
              <p:cNvPr id="99402" name="Rectangle 74"/>
              <p:cNvSpPr>
                <a:spLocks noChangeArrowheads="1"/>
              </p:cNvSpPr>
              <p:nvPr/>
            </p:nvSpPr>
            <p:spPr bwMode="auto">
              <a:xfrm>
                <a:off x="3539" y="3408"/>
                <a:ext cx="122" cy="192"/>
              </a:xfrm>
              <a:prstGeom prst="rect">
                <a:avLst/>
              </a:prstGeom>
              <a:gradFill rotWithShape="0">
                <a:gsLst>
                  <a:gs pos="0">
                    <a:srgbClr val="FFFF61"/>
                  </a:gs>
                  <a:gs pos="50000">
                    <a:srgbClr val="FFFF61">
                      <a:gamma/>
                      <a:shade val="16078"/>
                      <a:invGamma/>
                    </a:srgbClr>
                  </a:gs>
                  <a:gs pos="100000">
                    <a:srgbClr val="FFFF61"/>
                  </a:gs>
                </a:gsLst>
                <a:lin ang="0" scaled="1"/>
              </a:gradFill>
              <a:ln w="9525">
                <a:noFill/>
                <a:miter lim="800000"/>
              </a:ln>
              <a:effectLst/>
            </p:spPr>
            <p:txBody>
              <a:bodyPr wrap="none" anchor="ctr"/>
              <a:lstStyle/>
              <a:p>
                <a:endParaRPr lang="zh-CN" altLang="en-US"/>
              </a:p>
            </p:txBody>
          </p:sp>
          <p:sp>
            <p:nvSpPr>
              <p:cNvPr id="99403" name="Rectangle 75"/>
              <p:cNvSpPr>
                <a:spLocks noChangeArrowheads="1"/>
              </p:cNvSpPr>
              <p:nvPr/>
            </p:nvSpPr>
            <p:spPr bwMode="auto">
              <a:xfrm>
                <a:off x="3638" y="3408"/>
                <a:ext cx="122" cy="192"/>
              </a:xfrm>
              <a:prstGeom prst="rect">
                <a:avLst/>
              </a:prstGeom>
              <a:gradFill rotWithShape="0">
                <a:gsLst>
                  <a:gs pos="0">
                    <a:srgbClr val="FFFF61"/>
                  </a:gs>
                  <a:gs pos="50000">
                    <a:srgbClr val="FFFF61">
                      <a:gamma/>
                      <a:shade val="16078"/>
                      <a:invGamma/>
                    </a:srgbClr>
                  </a:gs>
                  <a:gs pos="100000">
                    <a:srgbClr val="FFFF61"/>
                  </a:gs>
                </a:gsLst>
                <a:lin ang="0" scaled="1"/>
              </a:gradFill>
              <a:ln w="9525">
                <a:noFill/>
                <a:miter lim="800000"/>
              </a:ln>
              <a:effectLst/>
            </p:spPr>
            <p:txBody>
              <a:bodyPr wrap="none" anchor="ctr"/>
              <a:lstStyle/>
              <a:p>
                <a:endParaRPr lang="zh-CN" altLang="en-US"/>
              </a:p>
            </p:txBody>
          </p:sp>
          <p:sp>
            <p:nvSpPr>
              <p:cNvPr id="99404" name="Rectangle 76"/>
              <p:cNvSpPr>
                <a:spLocks noChangeArrowheads="1"/>
              </p:cNvSpPr>
              <p:nvPr/>
            </p:nvSpPr>
            <p:spPr bwMode="auto">
              <a:xfrm>
                <a:off x="3234" y="3408"/>
                <a:ext cx="123" cy="192"/>
              </a:xfrm>
              <a:prstGeom prst="rect">
                <a:avLst/>
              </a:prstGeom>
              <a:gradFill rotWithShape="0">
                <a:gsLst>
                  <a:gs pos="0">
                    <a:srgbClr val="FFFF61"/>
                  </a:gs>
                  <a:gs pos="50000">
                    <a:srgbClr val="FFFF61">
                      <a:gamma/>
                      <a:shade val="16078"/>
                      <a:invGamma/>
                    </a:srgbClr>
                  </a:gs>
                  <a:gs pos="100000">
                    <a:srgbClr val="FFFF61"/>
                  </a:gs>
                </a:gsLst>
                <a:lin ang="0" scaled="1"/>
              </a:gradFill>
              <a:ln w="9525">
                <a:noFill/>
                <a:miter lim="800000"/>
              </a:ln>
              <a:effectLst/>
            </p:spPr>
            <p:txBody>
              <a:bodyPr wrap="none" anchor="ctr"/>
              <a:lstStyle/>
              <a:p>
                <a:endParaRPr lang="zh-CN" altLang="en-US"/>
              </a:p>
            </p:txBody>
          </p:sp>
          <p:sp>
            <p:nvSpPr>
              <p:cNvPr id="99405" name="Rectangle 77"/>
              <p:cNvSpPr>
                <a:spLocks noChangeArrowheads="1"/>
              </p:cNvSpPr>
              <p:nvPr/>
            </p:nvSpPr>
            <p:spPr bwMode="auto">
              <a:xfrm>
                <a:off x="3742" y="3408"/>
                <a:ext cx="122" cy="192"/>
              </a:xfrm>
              <a:prstGeom prst="rect">
                <a:avLst/>
              </a:prstGeom>
              <a:gradFill rotWithShape="0">
                <a:gsLst>
                  <a:gs pos="0">
                    <a:srgbClr val="FFFF61"/>
                  </a:gs>
                  <a:gs pos="50000">
                    <a:srgbClr val="FFFF61">
                      <a:gamma/>
                      <a:shade val="16078"/>
                      <a:invGamma/>
                    </a:srgbClr>
                  </a:gs>
                  <a:gs pos="100000">
                    <a:srgbClr val="FFFF61"/>
                  </a:gs>
                </a:gsLst>
                <a:lin ang="0" scaled="1"/>
              </a:gradFill>
              <a:ln w="9525">
                <a:noFill/>
                <a:miter lim="800000"/>
              </a:ln>
              <a:effectLst/>
            </p:spPr>
            <p:txBody>
              <a:bodyPr wrap="none" anchor="ctr"/>
              <a:lstStyle/>
              <a:p>
                <a:endParaRPr lang="zh-CN" altLang="en-US"/>
              </a:p>
            </p:txBody>
          </p:sp>
          <p:sp>
            <p:nvSpPr>
              <p:cNvPr id="99406" name="Rectangle 78"/>
              <p:cNvSpPr>
                <a:spLocks noChangeArrowheads="1"/>
              </p:cNvSpPr>
              <p:nvPr/>
            </p:nvSpPr>
            <p:spPr bwMode="auto">
              <a:xfrm>
                <a:off x="3844" y="3408"/>
                <a:ext cx="122" cy="192"/>
              </a:xfrm>
              <a:prstGeom prst="rect">
                <a:avLst/>
              </a:prstGeom>
              <a:gradFill rotWithShape="0">
                <a:gsLst>
                  <a:gs pos="0">
                    <a:srgbClr val="FFFF61"/>
                  </a:gs>
                  <a:gs pos="50000">
                    <a:srgbClr val="FFFF61">
                      <a:gamma/>
                      <a:shade val="16078"/>
                      <a:invGamma/>
                    </a:srgbClr>
                  </a:gs>
                  <a:gs pos="100000">
                    <a:srgbClr val="FFFF61"/>
                  </a:gs>
                </a:gsLst>
                <a:lin ang="0" scaled="1"/>
              </a:gradFill>
              <a:ln w="9525">
                <a:noFill/>
                <a:miter lim="800000"/>
              </a:ln>
              <a:effectLst/>
            </p:spPr>
            <p:txBody>
              <a:bodyPr wrap="none" anchor="ctr"/>
              <a:lstStyle/>
              <a:p>
                <a:endParaRPr lang="zh-CN" altLang="en-US"/>
              </a:p>
            </p:txBody>
          </p:sp>
          <p:sp>
            <p:nvSpPr>
              <p:cNvPr id="99407" name="Rectangle 79"/>
              <p:cNvSpPr>
                <a:spLocks noChangeArrowheads="1"/>
              </p:cNvSpPr>
              <p:nvPr/>
            </p:nvSpPr>
            <p:spPr bwMode="auto">
              <a:xfrm>
                <a:off x="3228" y="3408"/>
                <a:ext cx="58" cy="192"/>
              </a:xfrm>
              <a:prstGeom prst="rect">
                <a:avLst/>
              </a:prstGeom>
              <a:solidFill>
                <a:schemeClr val="bg1"/>
              </a:solidFill>
              <a:ln w="9525">
                <a:noFill/>
                <a:miter lim="800000"/>
              </a:ln>
              <a:effectLst/>
            </p:spPr>
            <p:txBody>
              <a:bodyPr wrap="none" anchor="ctr"/>
              <a:lstStyle/>
              <a:p>
                <a:endParaRPr lang="zh-CN" altLang="en-US"/>
              </a:p>
            </p:txBody>
          </p:sp>
          <p:sp>
            <p:nvSpPr>
              <p:cNvPr id="99408" name="Rectangle 80"/>
              <p:cNvSpPr>
                <a:spLocks noChangeArrowheads="1"/>
              </p:cNvSpPr>
              <p:nvPr/>
            </p:nvSpPr>
            <p:spPr bwMode="auto">
              <a:xfrm>
                <a:off x="3948" y="3408"/>
                <a:ext cx="122" cy="192"/>
              </a:xfrm>
              <a:prstGeom prst="rect">
                <a:avLst/>
              </a:prstGeom>
              <a:gradFill rotWithShape="0">
                <a:gsLst>
                  <a:gs pos="0">
                    <a:srgbClr val="FFFF61"/>
                  </a:gs>
                  <a:gs pos="50000">
                    <a:srgbClr val="FFFF61">
                      <a:gamma/>
                      <a:shade val="16078"/>
                      <a:invGamma/>
                    </a:srgbClr>
                  </a:gs>
                  <a:gs pos="100000">
                    <a:srgbClr val="FFFF61"/>
                  </a:gs>
                </a:gsLst>
                <a:lin ang="0" scaled="1"/>
              </a:gradFill>
              <a:ln w="9525">
                <a:noFill/>
                <a:miter lim="800000"/>
              </a:ln>
              <a:effectLst/>
            </p:spPr>
            <p:txBody>
              <a:bodyPr wrap="none" anchor="ctr"/>
              <a:lstStyle/>
              <a:p>
                <a:endParaRPr lang="zh-CN" altLang="en-US"/>
              </a:p>
            </p:txBody>
          </p:sp>
          <p:sp>
            <p:nvSpPr>
              <p:cNvPr id="99409" name="Rectangle 81"/>
              <p:cNvSpPr>
                <a:spLocks noChangeArrowheads="1"/>
              </p:cNvSpPr>
              <p:nvPr/>
            </p:nvSpPr>
            <p:spPr bwMode="auto">
              <a:xfrm>
                <a:off x="4049" y="3408"/>
                <a:ext cx="122" cy="192"/>
              </a:xfrm>
              <a:prstGeom prst="rect">
                <a:avLst/>
              </a:prstGeom>
              <a:gradFill rotWithShape="0">
                <a:gsLst>
                  <a:gs pos="0">
                    <a:srgbClr val="FFFF61"/>
                  </a:gs>
                  <a:gs pos="50000">
                    <a:srgbClr val="FFFF61">
                      <a:gamma/>
                      <a:shade val="16078"/>
                      <a:invGamma/>
                    </a:srgbClr>
                  </a:gs>
                  <a:gs pos="100000">
                    <a:srgbClr val="FFFF61"/>
                  </a:gs>
                </a:gsLst>
                <a:lin ang="0" scaled="1"/>
              </a:gradFill>
              <a:ln w="9525">
                <a:noFill/>
                <a:miter lim="800000"/>
              </a:ln>
              <a:effectLst/>
            </p:spPr>
            <p:txBody>
              <a:bodyPr wrap="none" anchor="ctr"/>
              <a:lstStyle/>
              <a:p>
                <a:endParaRPr lang="zh-CN" altLang="en-US"/>
              </a:p>
            </p:txBody>
          </p:sp>
          <p:sp>
            <p:nvSpPr>
              <p:cNvPr id="99410" name="Rectangle 82"/>
              <p:cNvSpPr>
                <a:spLocks noChangeArrowheads="1"/>
              </p:cNvSpPr>
              <p:nvPr/>
            </p:nvSpPr>
            <p:spPr bwMode="auto">
              <a:xfrm>
                <a:off x="4150" y="3408"/>
                <a:ext cx="122" cy="192"/>
              </a:xfrm>
              <a:prstGeom prst="rect">
                <a:avLst/>
              </a:prstGeom>
              <a:gradFill rotWithShape="0">
                <a:gsLst>
                  <a:gs pos="0">
                    <a:srgbClr val="FFFF61"/>
                  </a:gs>
                  <a:gs pos="50000">
                    <a:srgbClr val="FFFF61">
                      <a:gamma/>
                      <a:shade val="16078"/>
                      <a:invGamma/>
                    </a:srgbClr>
                  </a:gs>
                  <a:gs pos="100000">
                    <a:srgbClr val="FFFF61"/>
                  </a:gs>
                </a:gsLst>
                <a:lin ang="0" scaled="1"/>
              </a:gradFill>
              <a:ln w="9525">
                <a:noFill/>
                <a:miter lim="800000"/>
              </a:ln>
              <a:effectLst/>
            </p:spPr>
            <p:txBody>
              <a:bodyPr wrap="none" anchor="ctr"/>
              <a:lstStyle/>
              <a:p>
                <a:endParaRPr lang="zh-CN" altLang="en-US"/>
              </a:p>
            </p:txBody>
          </p:sp>
          <p:sp>
            <p:nvSpPr>
              <p:cNvPr id="99411" name="Rectangle 83"/>
              <p:cNvSpPr>
                <a:spLocks noChangeArrowheads="1"/>
              </p:cNvSpPr>
              <p:nvPr/>
            </p:nvSpPr>
            <p:spPr bwMode="auto">
              <a:xfrm>
                <a:off x="4253" y="3408"/>
                <a:ext cx="121" cy="192"/>
              </a:xfrm>
              <a:prstGeom prst="rect">
                <a:avLst/>
              </a:prstGeom>
              <a:gradFill rotWithShape="0">
                <a:gsLst>
                  <a:gs pos="0">
                    <a:srgbClr val="FFFF61"/>
                  </a:gs>
                  <a:gs pos="50000">
                    <a:srgbClr val="FFFF61">
                      <a:gamma/>
                      <a:shade val="16078"/>
                      <a:invGamma/>
                    </a:srgbClr>
                  </a:gs>
                  <a:gs pos="100000">
                    <a:srgbClr val="FFFF61"/>
                  </a:gs>
                </a:gsLst>
                <a:lin ang="0" scaled="1"/>
              </a:gradFill>
              <a:ln w="9525">
                <a:noFill/>
                <a:miter lim="800000"/>
              </a:ln>
              <a:effectLst/>
            </p:spPr>
            <p:txBody>
              <a:bodyPr wrap="none" anchor="ctr"/>
              <a:lstStyle/>
              <a:p>
                <a:endParaRPr lang="zh-CN" altLang="en-US"/>
              </a:p>
            </p:txBody>
          </p:sp>
          <p:sp>
            <p:nvSpPr>
              <p:cNvPr id="99412" name="Rectangle 84"/>
              <p:cNvSpPr>
                <a:spLocks noChangeArrowheads="1"/>
              </p:cNvSpPr>
              <p:nvPr/>
            </p:nvSpPr>
            <p:spPr bwMode="auto">
              <a:xfrm>
                <a:off x="4356" y="3408"/>
                <a:ext cx="122" cy="192"/>
              </a:xfrm>
              <a:prstGeom prst="rect">
                <a:avLst/>
              </a:prstGeom>
              <a:gradFill rotWithShape="0">
                <a:gsLst>
                  <a:gs pos="0">
                    <a:srgbClr val="FFFF61"/>
                  </a:gs>
                  <a:gs pos="50000">
                    <a:srgbClr val="FFFF61">
                      <a:gamma/>
                      <a:shade val="16078"/>
                      <a:invGamma/>
                    </a:srgbClr>
                  </a:gs>
                  <a:gs pos="100000">
                    <a:srgbClr val="FFFF61"/>
                  </a:gs>
                </a:gsLst>
                <a:lin ang="0" scaled="1"/>
              </a:gradFill>
              <a:ln w="9525">
                <a:noFill/>
                <a:miter lim="800000"/>
              </a:ln>
              <a:effectLst/>
            </p:spPr>
            <p:txBody>
              <a:bodyPr wrap="none" anchor="ctr"/>
              <a:lstStyle/>
              <a:p>
                <a:endParaRPr lang="zh-CN" altLang="en-US"/>
              </a:p>
            </p:txBody>
          </p:sp>
          <p:sp>
            <p:nvSpPr>
              <p:cNvPr id="99413" name="Rectangle 85"/>
              <p:cNvSpPr>
                <a:spLocks noChangeArrowheads="1"/>
              </p:cNvSpPr>
              <p:nvPr/>
            </p:nvSpPr>
            <p:spPr bwMode="auto">
              <a:xfrm>
                <a:off x="4458" y="3408"/>
                <a:ext cx="121" cy="192"/>
              </a:xfrm>
              <a:prstGeom prst="rect">
                <a:avLst/>
              </a:prstGeom>
              <a:gradFill rotWithShape="0">
                <a:gsLst>
                  <a:gs pos="0">
                    <a:srgbClr val="FFFF61"/>
                  </a:gs>
                  <a:gs pos="50000">
                    <a:srgbClr val="FFFF61">
                      <a:gamma/>
                      <a:shade val="16078"/>
                      <a:invGamma/>
                    </a:srgbClr>
                  </a:gs>
                  <a:gs pos="100000">
                    <a:srgbClr val="FFFF61"/>
                  </a:gs>
                </a:gsLst>
                <a:lin ang="0" scaled="1"/>
              </a:gradFill>
              <a:ln w="9525">
                <a:noFill/>
                <a:miter lim="800000"/>
              </a:ln>
              <a:effectLst/>
            </p:spPr>
            <p:txBody>
              <a:bodyPr wrap="none" anchor="ctr"/>
              <a:lstStyle/>
              <a:p>
                <a:endParaRPr lang="zh-CN" altLang="en-US"/>
              </a:p>
            </p:txBody>
          </p:sp>
          <p:sp>
            <p:nvSpPr>
              <p:cNvPr id="99414" name="Rectangle 86"/>
              <p:cNvSpPr>
                <a:spLocks noChangeArrowheads="1"/>
              </p:cNvSpPr>
              <p:nvPr/>
            </p:nvSpPr>
            <p:spPr bwMode="auto">
              <a:xfrm>
                <a:off x="4558" y="3408"/>
                <a:ext cx="122" cy="192"/>
              </a:xfrm>
              <a:prstGeom prst="rect">
                <a:avLst/>
              </a:prstGeom>
              <a:gradFill rotWithShape="0">
                <a:gsLst>
                  <a:gs pos="0">
                    <a:srgbClr val="FFFF61"/>
                  </a:gs>
                  <a:gs pos="50000">
                    <a:srgbClr val="FFFF61">
                      <a:gamma/>
                      <a:shade val="16078"/>
                      <a:invGamma/>
                    </a:srgbClr>
                  </a:gs>
                  <a:gs pos="100000">
                    <a:srgbClr val="FFFF61"/>
                  </a:gs>
                </a:gsLst>
                <a:lin ang="0" scaled="1"/>
              </a:gradFill>
              <a:ln w="9525">
                <a:noFill/>
                <a:miter lim="800000"/>
              </a:ln>
              <a:effectLst/>
            </p:spPr>
            <p:txBody>
              <a:bodyPr wrap="none" anchor="ctr"/>
              <a:lstStyle/>
              <a:p>
                <a:endParaRPr lang="zh-CN" altLang="en-US"/>
              </a:p>
            </p:txBody>
          </p:sp>
          <p:sp>
            <p:nvSpPr>
              <p:cNvPr id="99415" name="Rectangle 87"/>
              <p:cNvSpPr>
                <a:spLocks noChangeArrowheads="1"/>
              </p:cNvSpPr>
              <p:nvPr/>
            </p:nvSpPr>
            <p:spPr bwMode="auto">
              <a:xfrm>
                <a:off x="4661" y="3408"/>
                <a:ext cx="122" cy="192"/>
              </a:xfrm>
              <a:prstGeom prst="rect">
                <a:avLst/>
              </a:prstGeom>
              <a:gradFill rotWithShape="0">
                <a:gsLst>
                  <a:gs pos="0">
                    <a:srgbClr val="FFFF61"/>
                  </a:gs>
                  <a:gs pos="50000">
                    <a:srgbClr val="FFFF61">
                      <a:gamma/>
                      <a:shade val="16078"/>
                      <a:invGamma/>
                    </a:srgbClr>
                  </a:gs>
                  <a:gs pos="100000">
                    <a:srgbClr val="FFFF61"/>
                  </a:gs>
                </a:gsLst>
                <a:lin ang="0" scaled="1"/>
              </a:gradFill>
              <a:ln w="9525">
                <a:noFill/>
                <a:miter lim="800000"/>
              </a:ln>
              <a:effectLst/>
            </p:spPr>
            <p:txBody>
              <a:bodyPr wrap="none" anchor="ctr"/>
              <a:lstStyle/>
              <a:p>
                <a:endParaRPr lang="zh-CN" altLang="en-US"/>
              </a:p>
            </p:txBody>
          </p:sp>
          <p:sp>
            <p:nvSpPr>
              <p:cNvPr id="99416" name="Rectangle 88"/>
              <p:cNvSpPr>
                <a:spLocks noChangeArrowheads="1"/>
              </p:cNvSpPr>
              <p:nvPr/>
            </p:nvSpPr>
            <p:spPr bwMode="auto">
              <a:xfrm>
                <a:off x="4767" y="3408"/>
                <a:ext cx="122" cy="192"/>
              </a:xfrm>
              <a:prstGeom prst="rect">
                <a:avLst/>
              </a:prstGeom>
              <a:gradFill rotWithShape="0">
                <a:gsLst>
                  <a:gs pos="0">
                    <a:srgbClr val="FFFF61"/>
                  </a:gs>
                  <a:gs pos="50000">
                    <a:srgbClr val="FFFF61">
                      <a:gamma/>
                      <a:shade val="16078"/>
                      <a:invGamma/>
                    </a:srgbClr>
                  </a:gs>
                  <a:gs pos="100000">
                    <a:srgbClr val="FFFF61"/>
                  </a:gs>
                </a:gsLst>
                <a:lin ang="0" scaled="1"/>
              </a:gradFill>
              <a:ln w="9525">
                <a:noFill/>
                <a:miter lim="800000"/>
              </a:ln>
              <a:effectLst/>
            </p:spPr>
            <p:txBody>
              <a:bodyPr wrap="none" anchor="ctr"/>
              <a:lstStyle/>
              <a:p>
                <a:endParaRPr lang="zh-CN" altLang="en-US"/>
              </a:p>
            </p:txBody>
          </p:sp>
          <p:sp>
            <p:nvSpPr>
              <p:cNvPr id="99417" name="Rectangle 89"/>
              <p:cNvSpPr>
                <a:spLocks noChangeArrowheads="1"/>
              </p:cNvSpPr>
              <p:nvPr/>
            </p:nvSpPr>
            <p:spPr bwMode="auto">
              <a:xfrm>
                <a:off x="4869" y="3408"/>
                <a:ext cx="121" cy="192"/>
              </a:xfrm>
              <a:prstGeom prst="rect">
                <a:avLst/>
              </a:prstGeom>
              <a:gradFill rotWithShape="0">
                <a:gsLst>
                  <a:gs pos="0">
                    <a:srgbClr val="FFFF61"/>
                  </a:gs>
                  <a:gs pos="50000">
                    <a:srgbClr val="FFFF61">
                      <a:gamma/>
                      <a:shade val="16078"/>
                      <a:invGamma/>
                    </a:srgbClr>
                  </a:gs>
                  <a:gs pos="100000">
                    <a:srgbClr val="FFFF61"/>
                  </a:gs>
                </a:gsLst>
                <a:lin ang="0" scaled="1"/>
              </a:gradFill>
              <a:ln w="9525">
                <a:noFill/>
                <a:miter lim="800000"/>
              </a:ln>
              <a:effectLst/>
            </p:spPr>
            <p:txBody>
              <a:bodyPr wrap="none" anchor="ctr"/>
              <a:lstStyle/>
              <a:p>
                <a:endParaRPr lang="zh-CN" altLang="en-US"/>
              </a:p>
            </p:txBody>
          </p:sp>
          <p:sp>
            <p:nvSpPr>
              <p:cNvPr id="99418" name="Rectangle 90"/>
              <p:cNvSpPr>
                <a:spLocks noChangeArrowheads="1"/>
              </p:cNvSpPr>
              <p:nvPr/>
            </p:nvSpPr>
            <p:spPr bwMode="auto">
              <a:xfrm>
                <a:off x="4972" y="3408"/>
                <a:ext cx="123" cy="192"/>
              </a:xfrm>
              <a:prstGeom prst="rect">
                <a:avLst/>
              </a:prstGeom>
              <a:gradFill rotWithShape="0">
                <a:gsLst>
                  <a:gs pos="0">
                    <a:srgbClr val="FFFF61"/>
                  </a:gs>
                  <a:gs pos="50000">
                    <a:srgbClr val="FFFF61">
                      <a:gamma/>
                      <a:shade val="16078"/>
                      <a:invGamma/>
                    </a:srgbClr>
                  </a:gs>
                  <a:gs pos="100000">
                    <a:srgbClr val="FFFF61"/>
                  </a:gs>
                </a:gsLst>
                <a:lin ang="0" scaled="1"/>
              </a:gradFill>
              <a:ln w="9525">
                <a:noFill/>
                <a:miter lim="800000"/>
              </a:ln>
              <a:effectLst/>
            </p:spPr>
            <p:txBody>
              <a:bodyPr wrap="none" anchor="ctr"/>
              <a:lstStyle/>
              <a:p>
                <a:endParaRPr lang="zh-CN" altLang="en-US"/>
              </a:p>
            </p:txBody>
          </p:sp>
          <p:sp>
            <p:nvSpPr>
              <p:cNvPr id="99419" name="Rectangle 91"/>
              <p:cNvSpPr>
                <a:spLocks noChangeArrowheads="1"/>
              </p:cNvSpPr>
              <p:nvPr/>
            </p:nvSpPr>
            <p:spPr bwMode="auto">
              <a:xfrm>
                <a:off x="5074" y="3408"/>
                <a:ext cx="122" cy="192"/>
              </a:xfrm>
              <a:prstGeom prst="rect">
                <a:avLst/>
              </a:prstGeom>
              <a:gradFill rotWithShape="0">
                <a:gsLst>
                  <a:gs pos="0">
                    <a:srgbClr val="FFFF61"/>
                  </a:gs>
                  <a:gs pos="50000">
                    <a:srgbClr val="FFFF61">
                      <a:gamma/>
                      <a:shade val="16078"/>
                      <a:invGamma/>
                    </a:srgbClr>
                  </a:gs>
                  <a:gs pos="100000">
                    <a:srgbClr val="FFFF61"/>
                  </a:gs>
                </a:gsLst>
                <a:lin ang="0" scaled="1"/>
              </a:gradFill>
              <a:ln w="9525">
                <a:noFill/>
                <a:miter lim="800000"/>
              </a:ln>
              <a:effectLst/>
            </p:spPr>
            <p:txBody>
              <a:bodyPr wrap="none" anchor="ctr"/>
              <a:lstStyle/>
              <a:p>
                <a:endParaRPr lang="zh-CN" altLang="en-US"/>
              </a:p>
            </p:txBody>
          </p:sp>
        </p:grpSp>
        <p:sp>
          <p:nvSpPr>
            <p:cNvPr id="99420" name="Line 92"/>
            <p:cNvSpPr>
              <a:spLocks noChangeShapeType="1"/>
            </p:cNvSpPr>
            <p:nvPr/>
          </p:nvSpPr>
          <p:spPr bwMode="auto">
            <a:xfrm>
              <a:off x="4115" y="2832"/>
              <a:ext cx="0" cy="288"/>
            </a:xfrm>
            <a:prstGeom prst="line">
              <a:avLst/>
            </a:prstGeom>
            <a:noFill/>
            <a:ln w="19050">
              <a:solidFill>
                <a:srgbClr val="000000"/>
              </a:solidFill>
              <a:prstDash val="dash"/>
              <a:round/>
              <a:headEnd type="none" w="med" len="lg"/>
              <a:tailEnd type="none" w="sm" len="lg"/>
            </a:ln>
            <a:effectLst/>
          </p:spPr>
          <p:txBody>
            <a:bodyPr anchor="ctr">
              <a:spAutoFit/>
            </a:bodyPr>
            <a:lstStyle/>
            <a:p>
              <a:endParaRPr lang="zh-CN" altLang="en-US"/>
            </a:p>
          </p:txBody>
        </p:sp>
        <p:sp>
          <p:nvSpPr>
            <p:cNvPr id="99421" name="Line 93"/>
            <p:cNvSpPr>
              <a:spLocks noChangeShapeType="1"/>
            </p:cNvSpPr>
            <p:nvPr/>
          </p:nvSpPr>
          <p:spPr bwMode="auto">
            <a:xfrm>
              <a:off x="4210" y="2832"/>
              <a:ext cx="0" cy="288"/>
            </a:xfrm>
            <a:prstGeom prst="line">
              <a:avLst/>
            </a:prstGeom>
            <a:noFill/>
            <a:ln w="19050">
              <a:solidFill>
                <a:srgbClr val="000000"/>
              </a:solidFill>
              <a:prstDash val="dash"/>
              <a:round/>
              <a:headEnd type="none" w="med" len="lg"/>
              <a:tailEnd type="none" w="sm" len="lg"/>
            </a:ln>
            <a:effectLst/>
          </p:spPr>
          <p:txBody>
            <a:bodyPr wrap="none" anchor="ctr">
              <a:spAutoFit/>
            </a:bodyPr>
            <a:lstStyle/>
            <a:p>
              <a:endParaRPr lang="zh-CN" altLang="en-US"/>
            </a:p>
          </p:txBody>
        </p:sp>
        <p:sp>
          <p:nvSpPr>
            <p:cNvPr id="99422" name="Line 94"/>
            <p:cNvSpPr>
              <a:spLocks noChangeShapeType="1"/>
            </p:cNvSpPr>
            <p:nvPr/>
          </p:nvSpPr>
          <p:spPr bwMode="auto">
            <a:xfrm>
              <a:off x="3840" y="2976"/>
              <a:ext cx="252" cy="0"/>
            </a:xfrm>
            <a:prstGeom prst="line">
              <a:avLst/>
            </a:prstGeom>
            <a:noFill/>
            <a:ln w="19050">
              <a:solidFill>
                <a:srgbClr val="FF0066"/>
              </a:solidFill>
              <a:round/>
              <a:headEnd type="none" w="med" len="lg"/>
              <a:tailEnd type="triangle" w="sm" len="lg"/>
            </a:ln>
            <a:effectLst/>
          </p:spPr>
          <p:txBody>
            <a:bodyPr anchor="ctr">
              <a:spAutoFit/>
            </a:bodyPr>
            <a:lstStyle/>
            <a:p>
              <a:endParaRPr lang="zh-CN" altLang="en-US"/>
            </a:p>
          </p:txBody>
        </p:sp>
        <p:sp>
          <p:nvSpPr>
            <p:cNvPr id="99423" name="Line 95"/>
            <p:cNvSpPr>
              <a:spLocks noChangeShapeType="1"/>
            </p:cNvSpPr>
            <p:nvPr/>
          </p:nvSpPr>
          <p:spPr bwMode="auto">
            <a:xfrm>
              <a:off x="4236" y="2976"/>
              <a:ext cx="228" cy="0"/>
            </a:xfrm>
            <a:prstGeom prst="line">
              <a:avLst/>
            </a:prstGeom>
            <a:noFill/>
            <a:ln w="19050">
              <a:solidFill>
                <a:srgbClr val="FF0066"/>
              </a:solidFill>
              <a:round/>
              <a:headEnd type="triangle" w="sm" len="lg"/>
              <a:tailEnd type="none" w="sm" len="lg"/>
            </a:ln>
            <a:effectLst/>
          </p:spPr>
          <p:txBody>
            <a:bodyPr anchor="ctr">
              <a:spAutoFit/>
            </a:bodyPr>
            <a:lstStyle/>
            <a:p>
              <a:endParaRPr lang="zh-CN" altLang="en-US"/>
            </a:p>
          </p:txBody>
        </p:sp>
        <p:graphicFrame>
          <p:nvGraphicFramePr>
            <p:cNvPr id="99424" name="Object 96"/>
            <p:cNvGraphicFramePr>
              <a:graphicFrameLocks noChangeAspect="1"/>
            </p:cNvGraphicFramePr>
            <p:nvPr/>
          </p:nvGraphicFramePr>
          <p:xfrm>
            <a:off x="4464" y="2832"/>
            <a:ext cx="187" cy="288"/>
          </p:xfrm>
          <a:graphic>
            <a:graphicData uri="http://schemas.openxmlformats.org/presentationml/2006/ole">
              <mc:AlternateContent xmlns:mc="http://schemas.openxmlformats.org/markup-compatibility/2006">
                <mc:Choice xmlns:v="urn:schemas-microsoft-com:vml" Requires="v">
                  <p:oleObj spid="_x0000_s31035" name="Equation" r:id="rId26" imgW="165100" imgH="254000" progId="Equation.3">
                    <p:embed/>
                  </p:oleObj>
                </mc:Choice>
                <mc:Fallback>
                  <p:oleObj name="Equation" r:id="rId26" imgW="165100" imgH="254000" progId="Equation.3">
                    <p:embed/>
                    <p:pic>
                      <p:nvPicPr>
                        <p:cNvPr id="0" name="Picture 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464" y="2832"/>
                          <a:ext cx="187"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7" name="矩形 96"/>
          <p:cNvSpPr/>
          <p:nvPr/>
        </p:nvSpPr>
        <p:spPr>
          <a:xfrm>
            <a:off x="762000" y="152400"/>
            <a:ext cx="2451312" cy="584775"/>
          </a:xfrm>
          <a:prstGeom prst="rect">
            <a:avLst/>
          </a:prstGeom>
        </p:spPr>
        <p:txBody>
          <a:bodyPr wrap="none">
            <a:spAutoFit/>
          </a:bodyPr>
          <a:lstStyle/>
          <a:p>
            <a:r>
              <a:rPr lang="zh-CN" altLang="zh-CN" sz="3200" b="1" dirty="0">
                <a:solidFill>
                  <a:srgbClr val="00B050"/>
                </a:solidFill>
                <a:latin typeface="黑体" panose="02010609060101010101" pitchFamily="49" charset="-122"/>
                <a:ea typeface="黑体" panose="02010609060101010101" pitchFamily="49" charset="-122"/>
              </a:rPr>
              <a:t>二 等厚干涉</a:t>
            </a:r>
            <a:endParaRPr lang="zh-CN" altLang="zh-CN" sz="3200" dirty="0">
              <a:solidFill>
                <a:srgbClr val="00B050"/>
              </a:solidFill>
              <a:latin typeface="黑体" panose="02010609060101010101" pitchFamily="49" charset="-122"/>
              <a:ea typeface="黑体" panose="02010609060101010101" pitchFamily="49"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9360"/>
                                        </p:tgtEl>
                                        <p:attrNameLst>
                                          <p:attrName>style.visibility</p:attrName>
                                        </p:attrNameLst>
                                      </p:cBhvr>
                                      <p:to>
                                        <p:strVal val="visible"/>
                                      </p:to>
                                    </p:set>
                                    <p:animEffect transition="in" filter="blinds(horizontal)">
                                      <p:cBhvr>
                                        <p:cTn id="12" dur="500"/>
                                        <p:tgtEl>
                                          <p:spTgt spid="9936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99361"/>
                                        </p:tgtEl>
                                        <p:attrNameLst>
                                          <p:attrName>style.visibility</p:attrName>
                                        </p:attrNameLst>
                                      </p:cBhvr>
                                      <p:to>
                                        <p:strVal val="visible"/>
                                      </p:to>
                                    </p:set>
                                    <p:animEffect transition="in" filter="blinds(vertical)">
                                      <p:cBhvr>
                                        <p:cTn id="17" dur="500"/>
                                        <p:tgtEl>
                                          <p:spTgt spid="9936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9393"/>
                                        </p:tgtEl>
                                        <p:attrNameLst>
                                          <p:attrName>style.visibility</p:attrName>
                                        </p:attrNameLst>
                                      </p:cBhvr>
                                      <p:to>
                                        <p:strVal val="visible"/>
                                      </p:to>
                                    </p:set>
                                    <p:animEffect transition="in" filter="blinds(horizontal)">
                                      <p:cBhvr>
                                        <p:cTn id="22" dur="500"/>
                                        <p:tgtEl>
                                          <p:spTgt spid="9939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ox(in)">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ox(ou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99394"/>
                                        </p:tgtEl>
                                        <p:attrNameLst>
                                          <p:attrName>style.visibility</p:attrName>
                                        </p:attrNameLst>
                                      </p:cBhvr>
                                      <p:to>
                                        <p:strVal val="visible"/>
                                      </p:to>
                                    </p:set>
                                    <p:animEffect transition="in" filter="blinds(vertical)">
                                      <p:cBhvr>
                                        <p:cTn id="37" dur="500"/>
                                        <p:tgtEl>
                                          <p:spTgt spid="99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93"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00" y="914400"/>
            <a:ext cx="8991600" cy="2423484"/>
          </a:xfrm>
          <a:prstGeom prst="rect">
            <a:avLst/>
          </a:prstGeom>
        </p:spPr>
        <p:txBody>
          <a:bodyPr wrap="square">
            <a:spAutoFit/>
          </a:bodyPr>
          <a:lstStyle/>
          <a:p>
            <a:pPr>
              <a:lnSpc>
                <a:spcPct val="110000"/>
              </a:lnSpc>
            </a:pP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14.3.2 </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如图所示，一光学平板玻璃</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 </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与待测工件</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B </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之间形成空气劈尖，用波长</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λ</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=500nm </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的单色光垂直入射。看到的反射光的干涉条纹如图所示。有些条纹弯曲部分的顶点恰好与其右边条纹的直线部分重叠。则工件的上表面缺陷是凸起还是凹陷？该缺陷的最大尺寸为多大？</a:t>
            </a:r>
          </a:p>
        </p:txBody>
      </p:sp>
      <p:pic>
        <p:nvPicPr>
          <p:cNvPr id="3" name="图片 2"/>
          <p:cNvPicPr/>
          <p:nvPr/>
        </p:nvPicPr>
        <p:blipFill>
          <a:blip r:embed="rId2" cstate="print">
            <a:extLst>
              <a:ext uri="{28A0092B-C50C-407E-A947-70E740481C1C}">
                <a14:useLocalDpi xmlns:a14="http://schemas.microsoft.com/office/drawing/2010/main" val="0"/>
              </a:ext>
            </a:extLst>
          </a:blip>
          <a:stretch>
            <a:fillRect/>
          </a:stretch>
        </p:blipFill>
        <p:spPr>
          <a:xfrm>
            <a:off x="121693" y="3581400"/>
            <a:ext cx="3657600" cy="2325231"/>
          </a:xfrm>
          <a:prstGeom prst="rect">
            <a:avLst/>
          </a:prstGeom>
        </p:spPr>
      </p:pic>
      <p:sp>
        <p:nvSpPr>
          <p:cNvPr id="4" name="矩形 3"/>
          <p:cNvSpPr/>
          <p:nvPr/>
        </p:nvSpPr>
        <p:spPr>
          <a:xfrm>
            <a:off x="762000" y="152400"/>
            <a:ext cx="2451312" cy="584775"/>
          </a:xfrm>
          <a:prstGeom prst="rect">
            <a:avLst/>
          </a:prstGeom>
        </p:spPr>
        <p:txBody>
          <a:bodyPr wrap="none">
            <a:spAutoFit/>
          </a:bodyPr>
          <a:lstStyle/>
          <a:p>
            <a:r>
              <a:rPr lang="zh-CN" altLang="zh-CN" sz="3200" b="1" dirty="0">
                <a:solidFill>
                  <a:srgbClr val="00B050"/>
                </a:solidFill>
                <a:latin typeface="黑体" panose="02010609060101010101" pitchFamily="49" charset="-122"/>
                <a:ea typeface="黑体" panose="02010609060101010101" pitchFamily="49" charset="-122"/>
              </a:rPr>
              <a:t>二 等厚干涉</a:t>
            </a:r>
            <a:endParaRPr lang="zh-CN" altLang="zh-CN" sz="3200" dirty="0">
              <a:solidFill>
                <a:srgbClr val="00B050"/>
              </a:solidFill>
              <a:latin typeface="黑体" panose="02010609060101010101" pitchFamily="49" charset="-122"/>
              <a:ea typeface="黑体" panose="02010609060101010101" pitchFamily="49" charset="-122"/>
            </a:endParaRPr>
          </a:p>
        </p:txBody>
      </p:sp>
      <p:sp>
        <p:nvSpPr>
          <p:cNvPr id="5" name="矩形 4"/>
          <p:cNvSpPr/>
          <p:nvPr/>
        </p:nvSpPr>
        <p:spPr>
          <a:xfrm>
            <a:off x="3886200" y="3276600"/>
            <a:ext cx="5105400" cy="3371436"/>
          </a:xfrm>
          <a:prstGeom prst="rect">
            <a:avLst/>
          </a:prstGeom>
        </p:spPr>
        <p:txBody>
          <a:bodyPr wrap="square">
            <a:spAutoFit/>
          </a:bodyPr>
          <a:lstStyle/>
          <a:p>
            <a:pPr>
              <a:lnSpc>
                <a:spcPct val="110000"/>
              </a:lnSpc>
            </a:pP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解</a:t>
            </a:r>
            <a:r>
              <a:rPr lang="zh-CN"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厚度相等的地方形成同一级干涉条纹，向右弯曲的条纹对应的厚度与左侧直条纹是同一级条纹，故弯曲处对应工件的上表面缺陷为凸起。相邻明纹所对应的厚度差为</a:t>
            </a:r>
            <a:r>
              <a:rPr lang="en-US" altLang="zh-CN" sz="2800" i="1" dirty="0" err="1">
                <a:latin typeface="Times New Roman" panose="02020603050405020304" pitchFamily="18" charset="0"/>
                <a:ea typeface="黑体" panose="02010609060101010101" pitchFamily="49" charset="-122"/>
                <a:cs typeface="Times New Roman" panose="02020603050405020304" pitchFamily="18" charset="0"/>
              </a:rPr>
              <a:t>λ</a:t>
            </a:r>
            <a:r>
              <a:rPr lang="en-US" altLang="zh-CN" sz="2800" i="1" baseline="-25000" dirty="0" err="1">
                <a:latin typeface="Times New Roman" panose="02020603050405020304" pitchFamily="18" charset="0"/>
                <a:ea typeface="黑体" panose="02010609060101010101" pitchFamily="49" charset="-122"/>
                <a:cs typeface="Times New Roman" panose="02020603050405020304" pitchFamily="18" charset="0"/>
              </a:rPr>
              <a:t>n</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/2</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，故该凸起缺陷的最大尺寸为</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250nm</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bwMode="auto">
          <a:xfrm>
            <a:off x="381000" y="1095375"/>
            <a:ext cx="8305800" cy="5534025"/>
            <a:chOff x="240" y="384"/>
            <a:chExt cx="5232" cy="3486"/>
          </a:xfrm>
        </p:grpSpPr>
        <p:sp>
          <p:nvSpPr>
            <p:cNvPr id="100355" name="Text Box 3"/>
            <p:cNvSpPr txBox="1">
              <a:spLocks noChangeArrowheads="1"/>
            </p:cNvSpPr>
            <p:nvPr/>
          </p:nvSpPr>
          <p:spPr bwMode="auto">
            <a:xfrm>
              <a:off x="240" y="384"/>
              <a:ext cx="5184" cy="2508"/>
            </a:xfrm>
            <a:prstGeom prst="rect">
              <a:avLst/>
            </a:prstGeom>
            <a:noFill/>
            <a:ln w="9525">
              <a:noFill/>
              <a:miter lim="800000"/>
            </a:ln>
            <a:effectLst/>
          </p:spPr>
          <p:txBody>
            <a:bodyPr>
              <a:spAutoFit/>
            </a:bodyPr>
            <a:lstStyle/>
            <a:p>
              <a:pPr>
                <a:lnSpc>
                  <a:spcPct val="130000"/>
                </a:lnSpc>
                <a:spcBef>
                  <a:spcPct val="50000"/>
                </a:spcBef>
              </a:pPr>
              <a:r>
                <a:rPr lang="zh-CN" altLang="en-US" sz="2800" dirty="0">
                  <a:solidFill>
                    <a:srgbClr val="FF0000"/>
                  </a:solidFill>
                  <a:latin typeface="黑体" panose="02010609060101010101" pitchFamily="49" charset="-122"/>
                  <a:ea typeface="黑体" panose="02010609060101010101" pitchFamily="49" charset="-122"/>
                </a:rPr>
                <a:t>例</a:t>
              </a:r>
              <a:r>
                <a:rPr lang="en-US" altLang="zh-CN" sz="2800" dirty="0">
                  <a:solidFill>
                    <a:srgbClr val="C00000"/>
                  </a:solidFill>
                  <a:latin typeface="黑体" panose="02010609060101010101" pitchFamily="49" charset="-122"/>
                  <a:ea typeface="黑体" panose="02010609060101010101" pitchFamily="49" charset="-122"/>
                </a:rPr>
                <a:t> </a:t>
              </a:r>
              <a:r>
                <a:rPr lang="zh-CN" altLang="en-US" sz="2800" dirty="0">
                  <a:solidFill>
                    <a:srgbClr val="1C1C1C"/>
                  </a:solidFill>
                  <a:latin typeface="黑体" panose="02010609060101010101" pitchFamily="49" charset="-122"/>
                  <a:ea typeface="黑体" panose="02010609060101010101" pitchFamily="49" charset="-122"/>
                </a:rPr>
                <a:t>干涉热膨胀仪如图</a:t>
              </a:r>
              <a:r>
                <a:rPr lang="en-US" altLang="zh-CN" sz="2800" dirty="0">
                  <a:solidFill>
                    <a:srgbClr val="1C1C1C"/>
                  </a:solidFill>
                  <a:latin typeface="黑体" panose="02010609060101010101" pitchFamily="49" charset="-122"/>
                  <a:ea typeface="黑体" panose="02010609060101010101" pitchFamily="49" charset="-122"/>
                </a:rPr>
                <a:t>.</a:t>
              </a:r>
              <a:r>
                <a:rPr lang="zh-CN" altLang="en-US" sz="2800" dirty="0">
                  <a:solidFill>
                    <a:srgbClr val="1C1C1C"/>
                  </a:solidFill>
                  <a:latin typeface="黑体" panose="02010609060101010101" pitchFamily="49" charset="-122"/>
                  <a:ea typeface="黑体" panose="02010609060101010101" pitchFamily="49" charset="-122"/>
                </a:rPr>
                <a:t>石英圆柱环 </a:t>
              </a:r>
              <a:r>
                <a:rPr lang="en-US" altLang="zh-CN" sz="2800" dirty="0">
                  <a:solidFill>
                    <a:srgbClr val="1C1C1C"/>
                  </a:solidFill>
                  <a:latin typeface="Times New Roman" panose="02020603050405020304" pitchFamily="18" charset="0"/>
                  <a:ea typeface="黑体" panose="02010609060101010101" pitchFamily="49" charset="-122"/>
                  <a:cs typeface="Times New Roman" panose="02020603050405020304" pitchFamily="18" charset="0"/>
                </a:rPr>
                <a:t>B</a:t>
              </a:r>
              <a:r>
                <a:rPr lang="en-US" altLang="zh-CN" sz="2800" dirty="0">
                  <a:solidFill>
                    <a:srgbClr val="1C1C1C"/>
                  </a:solidFill>
                  <a:latin typeface="黑体" panose="02010609060101010101" pitchFamily="49" charset="-122"/>
                  <a:ea typeface="黑体" panose="02010609060101010101" pitchFamily="49" charset="-122"/>
                </a:rPr>
                <a:t> </a:t>
              </a:r>
              <a:r>
                <a:rPr lang="zh-CN" altLang="en-US" sz="2800" dirty="0">
                  <a:solidFill>
                    <a:srgbClr val="1C1C1C"/>
                  </a:solidFill>
                  <a:latin typeface="黑体" panose="02010609060101010101" pitchFamily="49" charset="-122"/>
                  <a:ea typeface="黑体" panose="02010609060101010101" pitchFamily="49" charset="-122"/>
                </a:rPr>
                <a:t>其热膨胀系数   极小</a:t>
              </a:r>
              <a:r>
                <a:rPr lang="en-US" altLang="zh-CN" sz="2800" dirty="0">
                  <a:solidFill>
                    <a:srgbClr val="1C1C1C"/>
                  </a:solidFill>
                  <a:latin typeface="黑体" panose="02010609060101010101" pitchFamily="49" charset="-122"/>
                  <a:ea typeface="黑体" panose="02010609060101010101" pitchFamily="49" charset="-122"/>
                </a:rPr>
                <a:t>,</a:t>
              </a:r>
              <a:r>
                <a:rPr lang="zh-CN" altLang="en-US" sz="2800" dirty="0">
                  <a:solidFill>
                    <a:srgbClr val="1C1C1C"/>
                  </a:solidFill>
                  <a:latin typeface="黑体" panose="02010609060101010101" pitchFamily="49" charset="-122"/>
                  <a:ea typeface="黑体" panose="02010609060101010101" pitchFamily="49" charset="-122"/>
                </a:rPr>
                <a:t>环上放一块平板玻璃板 </a:t>
              </a:r>
              <a:r>
                <a:rPr lang="en-US" altLang="zh-CN" sz="2800" dirty="0">
                  <a:solidFill>
                    <a:srgbClr val="1C1C1C"/>
                  </a:solidFill>
                  <a:latin typeface="Times New Roman" panose="02020603050405020304" pitchFamily="18" charset="0"/>
                  <a:ea typeface="黑体" panose="02010609060101010101" pitchFamily="49" charset="-122"/>
                  <a:cs typeface="Times New Roman" panose="02020603050405020304" pitchFamily="18" charset="0"/>
                </a:rPr>
                <a:t>P</a:t>
              </a:r>
              <a:r>
                <a:rPr lang="zh-CN" altLang="en-US" sz="2800" dirty="0">
                  <a:solidFill>
                    <a:srgbClr val="1C1C1C"/>
                  </a:solidFill>
                  <a:latin typeface="黑体" panose="02010609060101010101" pitchFamily="49" charset="-122"/>
                  <a:ea typeface="黑体" panose="02010609060101010101" pitchFamily="49" charset="-122"/>
                </a:rPr>
                <a:t>，环内放置一上表面磨成稍微倾斜的柱形待测样品 </a:t>
              </a:r>
              <a:r>
                <a:rPr lang="en-US" altLang="zh-CN" sz="2800" dirty="0">
                  <a:solidFill>
                    <a:srgbClr val="1C1C1C"/>
                  </a:solidFill>
                  <a:latin typeface="Times New Roman" panose="02020603050405020304" pitchFamily="18" charset="0"/>
                  <a:ea typeface="黑体" panose="02010609060101010101" pitchFamily="49" charset="-122"/>
                  <a:cs typeface="Times New Roman" panose="02020603050405020304" pitchFamily="18" charset="0"/>
                </a:rPr>
                <a:t>R</a:t>
              </a:r>
              <a:r>
                <a:rPr lang="zh-CN" altLang="en-US" sz="2800" dirty="0">
                  <a:solidFill>
                    <a:srgbClr val="1C1C1C"/>
                  </a:solidFill>
                  <a:latin typeface="黑体" panose="02010609060101010101" pitchFamily="49" charset="-122"/>
                  <a:ea typeface="黑体" panose="02010609060101010101" pitchFamily="49" charset="-122"/>
                </a:rPr>
                <a:t>，于是 </a:t>
              </a:r>
              <a:r>
                <a:rPr lang="en-US" altLang="zh-CN" sz="2800" dirty="0">
                  <a:solidFill>
                    <a:srgbClr val="1C1C1C"/>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sz="2800" dirty="0">
                  <a:solidFill>
                    <a:srgbClr val="1C1C1C"/>
                  </a:solidFill>
                  <a:latin typeface="黑体" panose="02010609060101010101" pitchFamily="49" charset="-122"/>
                  <a:ea typeface="黑体" panose="02010609060101010101" pitchFamily="49" charset="-122"/>
                </a:rPr>
                <a:t> </a:t>
              </a:r>
              <a:r>
                <a:rPr lang="zh-CN" altLang="en-US" sz="2800" dirty="0">
                  <a:solidFill>
                    <a:srgbClr val="1C1C1C"/>
                  </a:solidFill>
                  <a:latin typeface="黑体" panose="02010609060101010101" pitchFamily="49" charset="-122"/>
                  <a:ea typeface="黑体" panose="02010609060101010101" pitchFamily="49" charset="-122"/>
                </a:rPr>
                <a:t>的上表面与 </a:t>
              </a:r>
              <a:r>
                <a:rPr lang="en-US" altLang="zh-CN" sz="2800" dirty="0">
                  <a:solidFill>
                    <a:srgbClr val="1C1C1C"/>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2800" dirty="0">
                  <a:solidFill>
                    <a:srgbClr val="1C1C1C"/>
                  </a:solidFill>
                  <a:latin typeface="黑体" panose="02010609060101010101" pitchFamily="49" charset="-122"/>
                  <a:ea typeface="黑体" panose="02010609060101010101" pitchFamily="49" charset="-122"/>
                </a:rPr>
                <a:t> </a:t>
              </a:r>
              <a:r>
                <a:rPr lang="zh-CN" altLang="en-US" sz="2800" dirty="0">
                  <a:solidFill>
                    <a:srgbClr val="1C1C1C"/>
                  </a:solidFill>
                  <a:latin typeface="黑体" panose="02010609060101010101" pitchFamily="49" charset="-122"/>
                  <a:ea typeface="黑体" panose="02010609060101010101" pitchFamily="49" charset="-122"/>
                </a:rPr>
                <a:t>的下表面间形成楔形空气膜</a:t>
              </a:r>
              <a:r>
                <a:rPr lang="en-US" altLang="zh-CN" sz="2800" dirty="0">
                  <a:solidFill>
                    <a:srgbClr val="1C1C1C"/>
                  </a:solidFill>
                  <a:latin typeface="黑体" panose="02010609060101010101" pitchFamily="49" charset="-122"/>
                  <a:ea typeface="黑体" panose="02010609060101010101" pitchFamily="49" charset="-122"/>
                </a:rPr>
                <a:t>,</a:t>
              </a:r>
              <a:r>
                <a:rPr lang="zh-CN" altLang="en-US" sz="2800" dirty="0">
                  <a:solidFill>
                    <a:srgbClr val="1C1C1C"/>
                  </a:solidFill>
                  <a:latin typeface="黑体" panose="02010609060101010101" pitchFamily="49" charset="-122"/>
                  <a:ea typeface="黑体" panose="02010609060101010101" pitchFamily="49" charset="-122"/>
                </a:rPr>
                <a:t>用波长  的单色光垂直照射，即可看到彼此平行等距的等厚条纹</a:t>
              </a:r>
              <a:r>
                <a:rPr lang="en-US" altLang="zh-CN" sz="2800" dirty="0">
                  <a:solidFill>
                    <a:srgbClr val="1C1C1C"/>
                  </a:solidFill>
                  <a:latin typeface="黑体" panose="02010609060101010101" pitchFamily="49" charset="-122"/>
                  <a:ea typeface="黑体" panose="02010609060101010101" pitchFamily="49" charset="-122"/>
                </a:rPr>
                <a:t>.</a:t>
              </a:r>
              <a:r>
                <a:rPr lang="zh-CN" altLang="en-US" sz="2800" dirty="0">
                  <a:solidFill>
                    <a:srgbClr val="1C1C1C"/>
                  </a:solidFill>
                  <a:latin typeface="黑体" panose="02010609060101010101" pitchFamily="49" charset="-122"/>
                  <a:ea typeface="黑体" panose="02010609060101010101" pitchFamily="49" charset="-122"/>
                </a:rPr>
                <a:t>若将热膨胀仪加热，使之升温   </a:t>
              </a:r>
              <a:r>
                <a:rPr lang="en-US" altLang="zh-CN" sz="2800" dirty="0">
                  <a:solidFill>
                    <a:srgbClr val="1C1C1C"/>
                  </a:solidFill>
                  <a:latin typeface="黑体" panose="02010609060101010101" pitchFamily="49" charset="-122"/>
                  <a:ea typeface="黑体" panose="02010609060101010101" pitchFamily="49" charset="-122"/>
                </a:rPr>
                <a:t>,</a:t>
              </a:r>
              <a:r>
                <a:rPr lang="zh-CN" altLang="en-US" sz="2800" dirty="0">
                  <a:solidFill>
                    <a:srgbClr val="1C1C1C"/>
                  </a:solidFill>
                  <a:latin typeface="黑体" panose="02010609060101010101" pitchFamily="49" charset="-122"/>
                  <a:ea typeface="黑体" panose="02010609060101010101" pitchFamily="49" charset="-122"/>
                </a:rPr>
                <a:t>于是在视场中某标志线上有 </a:t>
              </a:r>
              <a:r>
                <a:rPr lang="en-US" altLang="zh-CN" sz="2800" i="1" dirty="0">
                  <a:solidFill>
                    <a:srgbClr val="1C1C1C"/>
                  </a:solidFill>
                  <a:latin typeface="Times New Roman" panose="02020603050405020304" pitchFamily="18" charset="0"/>
                  <a:ea typeface="黑体" panose="02010609060101010101" pitchFamily="49" charset="-122"/>
                  <a:cs typeface="Times New Roman" panose="02020603050405020304" pitchFamily="18" charset="0"/>
                </a:rPr>
                <a:t>m</a:t>
              </a:r>
              <a:r>
                <a:rPr lang="en-US" altLang="zh-CN" sz="2800" i="1" dirty="0">
                  <a:solidFill>
                    <a:srgbClr val="1C1C1C"/>
                  </a:solidFill>
                  <a:latin typeface="黑体" panose="02010609060101010101" pitchFamily="49" charset="-122"/>
                  <a:ea typeface="黑体" panose="02010609060101010101" pitchFamily="49" charset="-122"/>
                </a:rPr>
                <a:t> </a:t>
              </a:r>
              <a:r>
                <a:rPr lang="zh-CN" altLang="en-US" sz="2800" dirty="0">
                  <a:solidFill>
                    <a:srgbClr val="1C1C1C"/>
                  </a:solidFill>
                  <a:latin typeface="黑体" panose="02010609060101010101" pitchFamily="49" charset="-122"/>
                  <a:ea typeface="黑体" panose="02010609060101010101" pitchFamily="49" charset="-122"/>
                </a:rPr>
                <a:t>个干涉条纹移过</a:t>
              </a:r>
              <a:r>
                <a:rPr lang="en-US" altLang="zh-CN" sz="2800" dirty="0">
                  <a:solidFill>
                    <a:srgbClr val="1C1C1C"/>
                  </a:solidFill>
                  <a:latin typeface="黑体" panose="02010609060101010101" pitchFamily="49" charset="-122"/>
                  <a:ea typeface="黑体" panose="02010609060101010101" pitchFamily="49" charset="-122"/>
                </a:rPr>
                <a:t>.</a:t>
              </a:r>
            </a:p>
          </p:txBody>
        </p:sp>
        <p:graphicFrame>
          <p:nvGraphicFramePr>
            <p:cNvPr id="100356" name="Object 4"/>
            <p:cNvGraphicFramePr>
              <a:graphicFrameLocks noChangeAspect="1"/>
            </p:cNvGraphicFramePr>
            <p:nvPr/>
          </p:nvGraphicFramePr>
          <p:xfrm>
            <a:off x="576" y="768"/>
            <a:ext cx="285" cy="336"/>
          </p:xfrm>
          <a:graphic>
            <a:graphicData uri="http://schemas.openxmlformats.org/presentationml/2006/ole">
              <mc:AlternateContent xmlns:mc="http://schemas.openxmlformats.org/markup-compatibility/2006">
                <mc:Choice xmlns:v="urn:schemas-microsoft-com:vml" Requires="v">
                  <p:oleObj spid="_x0000_s31840" name="Equation" r:id="rId3" imgW="330200" imgH="381000" progId="Equation.3">
                    <p:embed/>
                  </p:oleObj>
                </mc:Choice>
                <mc:Fallback>
                  <p:oleObj name="Equation" r:id="rId3" imgW="330200" imgH="3810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 y="768"/>
                          <a:ext cx="285"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357" name="Object 5"/>
            <p:cNvGraphicFramePr>
              <a:graphicFrameLocks noChangeAspect="1"/>
            </p:cNvGraphicFramePr>
            <p:nvPr/>
          </p:nvGraphicFramePr>
          <p:xfrm>
            <a:off x="5193" y="1488"/>
            <a:ext cx="279" cy="274"/>
          </p:xfrm>
          <a:graphic>
            <a:graphicData uri="http://schemas.openxmlformats.org/presentationml/2006/ole">
              <mc:AlternateContent xmlns:mc="http://schemas.openxmlformats.org/markup-compatibility/2006">
                <mc:Choice xmlns:v="urn:schemas-microsoft-com:vml" Requires="v">
                  <p:oleObj spid="_x0000_s31841" name="Equation" r:id="rId5" imgW="228600" imgH="279400" progId="Equation.3">
                    <p:embed/>
                  </p:oleObj>
                </mc:Choice>
                <mc:Fallback>
                  <p:oleObj name="Equation" r:id="rId5" imgW="228600" imgH="2794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3" y="1488"/>
                          <a:ext cx="279" cy="2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358" name="Object 6"/>
            <p:cNvGraphicFramePr>
              <a:graphicFrameLocks noChangeAspect="1"/>
            </p:cNvGraphicFramePr>
            <p:nvPr/>
          </p:nvGraphicFramePr>
          <p:xfrm>
            <a:off x="3792" y="2256"/>
            <a:ext cx="288" cy="213"/>
          </p:xfrm>
          <a:graphic>
            <a:graphicData uri="http://schemas.openxmlformats.org/presentationml/2006/ole">
              <mc:AlternateContent xmlns:mc="http://schemas.openxmlformats.org/markup-compatibility/2006">
                <mc:Choice xmlns:v="urn:schemas-microsoft-com:vml" Requires="v">
                  <p:oleObj spid="_x0000_s31842" name="Equation" r:id="rId7" imgW="431165" imgH="266700" progId="Equation.3">
                    <p:embed/>
                  </p:oleObj>
                </mc:Choice>
                <mc:Fallback>
                  <p:oleObj name="Equation" r:id="rId7" imgW="431165" imgH="2667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2" y="2256"/>
                          <a:ext cx="288" cy="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359" name="Object 7"/>
            <p:cNvGraphicFramePr>
              <a:graphicFrameLocks noChangeAspect="1"/>
            </p:cNvGraphicFramePr>
            <p:nvPr/>
          </p:nvGraphicFramePr>
          <p:xfrm>
            <a:off x="3072" y="2848"/>
            <a:ext cx="1536" cy="701"/>
          </p:xfrm>
          <a:graphic>
            <a:graphicData uri="http://schemas.openxmlformats.org/presentationml/2006/ole">
              <mc:AlternateContent xmlns:mc="http://schemas.openxmlformats.org/markup-compatibility/2006">
                <mc:Choice xmlns:v="urn:schemas-microsoft-com:vml" Requires="v">
                  <p:oleObj spid="_x0000_s31843" name="Equation" r:id="rId9" imgW="647700" imgH="393700" progId="Equation.3">
                    <p:embed/>
                  </p:oleObj>
                </mc:Choice>
                <mc:Fallback>
                  <p:oleObj name="Equation" r:id="rId9" imgW="647700" imgH="39370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2" y="2848"/>
                          <a:ext cx="1536" cy="7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0360" name="Text Box 8"/>
            <p:cNvSpPr txBox="1">
              <a:spLocks noChangeArrowheads="1"/>
            </p:cNvSpPr>
            <p:nvPr/>
          </p:nvSpPr>
          <p:spPr bwMode="auto">
            <a:xfrm>
              <a:off x="672" y="2992"/>
              <a:ext cx="2928" cy="384"/>
            </a:xfrm>
            <a:prstGeom prst="rect">
              <a:avLst/>
            </a:prstGeom>
            <a:noFill/>
            <a:ln w="9525">
              <a:noFill/>
              <a:miter lim="800000"/>
            </a:ln>
            <a:effectLst/>
          </p:spPr>
          <p:txBody>
            <a:bodyPr>
              <a:spAutoFit/>
            </a:bodyPr>
            <a:lstStyle/>
            <a:p>
              <a:pPr>
                <a:lnSpc>
                  <a:spcPct val="120000"/>
                </a:lnSpc>
                <a:spcBef>
                  <a:spcPct val="50000"/>
                </a:spcBef>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证明</a:t>
              </a:r>
              <a:r>
                <a:rPr lang="zh-CN" altLang="en-US" sz="2800" dirty="0">
                  <a:solidFill>
                    <a:srgbClr val="1C1C1C"/>
                  </a:solidFill>
                  <a:latin typeface="黑体" panose="02010609060101010101" pitchFamily="49" charset="-122"/>
                  <a:ea typeface="黑体" panose="02010609060101010101" pitchFamily="49" charset="-122"/>
                </a:rPr>
                <a:t>样品的热膨胀系数</a:t>
              </a:r>
            </a:p>
          </p:txBody>
        </p:sp>
        <p:sp>
          <p:nvSpPr>
            <p:cNvPr id="100361" name="Rectangle 9"/>
            <p:cNvSpPr>
              <a:spLocks noChangeArrowheads="1"/>
            </p:cNvSpPr>
            <p:nvPr/>
          </p:nvSpPr>
          <p:spPr bwMode="auto">
            <a:xfrm>
              <a:off x="288" y="3517"/>
              <a:ext cx="3744" cy="353"/>
            </a:xfrm>
            <a:prstGeom prst="rect">
              <a:avLst/>
            </a:prstGeom>
            <a:noFill/>
            <a:ln w="9525">
              <a:noFill/>
              <a:miter lim="800000"/>
            </a:ln>
            <a:effectLst/>
          </p:spPr>
          <p:txBody>
            <a:bodyPr>
              <a:spAutoFit/>
            </a:bodyPr>
            <a:lstStyle/>
            <a:p>
              <a:pPr>
                <a:lnSpc>
                  <a:spcPct val="120000"/>
                </a:lnSpc>
                <a:spcBef>
                  <a:spcPct val="50000"/>
                </a:spcBef>
              </a:pPr>
              <a:r>
                <a:rPr lang="zh-CN" altLang="en-US" sz="2800" dirty="0">
                  <a:solidFill>
                    <a:srgbClr val="1C1C1C"/>
                  </a:solidFill>
                  <a:latin typeface="黑体" panose="02010609060101010101" pitchFamily="49" charset="-122"/>
                  <a:ea typeface="黑体" panose="02010609060101010101" pitchFamily="49" charset="-122"/>
                </a:rPr>
                <a:t>式中 </a:t>
              </a:r>
              <a:r>
                <a:rPr lang="en-US" altLang="zh-CN" sz="2800" i="1" dirty="0">
                  <a:solidFill>
                    <a:srgbClr val="1C1C1C"/>
                  </a:solidFill>
                  <a:latin typeface="Times New Roman" panose="02020603050405020304" pitchFamily="18" charset="0"/>
                  <a:ea typeface="黑体" panose="02010609060101010101" pitchFamily="49" charset="-122"/>
                  <a:cs typeface="Times New Roman" panose="02020603050405020304" pitchFamily="18" charset="0"/>
                </a:rPr>
                <a:t>l</a:t>
              </a:r>
              <a:r>
                <a:rPr lang="en-US" altLang="zh-CN" sz="2800" i="1" dirty="0">
                  <a:solidFill>
                    <a:srgbClr val="1C1C1C"/>
                  </a:solidFill>
                  <a:latin typeface="黑体" panose="02010609060101010101" pitchFamily="49" charset="-122"/>
                  <a:ea typeface="黑体" panose="02010609060101010101" pitchFamily="49" charset="-122"/>
                </a:rPr>
                <a:t> </a:t>
              </a:r>
              <a:r>
                <a:rPr lang="zh-CN" altLang="en-US" sz="2800" dirty="0">
                  <a:solidFill>
                    <a:srgbClr val="1C1C1C"/>
                  </a:solidFill>
                  <a:latin typeface="黑体" panose="02010609060101010101" pitchFamily="49" charset="-122"/>
                  <a:ea typeface="黑体" panose="02010609060101010101" pitchFamily="49" charset="-122"/>
                </a:rPr>
                <a:t>为加热前样品的平均高度</a:t>
              </a:r>
              <a:r>
                <a:rPr lang="en-US" altLang="zh-CN" sz="2800" dirty="0">
                  <a:solidFill>
                    <a:srgbClr val="1C1C1C"/>
                  </a:solidFill>
                  <a:latin typeface="黑体" panose="02010609060101010101" pitchFamily="49" charset="-122"/>
                  <a:ea typeface="黑体" panose="02010609060101010101" pitchFamily="49" charset="-122"/>
                </a:rPr>
                <a:t>.</a:t>
              </a:r>
            </a:p>
          </p:txBody>
        </p:sp>
      </p:grpSp>
      <p:sp>
        <p:nvSpPr>
          <p:cNvPr id="10" name="TextBox 9"/>
          <p:cNvSpPr txBox="1"/>
          <p:nvPr/>
        </p:nvSpPr>
        <p:spPr>
          <a:xfrm>
            <a:off x="685800" y="177225"/>
            <a:ext cx="1981200" cy="584775"/>
          </a:xfrm>
          <a:prstGeom prst="rect">
            <a:avLst/>
          </a:prstGeom>
          <a:noFill/>
        </p:spPr>
        <p:txBody>
          <a:bodyPr wrap="square" rtlCol="0">
            <a:spAutoFit/>
          </a:bodyPr>
          <a:lstStyle/>
          <a:p>
            <a:r>
              <a:rPr lang="zh-CN" altLang="en-US" sz="3200" b="1" dirty="0">
                <a:solidFill>
                  <a:srgbClr val="00B050"/>
                </a:solidFill>
                <a:latin typeface="黑体" panose="02010609060101010101" pitchFamily="49" charset="-122"/>
                <a:ea typeface="黑体" panose="02010609060101010101" pitchFamily="49" charset="-122"/>
              </a:rPr>
              <a:t>补充例题</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378" name="Object 2"/>
          <p:cNvGraphicFramePr>
            <a:graphicFrameLocks noChangeAspect="1"/>
          </p:cNvGraphicFramePr>
          <p:nvPr/>
        </p:nvGraphicFramePr>
        <p:xfrm>
          <a:off x="1219200" y="4862513"/>
          <a:ext cx="3124200" cy="442912"/>
        </p:xfrm>
        <a:graphic>
          <a:graphicData uri="http://schemas.openxmlformats.org/presentationml/2006/ole">
            <mc:AlternateContent xmlns:mc="http://schemas.openxmlformats.org/markup-compatibility/2006">
              <mc:Choice xmlns:v="urn:schemas-microsoft-com:vml" Requires="v">
                <p:oleObj spid="_x0000_s32956" name="Equation" r:id="rId3" imgW="2260600" imgH="355600" progId="Equation.3">
                  <p:embed/>
                </p:oleObj>
              </mc:Choice>
              <mc:Fallback>
                <p:oleObj name="Equation" r:id="rId3" imgW="2260600" imgH="355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4862513"/>
                        <a:ext cx="3124200" cy="442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379" name="Object 3"/>
          <p:cNvGraphicFramePr>
            <a:graphicFrameLocks noChangeAspect="1"/>
          </p:cNvGraphicFramePr>
          <p:nvPr/>
        </p:nvGraphicFramePr>
        <p:xfrm>
          <a:off x="914400" y="5472113"/>
          <a:ext cx="3429000" cy="1157287"/>
        </p:xfrm>
        <a:graphic>
          <a:graphicData uri="http://schemas.openxmlformats.org/presentationml/2006/ole">
            <mc:AlternateContent xmlns:mc="http://schemas.openxmlformats.org/markup-compatibility/2006">
              <mc:Choice xmlns:v="urn:schemas-microsoft-com:vml" Requires="v">
                <p:oleObj spid="_x0000_s32957" name="Equation" r:id="rId5" imgW="1993900" imgH="723900" progId="Equation.3">
                  <p:embed/>
                </p:oleObj>
              </mc:Choice>
              <mc:Fallback>
                <p:oleObj name="Equation" r:id="rId5" imgW="1993900" imgH="7239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5472113"/>
                        <a:ext cx="3429000" cy="1157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4"/>
          <p:cNvGrpSpPr/>
          <p:nvPr/>
        </p:nvGrpSpPr>
        <p:grpSpPr bwMode="auto">
          <a:xfrm>
            <a:off x="381000" y="4100513"/>
            <a:ext cx="4648200" cy="519112"/>
            <a:chOff x="144" y="2544"/>
            <a:chExt cx="2928" cy="327"/>
          </a:xfrm>
        </p:grpSpPr>
        <p:graphicFrame>
          <p:nvGraphicFramePr>
            <p:cNvPr id="101381" name="Object 5"/>
            <p:cNvGraphicFramePr>
              <a:graphicFrameLocks noChangeAspect="1"/>
            </p:cNvGraphicFramePr>
            <p:nvPr/>
          </p:nvGraphicFramePr>
          <p:xfrm>
            <a:off x="1488" y="2544"/>
            <a:ext cx="1584" cy="301"/>
          </p:xfrm>
          <a:graphic>
            <a:graphicData uri="http://schemas.openxmlformats.org/presentationml/2006/ole">
              <mc:AlternateContent xmlns:mc="http://schemas.openxmlformats.org/markup-compatibility/2006">
                <mc:Choice xmlns:v="urn:schemas-microsoft-com:vml" Requires="v">
                  <p:oleObj spid="_x0000_s32958" name="Equation" r:id="rId7" imgW="1270000" imgH="279400" progId="Equation.3">
                    <p:embed/>
                  </p:oleObj>
                </mc:Choice>
                <mc:Fallback>
                  <p:oleObj name="Equation" r:id="rId7" imgW="1270000" imgH="279400" progId="Equation.3">
                    <p:embed/>
                    <p:pic>
                      <p:nvPicPr>
                        <p:cNvPr id="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8" y="2544"/>
                          <a:ext cx="1584" cy="3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1382" name="Text Box 6"/>
            <p:cNvSpPr txBox="1">
              <a:spLocks noChangeArrowheads="1"/>
            </p:cNvSpPr>
            <p:nvPr/>
          </p:nvSpPr>
          <p:spPr bwMode="auto">
            <a:xfrm>
              <a:off x="144" y="2544"/>
              <a:ext cx="1536" cy="327"/>
            </a:xfrm>
            <a:prstGeom prst="rect">
              <a:avLst/>
            </a:prstGeom>
            <a:noFill/>
            <a:ln w="9525">
              <a:noFill/>
              <a:miter lim="800000"/>
            </a:ln>
            <a:effectLst/>
          </p:spPr>
          <p:txBody>
            <a:bodyPr>
              <a:spAutoFit/>
            </a:bodyPr>
            <a:lstStyle/>
            <a:p>
              <a:pPr>
                <a:spcBef>
                  <a:spcPct val="50000"/>
                </a:spcBef>
              </a:pPr>
              <a:r>
                <a:rPr lang="zh-CN" altLang="en-US" sz="2800" dirty="0">
                  <a:latin typeface="黑体" panose="02010609060101010101" pitchFamily="49" charset="-122"/>
                  <a:ea typeface="黑体" panose="02010609060101010101" pitchFamily="49" charset="-122"/>
                </a:rPr>
                <a:t>热膨胀系数</a:t>
              </a:r>
            </a:p>
          </p:txBody>
        </p:sp>
      </p:grpSp>
      <p:grpSp>
        <p:nvGrpSpPr>
          <p:cNvPr id="3" name="Group 7"/>
          <p:cNvGrpSpPr/>
          <p:nvPr/>
        </p:nvGrpSpPr>
        <p:grpSpPr bwMode="auto">
          <a:xfrm>
            <a:off x="381000" y="2652713"/>
            <a:ext cx="3657600" cy="1146175"/>
            <a:chOff x="288" y="1584"/>
            <a:chExt cx="2304" cy="722"/>
          </a:xfrm>
        </p:grpSpPr>
        <p:graphicFrame>
          <p:nvGraphicFramePr>
            <p:cNvPr id="101384" name="Object 8"/>
            <p:cNvGraphicFramePr>
              <a:graphicFrameLocks noChangeAspect="1"/>
            </p:cNvGraphicFramePr>
            <p:nvPr/>
          </p:nvGraphicFramePr>
          <p:xfrm>
            <a:off x="1104" y="2016"/>
            <a:ext cx="1488" cy="290"/>
          </p:xfrm>
          <a:graphic>
            <a:graphicData uri="http://schemas.openxmlformats.org/presentationml/2006/ole">
              <mc:AlternateContent xmlns:mc="http://schemas.openxmlformats.org/markup-compatibility/2006">
                <mc:Choice xmlns:v="urn:schemas-microsoft-com:vml" Requires="v">
                  <p:oleObj spid="_x0000_s32959" name="Equation" r:id="rId9" imgW="1790700" imgH="355600" progId="Equation.3">
                    <p:embed/>
                  </p:oleObj>
                </mc:Choice>
                <mc:Fallback>
                  <p:oleObj name="Equation" r:id="rId9" imgW="1790700" imgH="355600" progId="Equation.3">
                    <p:embed/>
                    <p:pic>
                      <p:nvPicPr>
                        <p:cNvPr id="0"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 y="2016"/>
                          <a:ext cx="1488" cy="2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1385" name="Text Box 9"/>
            <p:cNvSpPr txBox="1">
              <a:spLocks noChangeArrowheads="1"/>
            </p:cNvSpPr>
            <p:nvPr/>
          </p:nvSpPr>
          <p:spPr bwMode="auto">
            <a:xfrm>
              <a:off x="288" y="1584"/>
              <a:ext cx="2256" cy="353"/>
            </a:xfrm>
            <a:prstGeom prst="rect">
              <a:avLst/>
            </a:prstGeom>
            <a:noFill/>
            <a:ln w="9525">
              <a:noFill/>
              <a:miter lim="800000"/>
            </a:ln>
            <a:effectLst/>
          </p:spPr>
          <p:txBody>
            <a:bodyPr>
              <a:spAutoFit/>
            </a:bodyPr>
            <a:lstStyle/>
            <a:p>
              <a:pPr>
                <a:lnSpc>
                  <a:spcPct val="120000"/>
                </a:lnSpc>
                <a:spcBef>
                  <a:spcPct val="50000"/>
                </a:spcBef>
              </a:pPr>
              <a:r>
                <a:rPr lang="zh-CN" altLang="en-US" sz="2800" dirty="0">
                  <a:solidFill>
                    <a:srgbClr val="1C1C1C"/>
                  </a:solidFill>
                  <a:latin typeface="黑体" panose="02010609060101010101" pitchFamily="49" charset="-122"/>
                  <a:ea typeface="黑体" panose="02010609060101010101" pitchFamily="49" charset="-122"/>
                </a:rPr>
                <a:t>样品高度膨胀值</a:t>
              </a:r>
            </a:p>
          </p:txBody>
        </p:sp>
      </p:grpSp>
      <p:grpSp>
        <p:nvGrpSpPr>
          <p:cNvPr id="4" name="Group 10"/>
          <p:cNvGrpSpPr/>
          <p:nvPr/>
        </p:nvGrpSpPr>
        <p:grpSpPr bwMode="auto">
          <a:xfrm>
            <a:off x="5105400" y="1738313"/>
            <a:ext cx="3581400" cy="4800600"/>
            <a:chOff x="3264" y="624"/>
            <a:chExt cx="2256" cy="3024"/>
          </a:xfrm>
        </p:grpSpPr>
        <p:sp>
          <p:nvSpPr>
            <p:cNvPr id="101387" name="Line 11"/>
            <p:cNvSpPr>
              <a:spLocks noChangeShapeType="1"/>
            </p:cNvSpPr>
            <p:nvPr/>
          </p:nvSpPr>
          <p:spPr bwMode="auto">
            <a:xfrm flipH="1">
              <a:off x="3363" y="2487"/>
              <a:ext cx="778" cy="0"/>
            </a:xfrm>
            <a:prstGeom prst="line">
              <a:avLst/>
            </a:prstGeom>
            <a:noFill/>
            <a:ln w="19050">
              <a:solidFill>
                <a:srgbClr val="FF0066"/>
              </a:solidFill>
              <a:prstDash val="dash"/>
              <a:round/>
              <a:headEnd type="none" w="sm" len="lg"/>
            </a:ln>
            <a:effectLst/>
          </p:spPr>
          <p:txBody>
            <a:bodyPr wrap="none" anchor="ctr"/>
            <a:lstStyle/>
            <a:p>
              <a:endParaRPr lang="zh-CN" altLang="en-US"/>
            </a:p>
          </p:txBody>
        </p:sp>
        <p:sp>
          <p:nvSpPr>
            <p:cNvPr id="101388" name="Text Box 12"/>
            <p:cNvSpPr txBox="1">
              <a:spLocks noChangeArrowheads="1"/>
            </p:cNvSpPr>
            <p:nvPr/>
          </p:nvSpPr>
          <p:spPr bwMode="auto">
            <a:xfrm>
              <a:off x="3264" y="624"/>
              <a:ext cx="2256" cy="33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ln>
            <a:effectLst/>
          </p:spPr>
          <p:txBody>
            <a:bodyPr>
              <a:spAutoFit/>
            </a:bodyPr>
            <a:lstStyle/>
            <a:p>
              <a:pPr algn="ctr">
                <a:spcBef>
                  <a:spcPct val="50000"/>
                </a:spcBef>
              </a:pPr>
              <a:r>
                <a:rPr lang="zh-CN" altLang="en-US" sz="2800" dirty="0">
                  <a:solidFill>
                    <a:srgbClr val="070000"/>
                  </a:solidFill>
                  <a:latin typeface="黑体" panose="02010609060101010101" pitchFamily="49" charset="-122"/>
                  <a:ea typeface="黑体" panose="02010609060101010101" pitchFamily="49" charset="-122"/>
                </a:rPr>
                <a:t>干 涉 膨 胀 仪</a:t>
              </a:r>
            </a:p>
          </p:txBody>
        </p:sp>
        <p:sp>
          <p:nvSpPr>
            <p:cNvPr id="101389" name="Rectangle 13"/>
            <p:cNvSpPr>
              <a:spLocks noChangeArrowheads="1"/>
            </p:cNvSpPr>
            <p:nvPr/>
          </p:nvSpPr>
          <p:spPr bwMode="auto">
            <a:xfrm>
              <a:off x="3264" y="952"/>
              <a:ext cx="2256" cy="2696"/>
            </a:xfrm>
            <a:prstGeom prst="rect">
              <a:avLst/>
            </a:prstGeom>
            <a:solidFill>
              <a:schemeClr val="bg1"/>
            </a:solidFill>
            <a:ln w="9525">
              <a:solidFill>
                <a:schemeClr val="tx1"/>
              </a:solidFill>
              <a:miter lim="800000"/>
            </a:ln>
            <a:effectLst/>
          </p:spPr>
          <p:txBody>
            <a:bodyPr wrap="none" anchor="ctr"/>
            <a:lstStyle/>
            <a:p>
              <a:endParaRPr lang="zh-CN" altLang="en-US"/>
            </a:p>
          </p:txBody>
        </p:sp>
        <p:sp>
          <p:nvSpPr>
            <p:cNvPr id="101390" name="Rectangle 14"/>
            <p:cNvSpPr>
              <a:spLocks noChangeArrowheads="1"/>
            </p:cNvSpPr>
            <p:nvPr/>
          </p:nvSpPr>
          <p:spPr bwMode="auto">
            <a:xfrm>
              <a:off x="3633" y="1462"/>
              <a:ext cx="1659" cy="99"/>
            </a:xfrm>
            <a:prstGeom prst="rect">
              <a:avLst/>
            </a:prstGeom>
            <a:solidFill>
              <a:srgbClr val="00FFCC">
                <a:alpha val="50000"/>
              </a:srgbClr>
            </a:solidFill>
            <a:ln w="9525">
              <a:solidFill>
                <a:srgbClr val="000000"/>
              </a:solidFill>
              <a:miter lim="800000"/>
            </a:ln>
            <a:effectLst/>
          </p:spPr>
          <p:txBody>
            <a:bodyPr wrap="none" anchor="ctr"/>
            <a:lstStyle/>
            <a:p>
              <a:endParaRPr lang="zh-CN" altLang="en-US"/>
            </a:p>
          </p:txBody>
        </p:sp>
        <p:sp>
          <p:nvSpPr>
            <p:cNvPr id="101391" name="Rectangle 15" descr="深色下对角线"/>
            <p:cNvSpPr>
              <a:spLocks noChangeArrowheads="1"/>
            </p:cNvSpPr>
            <p:nvPr/>
          </p:nvSpPr>
          <p:spPr bwMode="auto">
            <a:xfrm>
              <a:off x="3633" y="2492"/>
              <a:ext cx="1659" cy="100"/>
            </a:xfrm>
            <a:prstGeom prst="rect">
              <a:avLst/>
            </a:prstGeom>
            <a:pattFill prst="dkDnDiag">
              <a:fgClr>
                <a:srgbClr val="000099"/>
              </a:fgClr>
              <a:bgClr>
                <a:srgbClr val="FFFFFF"/>
              </a:bgClr>
            </a:pattFill>
            <a:ln w="9525">
              <a:solidFill>
                <a:srgbClr val="000000"/>
              </a:solidFill>
              <a:miter lim="800000"/>
            </a:ln>
            <a:effectLst/>
          </p:spPr>
          <p:txBody>
            <a:bodyPr wrap="none" anchor="ctr"/>
            <a:lstStyle/>
            <a:p>
              <a:endParaRPr lang="zh-CN" altLang="en-US"/>
            </a:p>
          </p:txBody>
        </p:sp>
        <p:sp>
          <p:nvSpPr>
            <p:cNvPr id="101392" name="Rectangle 16" descr="深色下对角线"/>
            <p:cNvSpPr>
              <a:spLocks noChangeArrowheads="1"/>
            </p:cNvSpPr>
            <p:nvPr/>
          </p:nvSpPr>
          <p:spPr bwMode="auto">
            <a:xfrm>
              <a:off x="3760" y="1561"/>
              <a:ext cx="192" cy="938"/>
            </a:xfrm>
            <a:prstGeom prst="rect">
              <a:avLst/>
            </a:prstGeom>
            <a:pattFill prst="dkDnDiag">
              <a:fgClr>
                <a:srgbClr val="0000CC"/>
              </a:fgClr>
              <a:bgClr>
                <a:srgbClr val="FFFFFF"/>
              </a:bgClr>
            </a:pattFill>
            <a:ln w="9525">
              <a:solidFill>
                <a:srgbClr val="000000"/>
              </a:solidFill>
              <a:miter lim="800000"/>
            </a:ln>
            <a:effectLst/>
          </p:spPr>
          <p:txBody>
            <a:bodyPr wrap="none" anchor="ctr"/>
            <a:lstStyle/>
            <a:p>
              <a:endParaRPr lang="zh-CN" altLang="en-US"/>
            </a:p>
          </p:txBody>
        </p:sp>
        <p:sp>
          <p:nvSpPr>
            <p:cNvPr id="101393" name="Rectangle 17" descr="深色下对角线"/>
            <p:cNvSpPr>
              <a:spLocks noChangeArrowheads="1"/>
            </p:cNvSpPr>
            <p:nvPr/>
          </p:nvSpPr>
          <p:spPr bwMode="auto">
            <a:xfrm>
              <a:off x="4973" y="1561"/>
              <a:ext cx="192" cy="938"/>
            </a:xfrm>
            <a:prstGeom prst="rect">
              <a:avLst/>
            </a:prstGeom>
            <a:pattFill prst="dkDnDiag">
              <a:fgClr>
                <a:srgbClr val="0000CC"/>
              </a:fgClr>
              <a:bgClr>
                <a:srgbClr val="FFFFFF"/>
              </a:bgClr>
            </a:pattFill>
            <a:ln w="9525">
              <a:solidFill>
                <a:srgbClr val="000000"/>
              </a:solidFill>
              <a:miter lim="800000"/>
            </a:ln>
            <a:effectLst/>
          </p:spPr>
          <p:txBody>
            <a:bodyPr wrap="none" anchor="ctr"/>
            <a:lstStyle/>
            <a:p>
              <a:endParaRPr lang="zh-CN" altLang="en-US"/>
            </a:p>
          </p:txBody>
        </p:sp>
        <p:sp>
          <p:nvSpPr>
            <p:cNvPr id="101394" name="Freeform 18" descr="深色上对角线"/>
            <p:cNvSpPr/>
            <p:nvPr/>
          </p:nvSpPr>
          <p:spPr bwMode="auto">
            <a:xfrm>
              <a:off x="4139" y="1662"/>
              <a:ext cx="638" cy="837"/>
            </a:xfrm>
            <a:custGeom>
              <a:avLst/>
              <a:gdLst/>
              <a:ahLst/>
              <a:cxnLst>
                <a:cxn ang="0">
                  <a:pos x="0" y="672"/>
                </a:cxn>
                <a:cxn ang="0">
                  <a:pos x="0" y="0"/>
                </a:cxn>
                <a:cxn ang="0">
                  <a:pos x="480" y="96"/>
                </a:cxn>
                <a:cxn ang="0">
                  <a:pos x="480" y="672"/>
                </a:cxn>
                <a:cxn ang="0">
                  <a:pos x="0" y="672"/>
                </a:cxn>
              </a:cxnLst>
              <a:rect l="0" t="0" r="r" b="b"/>
              <a:pathLst>
                <a:path w="480" h="672">
                  <a:moveTo>
                    <a:pt x="0" y="672"/>
                  </a:moveTo>
                  <a:lnTo>
                    <a:pt x="0" y="0"/>
                  </a:lnTo>
                  <a:lnTo>
                    <a:pt x="480" y="96"/>
                  </a:lnTo>
                  <a:lnTo>
                    <a:pt x="480" y="672"/>
                  </a:lnTo>
                  <a:lnTo>
                    <a:pt x="0" y="672"/>
                  </a:lnTo>
                  <a:close/>
                </a:path>
              </a:pathLst>
            </a:custGeom>
            <a:pattFill prst="dkUpDiag">
              <a:fgClr>
                <a:srgbClr val="CC9900"/>
              </a:fgClr>
              <a:bgClr>
                <a:srgbClr val="FFFF99"/>
              </a:bgClr>
            </a:pattFill>
            <a:ln w="9525" cap="flat" cmpd="sng">
              <a:solidFill>
                <a:srgbClr val="000000"/>
              </a:solidFill>
              <a:prstDash val="solid"/>
              <a:round/>
            </a:ln>
            <a:effectLst/>
          </p:spPr>
          <p:txBody>
            <a:bodyPr wrap="none" anchor="ctr"/>
            <a:lstStyle/>
            <a:p>
              <a:endParaRPr lang="zh-CN" altLang="en-US"/>
            </a:p>
          </p:txBody>
        </p:sp>
        <p:sp>
          <p:nvSpPr>
            <p:cNvPr id="101395" name="Line 19"/>
            <p:cNvSpPr>
              <a:spLocks noChangeShapeType="1"/>
            </p:cNvSpPr>
            <p:nvPr/>
          </p:nvSpPr>
          <p:spPr bwMode="auto">
            <a:xfrm>
              <a:off x="3587" y="1662"/>
              <a:ext cx="0" cy="837"/>
            </a:xfrm>
            <a:prstGeom prst="line">
              <a:avLst/>
            </a:prstGeom>
            <a:noFill/>
            <a:ln w="19050">
              <a:solidFill>
                <a:srgbClr val="FF0066"/>
              </a:solidFill>
              <a:prstDash val="dash"/>
              <a:round/>
              <a:headEnd type="triangle" w="sm" len="lg"/>
              <a:tailEnd type="triangle" w="sm" len="lg"/>
            </a:ln>
            <a:effectLst/>
          </p:spPr>
          <p:txBody>
            <a:bodyPr wrap="none" anchor="ctr"/>
            <a:lstStyle/>
            <a:p>
              <a:endParaRPr lang="zh-CN" altLang="en-US"/>
            </a:p>
          </p:txBody>
        </p:sp>
        <p:graphicFrame>
          <p:nvGraphicFramePr>
            <p:cNvPr id="101396" name="Object 20"/>
            <p:cNvGraphicFramePr>
              <a:graphicFrameLocks noChangeAspect="1"/>
            </p:cNvGraphicFramePr>
            <p:nvPr/>
          </p:nvGraphicFramePr>
          <p:xfrm>
            <a:off x="3389" y="1940"/>
            <a:ext cx="202" cy="299"/>
          </p:xfrm>
          <a:graphic>
            <a:graphicData uri="http://schemas.openxmlformats.org/presentationml/2006/ole">
              <mc:AlternateContent xmlns:mc="http://schemas.openxmlformats.org/markup-compatibility/2006">
                <mc:Choice xmlns:v="urn:schemas-microsoft-com:vml" Requires="v">
                  <p:oleObj spid="_x0000_s32960" name="Equation" r:id="rId11" imgW="127000" imgH="279400" progId="Equation.3">
                    <p:embed/>
                  </p:oleObj>
                </mc:Choice>
                <mc:Fallback>
                  <p:oleObj name="Equation" r:id="rId11" imgW="127000" imgH="279400" progId="Equation.3">
                    <p:embed/>
                    <p:pic>
                      <p:nvPicPr>
                        <p:cNvPr id="0" name="Picture 7"/>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89" y="1940"/>
                          <a:ext cx="202" cy="2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21"/>
            <p:cNvGrpSpPr/>
            <p:nvPr/>
          </p:nvGrpSpPr>
          <p:grpSpPr bwMode="auto">
            <a:xfrm>
              <a:off x="4277" y="1146"/>
              <a:ext cx="276" cy="236"/>
              <a:chOff x="1200" y="1200"/>
              <a:chExt cx="288" cy="336"/>
            </a:xfrm>
          </p:grpSpPr>
          <p:sp>
            <p:nvSpPr>
              <p:cNvPr id="101398" name="Rectangle 22"/>
              <p:cNvSpPr>
                <a:spLocks noChangeArrowheads="1"/>
              </p:cNvSpPr>
              <p:nvPr/>
            </p:nvSpPr>
            <p:spPr bwMode="auto">
              <a:xfrm>
                <a:off x="1200" y="1200"/>
                <a:ext cx="288" cy="240"/>
              </a:xfrm>
              <a:prstGeom prst="rect">
                <a:avLst/>
              </a:prstGeom>
              <a:gradFill rotWithShape="0">
                <a:gsLst>
                  <a:gs pos="0">
                    <a:srgbClr val="6E7461"/>
                  </a:gs>
                  <a:gs pos="50000">
                    <a:srgbClr val="EDFAD2"/>
                  </a:gs>
                  <a:gs pos="100000">
                    <a:srgbClr val="6E7461"/>
                  </a:gs>
                </a:gsLst>
                <a:lin ang="0" scaled="1"/>
              </a:gradFill>
              <a:ln w="9525">
                <a:solidFill>
                  <a:schemeClr val="tx1"/>
                </a:solidFill>
                <a:miter lim="800000"/>
              </a:ln>
              <a:effectLst/>
            </p:spPr>
            <p:txBody>
              <a:bodyPr wrap="none" anchor="ctr"/>
              <a:lstStyle/>
              <a:p>
                <a:endParaRPr lang="zh-CN" altLang="en-US"/>
              </a:p>
            </p:txBody>
          </p:sp>
          <p:sp>
            <p:nvSpPr>
              <p:cNvPr id="101399" name="AutoShape 23"/>
              <p:cNvSpPr>
                <a:spLocks noChangeArrowheads="1"/>
              </p:cNvSpPr>
              <p:nvPr/>
            </p:nvSpPr>
            <p:spPr bwMode="auto">
              <a:xfrm>
                <a:off x="1200" y="1440"/>
                <a:ext cx="288" cy="96"/>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rotWithShape="0">
                <a:gsLst>
                  <a:gs pos="0">
                    <a:srgbClr val="6E7461"/>
                  </a:gs>
                  <a:gs pos="50000">
                    <a:srgbClr val="EDFAD2"/>
                  </a:gs>
                  <a:gs pos="100000">
                    <a:srgbClr val="6E7461"/>
                  </a:gs>
                </a:gsLst>
                <a:lin ang="0" scaled="1"/>
              </a:gradFill>
              <a:ln w="9525">
                <a:solidFill>
                  <a:schemeClr val="tx1"/>
                </a:solidFill>
                <a:miter lim="800000"/>
              </a:ln>
              <a:effectLst/>
            </p:spPr>
            <p:txBody>
              <a:bodyPr wrap="none" anchor="ctr"/>
              <a:lstStyle/>
              <a:p>
                <a:endParaRPr lang="zh-CN" altLang="en-US"/>
              </a:p>
            </p:txBody>
          </p:sp>
        </p:grpSp>
        <p:grpSp>
          <p:nvGrpSpPr>
            <p:cNvPr id="6" name="Group 24"/>
            <p:cNvGrpSpPr/>
            <p:nvPr/>
          </p:nvGrpSpPr>
          <p:grpSpPr bwMode="auto">
            <a:xfrm>
              <a:off x="4093" y="2625"/>
              <a:ext cx="921" cy="976"/>
              <a:chOff x="912" y="2832"/>
              <a:chExt cx="1008" cy="1008"/>
            </a:xfrm>
          </p:grpSpPr>
          <p:sp>
            <p:nvSpPr>
              <p:cNvPr id="101401" name="Line 25"/>
              <p:cNvSpPr>
                <a:spLocks noChangeShapeType="1"/>
              </p:cNvSpPr>
              <p:nvPr/>
            </p:nvSpPr>
            <p:spPr bwMode="auto">
              <a:xfrm>
                <a:off x="1269" y="3840"/>
                <a:ext cx="315" cy="0"/>
              </a:xfrm>
              <a:prstGeom prst="line">
                <a:avLst/>
              </a:prstGeom>
              <a:noFill/>
              <a:ln w="38100">
                <a:solidFill>
                  <a:srgbClr val="FF0000"/>
                </a:solidFill>
                <a:round/>
                <a:headEnd type="none" w="sm" len="lg"/>
                <a:tailEnd type="triangle" w="sm" len="lg"/>
              </a:ln>
              <a:effectLst/>
            </p:spPr>
            <p:txBody>
              <a:bodyPr wrap="none" anchor="ctr"/>
              <a:lstStyle/>
              <a:p>
                <a:endParaRPr lang="zh-CN" altLang="en-US"/>
              </a:p>
            </p:txBody>
          </p:sp>
          <p:grpSp>
            <p:nvGrpSpPr>
              <p:cNvPr id="7" name="Group 26"/>
              <p:cNvGrpSpPr/>
              <p:nvPr/>
            </p:nvGrpSpPr>
            <p:grpSpPr bwMode="auto">
              <a:xfrm>
                <a:off x="912" y="2832"/>
                <a:ext cx="1008" cy="960"/>
                <a:chOff x="912" y="2832"/>
                <a:chExt cx="1008" cy="960"/>
              </a:xfrm>
            </p:grpSpPr>
            <p:grpSp>
              <p:nvGrpSpPr>
                <p:cNvPr id="8" name="Group 27"/>
                <p:cNvGrpSpPr/>
                <p:nvPr/>
              </p:nvGrpSpPr>
              <p:grpSpPr bwMode="auto">
                <a:xfrm>
                  <a:off x="1038" y="3006"/>
                  <a:ext cx="756" cy="611"/>
                  <a:chOff x="3312" y="3408"/>
                  <a:chExt cx="864" cy="432"/>
                </a:xfrm>
              </p:grpSpPr>
              <p:sp>
                <p:nvSpPr>
                  <p:cNvPr id="101404" name="Rectangle 28"/>
                  <p:cNvSpPr>
                    <a:spLocks noChangeArrowheads="1"/>
                  </p:cNvSpPr>
                  <p:nvPr/>
                </p:nvSpPr>
                <p:spPr bwMode="auto">
                  <a:xfrm>
                    <a:off x="3312" y="3408"/>
                    <a:ext cx="96" cy="432"/>
                  </a:xfrm>
                  <a:prstGeom prst="rect">
                    <a:avLst/>
                  </a:prstGeom>
                  <a:gradFill rotWithShape="0">
                    <a:gsLst>
                      <a:gs pos="0">
                        <a:srgbClr val="FFFF99">
                          <a:gamma/>
                          <a:shade val="26275"/>
                          <a:invGamma/>
                        </a:srgbClr>
                      </a:gs>
                      <a:gs pos="50000">
                        <a:srgbClr val="FFFF99"/>
                      </a:gs>
                      <a:gs pos="100000">
                        <a:srgbClr val="FFFF99">
                          <a:gamma/>
                          <a:shade val="26275"/>
                          <a:invGamma/>
                        </a:srgbClr>
                      </a:gs>
                    </a:gsLst>
                    <a:lin ang="0" scaled="1"/>
                  </a:gradFill>
                  <a:ln w="9525">
                    <a:solidFill>
                      <a:schemeClr val="tx1"/>
                    </a:solidFill>
                    <a:miter lim="800000"/>
                  </a:ln>
                  <a:effectLst/>
                </p:spPr>
                <p:txBody>
                  <a:bodyPr wrap="none" anchor="ctr"/>
                  <a:lstStyle/>
                  <a:p>
                    <a:endParaRPr lang="zh-CN" altLang="en-US"/>
                  </a:p>
                </p:txBody>
              </p:sp>
              <p:sp>
                <p:nvSpPr>
                  <p:cNvPr id="101405" name="Rectangle 29"/>
                  <p:cNvSpPr>
                    <a:spLocks noChangeArrowheads="1"/>
                  </p:cNvSpPr>
                  <p:nvPr/>
                </p:nvSpPr>
                <p:spPr bwMode="auto">
                  <a:xfrm>
                    <a:off x="3408" y="3408"/>
                    <a:ext cx="96" cy="432"/>
                  </a:xfrm>
                  <a:prstGeom prst="rect">
                    <a:avLst/>
                  </a:prstGeom>
                  <a:gradFill rotWithShape="0">
                    <a:gsLst>
                      <a:gs pos="0">
                        <a:srgbClr val="FFFF99">
                          <a:gamma/>
                          <a:shade val="26275"/>
                          <a:invGamma/>
                        </a:srgbClr>
                      </a:gs>
                      <a:gs pos="50000">
                        <a:srgbClr val="FFFF99"/>
                      </a:gs>
                      <a:gs pos="100000">
                        <a:srgbClr val="FFFF99">
                          <a:gamma/>
                          <a:shade val="26275"/>
                          <a:invGamma/>
                        </a:srgbClr>
                      </a:gs>
                    </a:gsLst>
                    <a:lin ang="0" scaled="1"/>
                  </a:gradFill>
                  <a:ln w="9525">
                    <a:solidFill>
                      <a:schemeClr val="tx1"/>
                    </a:solidFill>
                    <a:miter lim="800000"/>
                  </a:ln>
                  <a:effectLst/>
                </p:spPr>
                <p:txBody>
                  <a:bodyPr wrap="none" anchor="ctr"/>
                  <a:lstStyle/>
                  <a:p>
                    <a:endParaRPr lang="zh-CN" altLang="en-US"/>
                  </a:p>
                </p:txBody>
              </p:sp>
              <p:sp>
                <p:nvSpPr>
                  <p:cNvPr id="101406" name="Rectangle 30"/>
                  <p:cNvSpPr>
                    <a:spLocks noChangeArrowheads="1"/>
                  </p:cNvSpPr>
                  <p:nvPr/>
                </p:nvSpPr>
                <p:spPr bwMode="auto">
                  <a:xfrm>
                    <a:off x="3504" y="3408"/>
                    <a:ext cx="96" cy="432"/>
                  </a:xfrm>
                  <a:prstGeom prst="rect">
                    <a:avLst/>
                  </a:prstGeom>
                  <a:gradFill rotWithShape="0">
                    <a:gsLst>
                      <a:gs pos="0">
                        <a:srgbClr val="FFFF99">
                          <a:gamma/>
                          <a:shade val="26275"/>
                          <a:invGamma/>
                        </a:srgbClr>
                      </a:gs>
                      <a:gs pos="50000">
                        <a:srgbClr val="FFFF99"/>
                      </a:gs>
                      <a:gs pos="100000">
                        <a:srgbClr val="FFFF99">
                          <a:gamma/>
                          <a:shade val="26275"/>
                          <a:invGamma/>
                        </a:srgbClr>
                      </a:gs>
                    </a:gsLst>
                    <a:lin ang="0" scaled="1"/>
                  </a:gradFill>
                  <a:ln w="9525">
                    <a:solidFill>
                      <a:schemeClr val="tx1"/>
                    </a:solidFill>
                    <a:miter lim="800000"/>
                  </a:ln>
                  <a:effectLst/>
                </p:spPr>
                <p:txBody>
                  <a:bodyPr wrap="none" anchor="ctr"/>
                  <a:lstStyle/>
                  <a:p>
                    <a:endParaRPr lang="zh-CN" altLang="en-US"/>
                  </a:p>
                </p:txBody>
              </p:sp>
              <p:sp>
                <p:nvSpPr>
                  <p:cNvPr id="101407" name="Rectangle 31"/>
                  <p:cNvSpPr>
                    <a:spLocks noChangeArrowheads="1"/>
                  </p:cNvSpPr>
                  <p:nvPr/>
                </p:nvSpPr>
                <p:spPr bwMode="auto">
                  <a:xfrm>
                    <a:off x="3600" y="3408"/>
                    <a:ext cx="96" cy="432"/>
                  </a:xfrm>
                  <a:prstGeom prst="rect">
                    <a:avLst/>
                  </a:prstGeom>
                  <a:gradFill rotWithShape="0">
                    <a:gsLst>
                      <a:gs pos="0">
                        <a:srgbClr val="FFFF99">
                          <a:gamma/>
                          <a:shade val="26275"/>
                          <a:invGamma/>
                        </a:srgbClr>
                      </a:gs>
                      <a:gs pos="50000">
                        <a:srgbClr val="FFFF99"/>
                      </a:gs>
                      <a:gs pos="100000">
                        <a:srgbClr val="FFFF99">
                          <a:gamma/>
                          <a:shade val="26275"/>
                          <a:invGamma/>
                        </a:srgbClr>
                      </a:gs>
                    </a:gsLst>
                    <a:lin ang="0" scaled="1"/>
                  </a:gradFill>
                  <a:ln w="9525">
                    <a:solidFill>
                      <a:schemeClr val="tx1"/>
                    </a:solidFill>
                    <a:miter lim="800000"/>
                  </a:ln>
                  <a:effectLst/>
                </p:spPr>
                <p:txBody>
                  <a:bodyPr wrap="none" anchor="ctr"/>
                  <a:lstStyle/>
                  <a:p>
                    <a:endParaRPr lang="zh-CN" altLang="en-US"/>
                  </a:p>
                </p:txBody>
              </p:sp>
              <p:sp>
                <p:nvSpPr>
                  <p:cNvPr id="101408" name="Rectangle 32"/>
                  <p:cNvSpPr>
                    <a:spLocks noChangeArrowheads="1"/>
                  </p:cNvSpPr>
                  <p:nvPr/>
                </p:nvSpPr>
                <p:spPr bwMode="auto">
                  <a:xfrm>
                    <a:off x="3696" y="3408"/>
                    <a:ext cx="96" cy="432"/>
                  </a:xfrm>
                  <a:prstGeom prst="rect">
                    <a:avLst/>
                  </a:prstGeom>
                  <a:gradFill rotWithShape="0">
                    <a:gsLst>
                      <a:gs pos="0">
                        <a:srgbClr val="FFFF99">
                          <a:gamma/>
                          <a:shade val="26275"/>
                          <a:invGamma/>
                        </a:srgbClr>
                      </a:gs>
                      <a:gs pos="50000">
                        <a:srgbClr val="FFFF99"/>
                      </a:gs>
                      <a:gs pos="100000">
                        <a:srgbClr val="FFFF99">
                          <a:gamma/>
                          <a:shade val="26275"/>
                          <a:invGamma/>
                        </a:srgbClr>
                      </a:gs>
                    </a:gsLst>
                    <a:lin ang="0" scaled="1"/>
                  </a:gradFill>
                  <a:ln w="9525">
                    <a:solidFill>
                      <a:schemeClr val="tx1"/>
                    </a:solidFill>
                    <a:miter lim="800000"/>
                  </a:ln>
                  <a:effectLst/>
                </p:spPr>
                <p:txBody>
                  <a:bodyPr wrap="none" anchor="ctr"/>
                  <a:lstStyle/>
                  <a:p>
                    <a:endParaRPr lang="zh-CN" altLang="en-US"/>
                  </a:p>
                </p:txBody>
              </p:sp>
              <p:sp>
                <p:nvSpPr>
                  <p:cNvPr id="101409" name="Rectangle 33"/>
                  <p:cNvSpPr>
                    <a:spLocks noChangeArrowheads="1"/>
                  </p:cNvSpPr>
                  <p:nvPr/>
                </p:nvSpPr>
                <p:spPr bwMode="auto">
                  <a:xfrm>
                    <a:off x="3792" y="3408"/>
                    <a:ext cx="96" cy="432"/>
                  </a:xfrm>
                  <a:prstGeom prst="rect">
                    <a:avLst/>
                  </a:prstGeom>
                  <a:gradFill rotWithShape="0">
                    <a:gsLst>
                      <a:gs pos="0">
                        <a:srgbClr val="FFFF99">
                          <a:gamma/>
                          <a:shade val="26275"/>
                          <a:invGamma/>
                        </a:srgbClr>
                      </a:gs>
                      <a:gs pos="50000">
                        <a:srgbClr val="FFFF99"/>
                      </a:gs>
                      <a:gs pos="100000">
                        <a:srgbClr val="FFFF99">
                          <a:gamma/>
                          <a:shade val="26275"/>
                          <a:invGamma/>
                        </a:srgbClr>
                      </a:gs>
                    </a:gsLst>
                    <a:lin ang="0" scaled="1"/>
                  </a:gradFill>
                  <a:ln w="9525">
                    <a:solidFill>
                      <a:schemeClr val="tx1"/>
                    </a:solidFill>
                    <a:miter lim="800000"/>
                  </a:ln>
                  <a:effectLst/>
                </p:spPr>
                <p:txBody>
                  <a:bodyPr wrap="none" anchor="ctr"/>
                  <a:lstStyle/>
                  <a:p>
                    <a:endParaRPr lang="zh-CN" altLang="en-US"/>
                  </a:p>
                </p:txBody>
              </p:sp>
              <p:sp>
                <p:nvSpPr>
                  <p:cNvPr id="101410" name="Rectangle 34"/>
                  <p:cNvSpPr>
                    <a:spLocks noChangeArrowheads="1"/>
                  </p:cNvSpPr>
                  <p:nvPr/>
                </p:nvSpPr>
                <p:spPr bwMode="auto">
                  <a:xfrm>
                    <a:off x="3888" y="3408"/>
                    <a:ext cx="96" cy="432"/>
                  </a:xfrm>
                  <a:prstGeom prst="rect">
                    <a:avLst/>
                  </a:prstGeom>
                  <a:gradFill rotWithShape="0">
                    <a:gsLst>
                      <a:gs pos="0">
                        <a:srgbClr val="FFFF99">
                          <a:gamma/>
                          <a:shade val="26275"/>
                          <a:invGamma/>
                        </a:srgbClr>
                      </a:gs>
                      <a:gs pos="50000">
                        <a:srgbClr val="FFFF99"/>
                      </a:gs>
                      <a:gs pos="100000">
                        <a:srgbClr val="FFFF99">
                          <a:gamma/>
                          <a:shade val="26275"/>
                          <a:invGamma/>
                        </a:srgbClr>
                      </a:gs>
                    </a:gsLst>
                    <a:lin ang="0" scaled="1"/>
                  </a:gradFill>
                  <a:ln w="9525">
                    <a:solidFill>
                      <a:schemeClr val="tx1"/>
                    </a:solidFill>
                    <a:miter lim="800000"/>
                  </a:ln>
                  <a:effectLst/>
                </p:spPr>
                <p:txBody>
                  <a:bodyPr wrap="none" anchor="ctr"/>
                  <a:lstStyle/>
                  <a:p>
                    <a:endParaRPr lang="zh-CN" altLang="en-US"/>
                  </a:p>
                </p:txBody>
              </p:sp>
              <p:sp>
                <p:nvSpPr>
                  <p:cNvPr id="101411" name="Rectangle 35"/>
                  <p:cNvSpPr>
                    <a:spLocks noChangeArrowheads="1"/>
                  </p:cNvSpPr>
                  <p:nvPr/>
                </p:nvSpPr>
                <p:spPr bwMode="auto">
                  <a:xfrm>
                    <a:off x="3984" y="3408"/>
                    <a:ext cx="96" cy="432"/>
                  </a:xfrm>
                  <a:prstGeom prst="rect">
                    <a:avLst/>
                  </a:prstGeom>
                  <a:gradFill rotWithShape="0">
                    <a:gsLst>
                      <a:gs pos="0">
                        <a:srgbClr val="FFFF99">
                          <a:gamma/>
                          <a:shade val="26275"/>
                          <a:invGamma/>
                        </a:srgbClr>
                      </a:gs>
                      <a:gs pos="50000">
                        <a:srgbClr val="FFFF99"/>
                      </a:gs>
                      <a:gs pos="100000">
                        <a:srgbClr val="FFFF99">
                          <a:gamma/>
                          <a:shade val="26275"/>
                          <a:invGamma/>
                        </a:srgbClr>
                      </a:gs>
                    </a:gsLst>
                    <a:lin ang="0" scaled="1"/>
                  </a:gradFill>
                  <a:ln w="9525">
                    <a:solidFill>
                      <a:schemeClr val="tx1"/>
                    </a:solidFill>
                    <a:miter lim="800000"/>
                  </a:ln>
                  <a:effectLst/>
                </p:spPr>
                <p:txBody>
                  <a:bodyPr wrap="none" anchor="ctr"/>
                  <a:lstStyle/>
                  <a:p>
                    <a:endParaRPr lang="zh-CN" altLang="en-US"/>
                  </a:p>
                </p:txBody>
              </p:sp>
              <p:sp>
                <p:nvSpPr>
                  <p:cNvPr id="101412" name="Rectangle 36"/>
                  <p:cNvSpPr>
                    <a:spLocks noChangeArrowheads="1"/>
                  </p:cNvSpPr>
                  <p:nvPr/>
                </p:nvSpPr>
                <p:spPr bwMode="auto">
                  <a:xfrm>
                    <a:off x="4080" y="3408"/>
                    <a:ext cx="96" cy="432"/>
                  </a:xfrm>
                  <a:prstGeom prst="rect">
                    <a:avLst/>
                  </a:prstGeom>
                  <a:gradFill rotWithShape="0">
                    <a:gsLst>
                      <a:gs pos="0">
                        <a:srgbClr val="FFFF99">
                          <a:gamma/>
                          <a:shade val="26275"/>
                          <a:invGamma/>
                        </a:srgbClr>
                      </a:gs>
                      <a:gs pos="50000">
                        <a:srgbClr val="FFFF99"/>
                      </a:gs>
                      <a:gs pos="100000">
                        <a:srgbClr val="FFFF99">
                          <a:gamma/>
                          <a:shade val="26275"/>
                          <a:invGamma/>
                        </a:srgbClr>
                      </a:gs>
                    </a:gsLst>
                    <a:lin ang="0" scaled="1"/>
                  </a:gradFill>
                  <a:ln w="9525">
                    <a:solidFill>
                      <a:schemeClr val="tx1"/>
                    </a:solidFill>
                    <a:miter lim="800000"/>
                  </a:ln>
                  <a:effectLst/>
                </p:spPr>
                <p:txBody>
                  <a:bodyPr wrap="none" anchor="ctr"/>
                  <a:lstStyle/>
                  <a:p>
                    <a:endParaRPr lang="zh-CN" altLang="en-US"/>
                  </a:p>
                </p:txBody>
              </p:sp>
            </p:grpSp>
            <p:sp>
              <p:nvSpPr>
                <p:cNvPr id="101413" name="Line 37"/>
                <p:cNvSpPr>
                  <a:spLocks noChangeShapeType="1"/>
                </p:cNvSpPr>
                <p:nvPr/>
              </p:nvSpPr>
              <p:spPr bwMode="auto">
                <a:xfrm>
                  <a:off x="1133" y="3355"/>
                  <a:ext cx="598" cy="0"/>
                </a:xfrm>
                <a:prstGeom prst="line">
                  <a:avLst/>
                </a:prstGeom>
                <a:noFill/>
                <a:ln w="28575">
                  <a:solidFill>
                    <a:srgbClr val="FF0000"/>
                  </a:solidFill>
                  <a:round/>
                  <a:headEnd type="none" w="sm" len="lg"/>
                </a:ln>
                <a:effectLst/>
              </p:spPr>
              <p:txBody>
                <a:bodyPr wrap="none" anchor="ctr"/>
                <a:lstStyle/>
                <a:p>
                  <a:endParaRPr lang="zh-CN" altLang="en-US"/>
                </a:p>
              </p:txBody>
            </p:sp>
            <p:sp>
              <p:nvSpPr>
                <p:cNvPr id="101414" name="Line 38"/>
                <p:cNvSpPr>
                  <a:spLocks noChangeShapeType="1"/>
                </p:cNvSpPr>
                <p:nvPr/>
              </p:nvSpPr>
              <p:spPr bwMode="auto">
                <a:xfrm flipV="1">
                  <a:off x="1416" y="3152"/>
                  <a:ext cx="0" cy="407"/>
                </a:xfrm>
                <a:prstGeom prst="line">
                  <a:avLst/>
                </a:prstGeom>
                <a:noFill/>
                <a:ln w="28575">
                  <a:solidFill>
                    <a:srgbClr val="FF0000"/>
                  </a:solidFill>
                  <a:round/>
                  <a:headEnd type="none" w="sm" len="lg"/>
                </a:ln>
                <a:effectLst/>
              </p:spPr>
              <p:txBody>
                <a:bodyPr wrap="none" anchor="ctr"/>
                <a:lstStyle/>
                <a:p>
                  <a:endParaRPr lang="zh-CN" altLang="en-US"/>
                </a:p>
              </p:txBody>
            </p:sp>
            <p:sp>
              <p:nvSpPr>
                <p:cNvPr id="101415" name="AutoShape 39"/>
                <p:cNvSpPr>
                  <a:spLocks noChangeArrowheads="1"/>
                </p:cNvSpPr>
                <p:nvPr/>
              </p:nvSpPr>
              <p:spPr bwMode="auto">
                <a:xfrm>
                  <a:off x="912" y="2832"/>
                  <a:ext cx="1008" cy="960"/>
                </a:xfrm>
                <a:custGeom>
                  <a:avLst/>
                  <a:gdLst>
                    <a:gd name="G0" fmla="+- 4221 0 0"/>
                    <a:gd name="G1" fmla="+- 21600 0 4221"/>
                    <a:gd name="G2" fmla="+- 21600 0 42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221" y="10800"/>
                      </a:moveTo>
                      <a:cubicBezTo>
                        <a:pt x="4221" y="14433"/>
                        <a:pt x="7167" y="17379"/>
                        <a:pt x="10800" y="17379"/>
                      </a:cubicBezTo>
                      <a:cubicBezTo>
                        <a:pt x="14433" y="17379"/>
                        <a:pt x="17379" y="14433"/>
                        <a:pt x="17379" y="10800"/>
                      </a:cubicBezTo>
                      <a:cubicBezTo>
                        <a:pt x="17379" y="7167"/>
                        <a:pt x="14433" y="4221"/>
                        <a:pt x="10800" y="4221"/>
                      </a:cubicBezTo>
                      <a:cubicBezTo>
                        <a:pt x="7167" y="4221"/>
                        <a:pt x="4221" y="7167"/>
                        <a:pt x="4221" y="10800"/>
                      </a:cubicBezTo>
                      <a:close/>
                    </a:path>
                  </a:pathLst>
                </a:custGeom>
                <a:solidFill>
                  <a:srgbClr val="FFFFFF"/>
                </a:solidFill>
                <a:ln w="9525">
                  <a:solidFill>
                    <a:srgbClr val="000000"/>
                  </a:solidFill>
                  <a:round/>
                </a:ln>
                <a:effectLst/>
              </p:spPr>
              <p:txBody>
                <a:bodyPr wrap="none" anchor="ctr"/>
                <a:lstStyle/>
                <a:p>
                  <a:endParaRPr lang="zh-CN" altLang="en-US"/>
                </a:p>
              </p:txBody>
            </p:sp>
          </p:grpSp>
        </p:grpSp>
        <p:sp>
          <p:nvSpPr>
            <p:cNvPr id="101416" name="Text Box 40"/>
            <p:cNvSpPr txBox="1">
              <a:spLocks noChangeArrowheads="1"/>
            </p:cNvSpPr>
            <p:nvPr/>
          </p:nvSpPr>
          <p:spPr bwMode="auto">
            <a:xfrm>
              <a:off x="4323" y="1382"/>
              <a:ext cx="553" cy="288"/>
            </a:xfrm>
            <a:prstGeom prst="rect">
              <a:avLst/>
            </a:prstGeom>
            <a:noFill/>
            <a:ln w="9525">
              <a:noFill/>
              <a:miter lim="800000"/>
            </a:ln>
            <a:effectLst/>
          </p:spPr>
          <p:txBody>
            <a:bodyPr>
              <a:spAutoFit/>
            </a:bodyPr>
            <a:lstStyle/>
            <a:p>
              <a:pPr>
                <a:spcBef>
                  <a:spcPct val="50000"/>
                </a:spcBef>
              </a:pPr>
              <a:r>
                <a:rPr lang="en-US" altLang="zh-CN" sz="2400" b="1">
                  <a:solidFill>
                    <a:srgbClr val="1C1C1C"/>
                  </a:solidFill>
                  <a:latin typeface="Times New Roman" panose="02020603050405020304" pitchFamily="18" charset="0"/>
                </a:rPr>
                <a:t>P</a:t>
              </a:r>
            </a:p>
          </p:txBody>
        </p:sp>
        <p:sp>
          <p:nvSpPr>
            <p:cNvPr id="101417" name="Text Box 41"/>
            <p:cNvSpPr txBox="1">
              <a:spLocks noChangeArrowheads="1"/>
            </p:cNvSpPr>
            <p:nvPr/>
          </p:nvSpPr>
          <p:spPr bwMode="auto">
            <a:xfrm>
              <a:off x="4323" y="1987"/>
              <a:ext cx="368" cy="288"/>
            </a:xfrm>
            <a:prstGeom prst="rect">
              <a:avLst/>
            </a:prstGeom>
            <a:noFill/>
            <a:ln w="9525">
              <a:noFill/>
              <a:miter lim="800000"/>
            </a:ln>
            <a:effectLst/>
          </p:spPr>
          <p:txBody>
            <a:bodyPr>
              <a:spAutoFit/>
            </a:bodyPr>
            <a:lstStyle/>
            <a:p>
              <a:pPr>
                <a:spcBef>
                  <a:spcPct val="50000"/>
                </a:spcBef>
              </a:pPr>
              <a:r>
                <a:rPr lang="en-US" altLang="zh-CN" sz="2400" b="1">
                  <a:solidFill>
                    <a:srgbClr val="1C1C1C"/>
                  </a:solidFill>
                  <a:latin typeface="Times New Roman" panose="02020603050405020304" pitchFamily="18" charset="0"/>
                </a:rPr>
                <a:t>R</a:t>
              </a:r>
            </a:p>
          </p:txBody>
        </p:sp>
        <p:sp>
          <p:nvSpPr>
            <p:cNvPr id="101418" name="Text Box 42"/>
            <p:cNvSpPr txBox="1">
              <a:spLocks noChangeArrowheads="1"/>
            </p:cNvSpPr>
            <p:nvPr/>
          </p:nvSpPr>
          <p:spPr bwMode="auto">
            <a:xfrm>
              <a:off x="4922" y="1987"/>
              <a:ext cx="275" cy="288"/>
            </a:xfrm>
            <a:prstGeom prst="rect">
              <a:avLst/>
            </a:prstGeom>
            <a:noFill/>
            <a:ln w="9525">
              <a:noFill/>
              <a:miter lim="800000"/>
            </a:ln>
            <a:effectLst/>
          </p:spPr>
          <p:txBody>
            <a:bodyPr>
              <a:spAutoFit/>
            </a:bodyPr>
            <a:lstStyle/>
            <a:p>
              <a:pPr>
                <a:spcBef>
                  <a:spcPct val="50000"/>
                </a:spcBef>
              </a:pPr>
              <a:r>
                <a:rPr lang="en-US" altLang="zh-CN" sz="2400" b="1">
                  <a:solidFill>
                    <a:srgbClr val="1C1C1C"/>
                  </a:solidFill>
                  <a:latin typeface="Times New Roman" panose="02020603050405020304" pitchFamily="18" charset="0"/>
                </a:rPr>
                <a:t>B</a:t>
              </a:r>
            </a:p>
          </p:txBody>
        </p:sp>
        <p:sp>
          <p:nvSpPr>
            <p:cNvPr id="101419" name="Line 43"/>
            <p:cNvSpPr>
              <a:spLocks noChangeShapeType="1"/>
            </p:cNvSpPr>
            <p:nvPr/>
          </p:nvSpPr>
          <p:spPr bwMode="auto">
            <a:xfrm flipV="1">
              <a:off x="3504" y="1643"/>
              <a:ext cx="720" cy="0"/>
            </a:xfrm>
            <a:prstGeom prst="line">
              <a:avLst/>
            </a:prstGeom>
            <a:noFill/>
            <a:ln w="9525">
              <a:solidFill>
                <a:schemeClr val="tx1"/>
              </a:solidFill>
              <a:round/>
            </a:ln>
            <a:effectLst/>
          </p:spPr>
          <p:txBody>
            <a:bodyPr wrap="none"/>
            <a:lstStyle/>
            <a:p>
              <a:endParaRPr lang="zh-CN" altLang="en-US"/>
            </a:p>
          </p:txBody>
        </p:sp>
      </p:grpSp>
      <p:grpSp>
        <p:nvGrpSpPr>
          <p:cNvPr id="9" name="Group 44"/>
          <p:cNvGrpSpPr/>
          <p:nvPr/>
        </p:nvGrpSpPr>
        <p:grpSpPr bwMode="auto">
          <a:xfrm>
            <a:off x="152400" y="904875"/>
            <a:ext cx="9067800" cy="609601"/>
            <a:chOff x="384" y="384"/>
            <a:chExt cx="5712" cy="384"/>
          </a:xfrm>
        </p:grpSpPr>
        <p:sp>
          <p:nvSpPr>
            <p:cNvPr id="101421" name="Text Box 45"/>
            <p:cNvSpPr txBox="1">
              <a:spLocks noChangeArrowheads="1"/>
            </p:cNvSpPr>
            <p:nvPr/>
          </p:nvSpPr>
          <p:spPr bwMode="auto">
            <a:xfrm>
              <a:off x="384" y="384"/>
              <a:ext cx="5712" cy="384"/>
            </a:xfrm>
            <a:prstGeom prst="rect">
              <a:avLst/>
            </a:prstGeom>
            <a:noFill/>
            <a:ln w="9525">
              <a:noFill/>
              <a:miter lim="800000"/>
            </a:ln>
            <a:effectLst/>
          </p:spPr>
          <p:txBody>
            <a:bodyPr>
              <a:spAutoFit/>
            </a:bodyPr>
            <a:lstStyle/>
            <a:p>
              <a:pPr>
                <a:lnSpc>
                  <a:spcPct val="120000"/>
                </a:lnSpc>
                <a:spcBef>
                  <a:spcPct val="50000"/>
                </a:spcBef>
              </a:pPr>
              <a:r>
                <a:rPr lang="en-US" altLang="zh-CN" sz="2800" b="1" dirty="0">
                  <a:solidFill>
                    <a:srgbClr val="CC0000"/>
                  </a:solidFill>
                  <a:latin typeface="Times New Roman" panose="02020603050405020304" pitchFamily="18" charset="0"/>
                </a:rPr>
                <a:t>   </a:t>
              </a:r>
              <a:r>
                <a:rPr lang="zh-CN" altLang="en-US" sz="2800" dirty="0">
                  <a:solidFill>
                    <a:srgbClr val="FF0000"/>
                  </a:solidFill>
                  <a:latin typeface="黑体" panose="02010609060101010101" pitchFamily="49" charset="-122"/>
                  <a:ea typeface="黑体" panose="02010609060101010101" pitchFamily="49" charset="-122"/>
                </a:rPr>
                <a:t>已知</a:t>
              </a:r>
              <a:r>
                <a:rPr lang="en-US" altLang="zh-CN" sz="2800" dirty="0">
                  <a:solidFill>
                    <a:srgbClr val="FF0000"/>
                  </a:solidFill>
                  <a:latin typeface="黑体" panose="02010609060101010101" pitchFamily="49" charset="-122"/>
                  <a:ea typeface="黑体" panose="02010609060101010101" pitchFamily="49" charset="-122"/>
                </a:rPr>
                <a:t>:</a:t>
              </a:r>
              <a:r>
                <a:rPr lang="en-US" altLang="zh-CN" sz="2800" b="1" dirty="0">
                  <a:solidFill>
                    <a:srgbClr val="CC0000"/>
                  </a:solidFill>
                  <a:latin typeface="Times New Roman" panose="02020603050405020304" pitchFamily="18" charset="0"/>
                </a:rPr>
                <a:t> </a:t>
              </a:r>
              <a:r>
                <a:rPr lang="en-US" altLang="zh-CN" sz="2800" b="1" dirty="0">
                  <a:solidFill>
                    <a:srgbClr val="1C1C1C"/>
                  </a:solidFill>
                  <a:latin typeface="Times New Roman" panose="02020603050405020304" pitchFamily="18" charset="0"/>
                </a:rPr>
                <a:t> </a:t>
              </a:r>
              <a:r>
                <a:rPr lang="zh-CN" altLang="en-US" sz="2800" dirty="0">
                  <a:solidFill>
                    <a:srgbClr val="1C1C1C"/>
                  </a:solidFill>
                  <a:latin typeface="黑体" panose="02010609060101010101" pitchFamily="49" charset="-122"/>
                  <a:ea typeface="黑体" panose="02010609060101010101" pitchFamily="49" charset="-122"/>
                </a:rPr>
                <a:t>波长</a:t>
              </a:r>
              <a:r>
                <a:rPr lang="zh-CN" altLang="en-US" sz="2800" b="1" dirty="0">
                  <a:solidFill>
                    <a:srgbClr val="1C1C1C"/>
                  </a:solidFill>
                  <a:latin typeface="Times New Roman" panose="02020603050405020304" pitchFamily="18" charset="0"/>
                </a:rPr>
                <a:t>     </a:t>
              </a:r>
              <a:r>
                <a:rPr lang="en-US" altLang="zh-CN" sz="2800" b="1" dirty="0">
                  <a:solidFill>
                    <a:srgbClr val="1C1C1C"/>
                  </a:solidFill>
                  <a:latin typeface="Times New Roman" panose="02020603050405020304" pitchFamily="18" charset="0"/>
                </a:rPr>
                <a:t>,  </a:t>
              </a:r>
              <a:r>
                <a:rPr lang="zh-CN" altLang="en-US" sz="2800" dirty="0">
                  <a:solidFill>
                    <a:srgbClr val="1C1C1C"/>
                  </a:solidFill>
                  <a:latin typeface="黑体" panose="02010609060101010101" pitchFamily="49" charset="-122"/>
                  <a:ea typeface="黑体" panose="02010609060101010101" pitchFamily="49" charset="-122"/>
                </a:rPr>
                <a:t>样品高度 </a:t>
              </a:r>
              <a:r>
                <a:rPr lang="en-US" altLang="zh-CN" sz="2800" b="1" i="1" dirty="0">
                  <a:solidFill>
                    <a:srgbClr val="1C1C1C"/>
                  </a:solidFill>
                  <a:latin typeface="Times New Roman" panose="02020603050405020304" pitchFamily="18" charset="0"/>
                </a:rPr>
                <a:t>l  ,  </a:t>
              </a:r>
              <a:r>
                <a:rPr lang="zh-CN" altLang="en-US" sz="2800" dirty="0">
                  <a:solidFill>
                    <a:srgbClr val="1C1C1C"/>
                  </a:solidFill>
                  <a:latin typeface="黑体" panose="02010609060101010101" pitchFamily="49" charset="-122"/>
                  <a:ea typeface="黑体" panose="02010609060101010101" pitchFamily="49" charset="-122"/>
                </a:rPr>
                <a:t>升温</a:t>
              </a:r>
              <a:r>
                <a:rPr lang="zh-CN" altLang="en-US" sz="2800" b="1" dirty="0">
                  <a:solidFill>
                    <a:srgbClr val="1C1C1C"/>
                  </a:solidFill>
                  <a:latin typeface="宋体" panose="02010600030101010101" pitchFamily="2" charset="-122"/>
                </a:rPr>
                <a:t>   </a:t>
              </a:r>
              <a:r>
                <a:rPr lang="en-US" altLang="zh-CN" sz="2800" b="1" dirty="0">
                  <a:solidFill>
                    <a:srgbClr val="1C1C1C"/>
                  </a:solidFill>
                  <a:latin typeface="宋体" panose="02010600030101010101" pitchFamily="2" charset="-122"/>
                </a:rPr>
                <a:t>,</a:t>
              </a:r>
              <a:r>
                <a:rPr lang="zh-CN" altLang="en-US" sz="2800" dirty="0">
                  <a:solidFill>
                    <a:srgbClr val="1C1C1C"/>
                  </a:solidFill>
                  <a:latin typeface="黑体" panose="02010609060101010101" pitchFamily="49" charset="-122"/>
                  <a:ea typeface="黑体" panose="02010609060101010101" pitchFamily="49" charset="-122"/>
                </a:rPr>
                <a:t>移过条纹数 </a:t>
              </a:r>
              <a:r>
                <a:rPr lang="en-US" altLang="zh-CN" sz="2800" i="1" dirty="0">
                  <a:solidFill>
                    <a:srgbClr val="1C1C1C"/>
                  </a:solidFill>
                  <a:latin typeface="Times New Roman" panose="02020603050405020304" pitchFamily="18" charset="0"/>
                </a:rPr>
                <a:t>m</a:t>
              </a:r>
              <a:r>
                <a:rPr lang="en-US" altLang="zh-CN" sz="2800" b="1" i="1" dirty="0">
                  <a:solidFill>
                    <a:srgbClr val="1C1C1C"/>
                  </a:solidFill>
                  <a:latin typeface="Times New Roman" panose="02020603050405020304" pitchFamily="18" charset="0"/>
                </a:rPr>
                <a:t> .</a:t>
              </a:r>
            </a:p>
          </p:txBody>
        </p:sp>
        <p:graphicFrame>
          <p:nvGraphicFramePr>
            <p:cNvPr id="101422" name="Object 46"/>
            <p:cNvGraphicFramePr>
              <a:graphicFrameLocks noChangeAspect="1"/>
            </p:cNvGraphicFramePr>
            <p:nvPr/>
          </p:nvGraphicFramePr>
          <p:xfrm>
            <a:off x="1728" y="446"/>
            <a:ext cx="279" cy="274"/>
          </p:xfrm>
          <a:graphic>
            <a:graphicData uri="http://schemas.openxmlformats.org/presentationml/2006/ole">
              <mc:AlternateContent xmlns:mc="http://schemas.openxmlformats.org/markup-compatibility/2006">
                <mc:Choice xmlns:v="urn:schemas-microsoft-com:vml" Requires="v">
                  <p:oleObj spid="_x0000_s32961" name="Equation" r:id="rId13" imgW="228600" imgH="279400" progId="Equation.3">
                    <p:embed/>
                  </p:oleObj>
                </mc:Choice>
                <mc:Fallback>
                  <p:oleObj name="Equation" r:id="rId13" imgW="228600" imgH="279400" progId="Equation.3">
                    <p:embed/>
                    <p:pic>
                      <p:nvPicPr>
                        <p:cNvPr id="0"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28" y="446"/>
                          <a:ext cx="279" cy="2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423" name="Object 47"/>
            <p:cNvGraphicFramePr>
              <a:graphicFrameLocks noChangeAspect="1"/>
            </p:cNvGraphicFramePr>
            <p:nvPr/>
          </p:nvGraphicFramePr>
          <p:xfrm>
            <a:off x="3936" y="471"/>
            <a:ext cx="336" cy="249"/>
          </p:xfrm>
          <a:graphic>
            <a:graphicData uri="http://schemas.openxmlformats.org/presentationml/2006/ole">
              <mc:AlternateContent xmlns:mc="http://schemas.openxmlformats.org/markup-compatibility/2006">
                <mc:Choice xmlns:v="urn:schemas-microsoft-com:vml" Requires="v">
                  <p:oleObj spid="_x0000_s32962" name="Equation" r:id="rId15" imgW="431165" imgH="266700" progId="Equation.3">
                    <p:embed/>
                  </p:oleObj>
                </mc:Choice>
                <mc:Fallback>
                  <p:oleObj name="Equation" r:id="rId15" imgW="431165" imgH="266700" progId="Equation.3">
                    <p:embed/>
                    <p:pic>
                      <p:nvPicPr>
                        <p:cNvPr id="0" name="Picture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36" y="471"/>
                          <a:ext cx="336" cy="2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 name="Group 48"/>
          <p:cNvGrpSpPr/>
          <p:nvPr/>
        </p:nvGrpSpPr>
        <p:grpSpPr bwMode="auto">
          <a:xfrm>
            <a:off x="381000" y="1509713"/>
            <a:ext cx="3581400" cy="1112837"/>
            <a:chOff x="288" y="816"/>
            <a:chExt cx="2256" cy="701"/>
          </a:xfrm>
        </p:grpSpPr>
        <p:sp>
          <p:nvSpPr>
            <p:cNvPr id="101425" name="Text Box 49"/>
            <p:cNvSpPr txBox="1">
              <a:spLocks noChangeArrowheads="1"/>
            </p:cNvSpPr>
            <p:nvPr/>
          </p:nvSpPr>
          <p:spPr bwMode="auto">
            <a:xfrm>
              <a:off x="288" y="960"/>
              <a:ext cx="2208" cy="353"/>
            </a:xfrm>
            <a:prstGeom prst="rect">
              <a:avLst/>
            </a:prstGeom>
            <a:noFill/>
            <a:ln w="9525">
              <a:noFill/>
              <a:miter lim="800000"/>
            </a:ln>
            <a:effectLst/>
          </p:spPr>
          <p:txBody>
            <a:bodyPr>
              <a:spAutoFit/>
            </a:bodyPr>
            <a:lstStyle/>
            <a:p>
              <a:pPr>
                <a:lnSpc>
                  <a:spcPct val="120000"/>
                </a:lnSpc>
                <a:spcBef>
                  <a:spcPct val="50000"/>
                </a:spcBef>
              </a:pPr>
              <a:r>
                <a:rPr lang="en-US" altLang="zh-CN" sz="2800" b="1" dirty="0">
                  <a:solidFill>
                    <a:srgbClr val="000066"/>
                  </a:solidFill>
                  <a:latin typeface="Times New Roman" panose="02020603050405020304" pitchFamily="18" charset="0"/>
                </a:rPr>
                <a:t> </a:t>
              </a:r>
              <a:r>
                <a:rPr lang="zh-CN" altLang="en-US" sz="2800" dirty="0">
                  <a:solidFill>
                    <a:srgbClr val="FF0000"/>
                  </a:solidFill>
                  <a:latin typeface="黑体" panose="02010609060101010101" pitchFamily="49" charset="-122"/>
                  <a:ea typeface="黑体" panose="02010609060101010101" pitchFamily="49" charset="-122"/>
                </a:rPr>
                <a:t>证明</a:t>
              </a:r>
              <a:r>
                <a:rPr lang="en-US" altLang="zh-CN" sz="2800" dirty="0">
                  <a:solidFill>
                    <a:srgbClr val="FF0000"/>
                  </a:solidFill>
                  <a:latin typeface="黑体" panose="02010609060101010101" pitchFamily="49" charset="-122"/>
                  <a:ea typeface="黑体" panose="02010609060101010101" pitchFamily="49" charset="-122"/>
                </a:rPr>
                <a:t>:</a:t>
              </a:r>
            </a:p>
          </p:txBody>
        </p:sp>
        <p:graphicFrame>
          <p:nvGraphicFramePr>
            <p:cNvPr id="101426" name="Object 50"/>
            <p:cNvGraphicFramePr>
              <a:graphicFrameLocks noChangeAspect="1"/>
            </p:cNvGraphicFramePr>
            <p:nvPr/>
          </p:nvGraphicFramePr>
          <p:xfrm>
            <a:off x="1008" y="816"/>
            <a:ext cx="1536" cy="701"/>
          </p:xfrm>
          <a:graphic>
            <a:graphicData uri="http://schemas.openxmlformats.org/presentationml/2006/ole">
              <mc:AlternateContent xmlns:mc="http://schemas.openxmlformats.org/markup-compatibility/2006">
                <mc:Choice xmlns:v="urn:schemas-microsoft-com:vml" Requires="v">
                  <p:oleObj spid="_x0000_s32963" name="Equation" r:id="rId17" imgW="647700" imgH="393700" progId="Equation.3">
                    <p:embed/>
                  </p:oleObj>
                </mc:Choice>
                <mc:Fallback>
                  <p:oleObj name="Equation" r:id="rId17" imgW="647700" imgH="393700" progId="Equation.3">
                    <p:embed/>
                    <p:pic>
                      <p:nvPicPr>
                        <p:cNvPr id="0" name="Picture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08" y="816"/>
                          <a:ext cx="1536" cy="7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1" name="TextBox 9"/>
          <p:cNvSpPr txBox="1"/>
          <p:nvPr/>
        </p:nvSpPr>
        <p:spPr>
          <a:xfrm>
            <a:off x="685800" y="177225"/>
            <a:ext cx="1981200" cy="584775"/>
          </a:xfrm>
          <a:prstGeom prst="rect">
            <a:avLst/>
          </a:prstGeom>
          <a:noFill/>
        </p:spPr>
        <p:txBody>
          <a:bodyPr wrap="square" rtlCol="0">
            <a:spAutoFit/>
          </a:bodyPr>
          <a:lstStyle/>
          <a:p>
            <a:r>
              <a:rPr lang="zh-CN" altLang="en-US" sz="3200" b="1" dirty="0">
                <a:solidFill>
                  <a:srgbClr val="00B050"/>
                </a:solidFill>
                <a:latin typeface="黑体" panose="02010609060101010101" pitchFamily="49" charset="-122"/>
                <a:ea typeface="黑体" panose="02010609060101010101" pitchFamily="49" charset="-122"/>
              </a:rPr>
              <a:t>补充例题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1378"/>
                                        </p:tgtEl>
                                        <p:attrNameLst>
                                          <p:attrName>style.visibility</p:attrName>
                                        </p:attrNameLst>
                                      </p:cBhvr>
                                      <p:to>
                                        <p:strVal val="visible"/>
                                      </p:to>
                                    </p:set>
                                    <p:animEffect transition="in" filter="blinds(horizontal)">
                                      <p:cBhvr>
                                        <p:cTn id="17" dur="500"/>
                                        <p:tgtEl>
                                          <p:spTgt spid="10137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1379"/>
                                        </p:tgtEl>
                                        <p:attrNameLst>
                                          <p:attrName>style.visibility</p:attrName>
                                        </p:attrNameLst>
                                      </p:cBhvr>
                                      <p:to>
                                        <p:strVal val="visible"/>
                                      </p:to>
                                    </p:set>
                                    <p:animEffect transition="in" filter="blinds(horizontal)">
                                      <p:cBhvr>
                                        <p:cTn id="22" dur="500"/>
                                        <p:tgtEl>
                                          <p:spTgt spid="101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304800" y="1457981"/>
            <a:ext cx="4953000" cy="523220"/>
          </a:xfrm>
          <a:prstGeom prst="rect">
            <a:avLst/>
          </a:prstGeom>
          <a:noFill/>
          <a:ln w="9525">
            <a:noFill/>
            <a:miter lim="800000"/>
          </a:ln>
          <a:effectLst/>
        </p:spPr>
        <p:txBody>
          <a:bodyPr wrap="square">
            <a:spAutoFit/>
          </a:bodyPr>
          <a:lstStyle/>
          <a:p>
            <a:pPr>
              <a:spcBef>
                <a:spcPct val="50000"/>
              </a:spcBef>
            </a:pPr>
            <a:r>
              <a:rPr lang="en-US" altLang="zh-CN" sz="2800" dirty="0">
                <a:effectLst>
                  <a:outerShdw blurRad="38100" dist="38100" dir="2700000" algn="tl">
                    <a:srgbClr val="C0C0C0"/>
                  </a:outerShdw>
                </a:effectLst>
                <a:latin typeface="黑体" panose="02010609060101010101" pitchFamily="49" charset="-122"/>
                <a:ea typeface="黑体" panose="02010609060101010101" pitchFamily="49" charset="-122"/>
              </a:rPr>
              <a:t> </a:t>
            </a:r>
            <a:r>
              <a:rPr lang="zh-CN" altLang="en-US" sz="2800" dirty="0">
                <a:effectLst>
                  <a:outerShdw blurRad="38100" dist="38100" dir="2700000" algn="tl">
                    <a:srgbClr val="C0C0C0"/>
                  </a:outerShdw>
                </a:effectLst>
                <a:latin typeface="黑体" panose="02010609060101010101" pitchFamily="49" charset="-122"/>
                <a:ea typeface="黑体" panose="02010609060101010101" pitchFamily="49" charset="-122"/>
              </a:rPr>
              <a:t>（</a:t>
            </a:r>
            <a:r>
              <a:rPr lang="en-US" altLang="zh-CN" sz="2800" dirty="0">
                <a:effectLst>
                  <a:outerShdw blurRad="38100" dist="38100" dir="2700000" algn="tl">
                    <a:srgbClr val="C0C0C0"/>
                  </a:outerShdw>
                </a:effectLst>
                <a:latin typeface="黑体" panose="02010609060101010101" pitchFamily="49" charset="-122"/>
                <a:ea typeface="黑体" panose="02010609060101010101" pitchFamily="49" charset="-122"/>
              </a:rPr>
              <a:t>1</a:t>
            </a:r>
            <a:r>
              <a:rPr lang="zh-CN" altLang="en-US" sz="2800" dirty="0">
                <a:effectLst>
                  <a:outerShdw blurRad="38100" dist="38100" dir="2700000" algn="tl">
                    <a:srgbClr val="C0C0C0"/>
                  </a:outerShdw>
                </a:effectLst>
                <a:latin typeface="黑体" panose="02010609060101010101" pitchFamily="49" charset="-122"/>
                <a:ea typeface="黑体" panose="02010609060101010101" pitchFamily="49" charset="-122"/>
              </a:rPr>
              <a:t>）牛顿环实验装置</a:t>
            </a:r>
          </a:p>
        </p:txBody>
      </p:sp>
      <p:grpSp>
        <p:nvGrpSpPr>
          <p:cNvPr id="2" name="Group 3"/>
          <p:cNvGrpSpPr/>
          <p:nvPr/>
        </p:nvGrpSpPr>
        <p:grpSpPr bwMode="auto">
          <a:xfrm>
            <a:off x="5867400" y="2133600"/>
            <a:ext cx="2819400" cy="4648200"/>
            <a:chOff x="3696" y="960"/>
            <a:chExt cx="1776" cy="2928"/>
          </a:xfrm>
        </p:grpSpPr>
        <p:sp>
          <p:nvSpPr>
            <p:cNvPr id="104452" name="Rectangle 4"/>
            <p:cNvSpPr>
              <a:spLocks noChangeArrowheads="1"/>
            </p:cNvSpPr>
            <p:nvPr/>
          </p:nvSpPr>
          <p:spPr bwMode="auto">
            <a:xfrm>
              <a:off x="3696" y="960"/>
              <a:ext cx="1776" cy="2928"/>
            </a:xfrm>
            <a:prstGeom prst="rect">
              <a:avLst/>
            </a:prstGeom>
            <a:solidFill>
              <a:schemeClr val="bg1"/>
            </a:solidFill>
            <a:ln w="9525">
              <a:solidFill>
                <a:srgbClr val="006666"/>
              </a:solidFill>
              <a:miter lim="800000"/>
            </a:ln>
            <a:effectLst/>
          </p:spPr>
          <p:txBody>
            <a:bodyPr wrap="none" anchor="ctr"/>
            <a:lstStyle/>
            <a:p>
              <a:endParaRPr lang="zh-CN" altLang="en-US"/>
            </a:p>
          </p:txBody>
        </p:sp>
        <p:sp>
          <p:nvSpPr>
            <p:cNvPr id="104453" name="Rectangle 5"/>
            <p:cNvSpPr>
              <a:spLocks noChangeArrowheads="1"/>
            </p:cNvSpPr>
            <p:nvPr/>
          </p:nvSpPr>
          <p:spPr bwMode="auto">
            <a:xfrm>
              <a:off x="3696" y="3555"/>
              <a:ext cx="1776" cy="333"/>
            </a:xfrm>
            <a:prstGeom prst="rect">
              <a:avLst/>
            </a:prstGeom>
            <a:gradFill rotWithShape="0">
              <a:gsLst>
                <a:gs pos="0">
                  <a:schemeClr val="accent1"/>
                </a:gs>
                <a:gs pos="50000">
                  <a:schemeClr val="bg1"/>
                </a:gs>
                <a:gs pos="100000">
                  <a:schemeClr val="accent1"/>
                </a:gs>
              </a:gsLst>
              <a:lin ang="5400000" scaled="1"/>
            </a:gradFill>
            <a:ln w="9525">
              <a:solidFill>
                <a:srgbClr val="006666"/>
              </a:solidFill>
              <a:miter lim="800000"/>
            </a:ln>
            <a:effectLst/>
          </p:spPr>
          <p:txBody>
            <a:bodyPr>
              <a:spAutoFit/>
            </a:bodyPr>
            <a:lstStyle/>
            <a:p>
              <a:pPr algn="ctr">
                <a:spcBef>
                  <a:spcPct val="50000"/>
                </a:spcBef>
              </a:pPr>
              <a:r>
                <a:rPr lang="zh-CN" altLang="en-US" sz="2800" dirty="0">
                  <a:solidFill>
                    <a:srgbClr val="000000"/>
                  </a:solidFill>
                  <a:latin typeface="黑体" panose="02010609060101010101" pitchFamily="49" charset="-122"/>
                  <a:ea typeface="黑体" panose="02010609060101010101" pitchFamily="49" charset="-122"/>
                </a:rPr>
                <a:t>牛顿环干涉图样</a:t>
              </a:r>
            </a:p>
          </p:txBody>
        </p:sp>
        <p:grpSp>
          <p:nvGrpSpPr>
            <p:cNvPr id="3" name="Group 6"/>
            <p:cNvGrpSpPr/>
            <p:nvPr/>
          </p:nvGrpSpPr>
          <p:grpSpPr bwMode="auto">
            <a:xfrm>
              <a:off x="3840" y="1296"/>
              <a:ext cx="1488" cy="1440"/>
              <a:chOff x="3888" y="1728"/>
              <a:chExt cx="1440" cy="1440"/>
            </a:xfrm>
          </p:grpSpPr>
          <p:sp>
            <p:nvSpPr>
              <p:cNvPr id="104455" name="Oval 7"/>
              <p:cNvSpPr>
                <a:spLocks noChangeArrowheads="1"/>
              </p:cNvSpPr>
              <p:nvPr/>
            </p:nvSpPr>
            <p:spPr bwMode="auto">
              <a:xfrm>
                <a:off x="3888" y="1728"/>
                <a:ext cx="1440" cy="1440"/>
              </a:xfrm>
              <a:prstGeom prst="ellipse">
                <a:avLst/>
              </a:prstGeom>
              <a:solidFill>
                <a:srgbClr val="FFCC00"/>
              </a:solidFill>
              <a:ln w="9525">
                <a:solidFill>
                  <a:srgbClr val="006666"/>
                </a:solidFill>
                <a:round/>
              </a:ln>
              <a:effectLst/>
            </p:spPr>
            <p:txBody>
              <a:bodyPr wrap="none" anchor="ctr"/>
              <a:lstStyle/>
              <a:p>
                <a:endParaRPr lang="zh-CN" altLang="en-US"/>
              </a:p>
            </p:txBody>
          </p:sp>
          <p:sp>
            <p:nvSpPr>
              <p:cNvPr id="104456" name="Oval 8"/>
              <p:cNvSpPr>
                <a:spLocks noChangeArrowheads="1"/>
              </p:cNvSpPr>
              <p:nvPr/>
            </p:nvSpPr>
            <p:spPr bwMode="auto">
              <a:xfrm>
                <a:off x="3920" y="1761"/>
                <a:ext cx="1376" cy="1374"/>
              </a:xfrm>
              <a:prstGeom prst="ellipse">
                <a:avLst/>
              </a:prstGeom>
              <a:solidFill>
                <a:schemeClr val="tx2"/>
              </a:solidFill>
              <a:ln w="9525">
                <a:solidFill>
                  <a:srgbClr val="006666"/>
                </a:solidFill>
                <a:round/>
              </a:ln>
              <a:effectLst/>
            </p:spPr>
            <p:txBody>
              <a:bodyPr wrap="none" anchor="ctr"/>
              <a:lstStyle/>
              <a:p>
                <a:endParaRPr lang="zh-CN" altLang="en-US"/>
              </a:p>
            </p:txBody>
          </p:sp>
          <p:sp>
            <p:nvSpPr>
              <p:cNvPr id="104457" name="Oval 9"/>
              <p:cNvSpPr>
                <a:spLocks noChangeArrowheads="1"/>
              </p:cNvSpPr>
              <p:nvPr/>
            </p:nvSpPr>
            <p:spPr bwMode="auto">
              <a:xfrm>
                <a:off x="3953" y="1793"/>
                <a:ext cx="1310" cy="1310"/>
              </a:xfrm>
              <a:prstGeom prst="ellipse">
                <a:avLst/>
              </a:prstGeom>
              <a:solidFill>
                <a:srgbClr val="FFCC00"/>
              </a:solidFill>
              <a:ln w="9525">
                <a:solidFill>
                  <a:srgbClr val="006666"/>
                </a:solidFill>
                <a:round/>
              </a:ln>
              <a:effectLst/>
            </p:spPr>
            <p:txBody>
              <a:bodyPr wrap="none" anchor="ctr"/>
              <a:lstStyle/>
              <a:p>
                <a:endParaRPr lang="zh-CN" altLang="en-US"/>
              </a:p>
            </p:txBody>
          </p:sp>
          <p:sp>
            <p:nvSpPr>
              <p:cNvPr id="104458" name="Oval 10"/>
              <p:cNvSpPr>
                <a:spLocks noChangeArrowheads="1"/>
              </p:cNvSpPr>
              <p:nvPr/>
            </p:nvSpPr>
            <p:spPr bwMode="auto">
              <a:xfrm>
                <a:off x="3985" y="1826"/>
                <a:ext cx="1246" cy="1244"/>
              </a:xfrm>
              <a:prstGeom prst="ellipse">
                <a:avLst/>
              </a:prstGeom>
              <a:solidFill>
                <a:schemeClr val="tx2"/>
              </a:solidFill>
              <a:ln w="9525">
                <a:solidFill>
                  <a:srgbClr val="006666"/>
                </a:solidFill>
                <a:round/>
              </a:ln>
              <a:effectLst/>
            </p:spPr>
            <p:txBody>
              <a:bodyPr wrap="none" anchor="ctr"/>
              <a:lstStyle/>
              <a:p>
                <a:endParaRPr lang="zh-CN" altLang="en-US"/>
              </a:p>
            </p:txBody>
          </p:sp>
          <p:sp>
            <p:nvSpPr>
              <p:cNvPr id="104459" name="Oval 11"/>
              <p:cNvSpPr>
                <a:spLocks noChangeArrowheads="1"/>
              </p:cNvSpPr>
              <p:nvPr/>
            </p:nvSpPr>
            <p:spPr bwMode="auto">
              <a:xfrm>
                <a:off x="4018" y="1858"/>
                <a:ext cx="1180" cy="1180"/>
              </a:xfrm>
              <a:prstGeom prst="ellipse">
                <a:avLst/>
              </a:prstGeom>
              <a:solidFill>
                <a:srgbClr val="FFCC00"/>
              </a:solidFill>
              <a:ln w="9525">
                <a:solidFill>
                  <a:srgbClr val="006666"/>
                </a:solidFill>
                <a:round/>
              </a:ln>
              <a:effectLst/>
            </p:spPr>
            <p:txBody>
              <a:bodyPr wrap="none" anchor="ctr"/>
              <a:lstStyle/>
              <a:p>
                <a:endParaRPr lang="zh-CN" altLang="en-US"/>
              </a:p>
            </p:txBody>
          </p:sp>
          <p:sp>
            <p:nvSpPr>
              <p:cNvPr id="104460" name="Oval 12"/>
              <p:cNvSpPr>
                <a:spLocks noChangeArrowheads="1"/>
              </p:cNvSpPr>
              <p:nvPr/>
            </p:nvSpPr>
            <p:spPr bwMode="auto">
              <a:xfrm>
                <a:off x="4051" y="1891"/>
                <a:ext cx="1114" cy="1114"/>
              </a:xfrm>
              <a:prstGeom prst="ellipse">
                <a:avLst/>
              </a:prstGeom>
              <a:solidFill>
                <a:schemeClr val="tx2"/>
              </a:solidFill>
              <a:ln w="9525">
                <a:solidFill>
                  <a:srgbClr val="006666"/>
                </a:solidFill>
                <a:round/>
              </a:ln>
              <a:effectLst/>
            </p:spPr>
            <p:txBody>
              <a:bodyPr wrap="none" anchor="ctr"/>
              <a:lstStyle/>
              <a:p>
                <a:endParaRPr lang="zh-CN" altLang="en-US"/>
              </a:p>
            </p:txBody>
          </p:sp>
          <p:sp>
            <p:nvSpPr>
              <p:cNvPr id="104461" name="Oval 13"/>
              <p:cNvSpPr>
                <a:spLocks noChangeArrowheads="1"/>
              </p:cNvSpPr>
              <p:nvPr/>
            </p:nvSpPr>
            <p:spPr bwMode="auto">
              <a:xfrm>
                <a:off x="4085" y="1925"/>
                <a:ext cx="1046" cy="1046"/>
              </a:xfrm>
              <a:prstGeom prst="ellipse">
                <a:avLst/>
              </a:prstGeom>
              <a:solidFill>
                <a:srgbClr val="FFCC00"/>
              </a:solidFill>
              <a:ln w="9525">
                <a:solidFill>
                  <a:srgbClr val="006666"/>
                </a:solidFill>
                <a:round/>
              </a:ln>
              <a:effectLst/>
            </p:spPr>
            <p:txBody>
              <a:bodyPr wrap="none" anchor="ctr"/>
              <a:lstStyle/>
              <a:p>
                <a:endParaRPr lang="zh-CN" altLang="en-US"/>
              </a:p>
            </p:txBody>
          </p:sp>
          <p:sp>
            <p:nvSpPr>
              <p:cNvPr id="104462" name="Oval 14"/>
              <p:cNvSpPr>
                <a:spLocks noChangeArrowheads="1"/>
              </p:cNvSpPr>
              <p:nvPr/>
            </p:nvSpPr>
            <p:spPr bwMode="auto">
              <a:xfrm>
                <a:off x="4151" y="1990"/>
                <a:ext cx="914" cy="916"/>
              </a:xfrm>
              <a:prstGeom prst="ellipse">
                <a:avLst/>
              </a:prstGeom>
              <a:solidFill>
                <a:schemeClr val="bg1"/>
              </a:solidFill>
              <a:ln w="9525">
                <a:solidFill>
                  <a:srgbClr val="006666"/>
                </a:solidFill>
                <a:round/>
              </a:ln>
              <a:effectLst/>
            </p:spPr>
            <p:txBody>
              <a:bodyPr wrap="none" anchor="ctr"/>
              <a:lstStyle/>
              <a:p>
                <a:endParaRPr lang="zh-CN" altLang="en-US"/>
              </a:p>
            </p:txBody>
          </p:sp>
          <p:sp>
            <p:nvSpPr>
              <p:cNvPr id="104463" name="Oval 15"/>
              <p:cNvSpPr>
                <a:spLocks noChangeArrowheads="1"/>
              </p:cNvSpPr>
              <p:nvPr/>
            </p:nvSpPr>
            <p:spPr bwMode="auto">
              <a:xfrm>
                <a:off x="4118" y="1958"/>
                <a:ext cx="980" cy="980"/>
              </a:xfrm>
              <a:prstGeom prst="ellipse">
                <a:avLst/>
              </a:prstGeom>
              <a:solidFill>
                <a:schemeClr val="tx2"/>
              </a:solidFill>
              <a:ln w="9525">
                <a:solidFill>
                  <a:srgbClr val="006666"/>
                </a:solidFill>
                <a:round/>
              </a:ln>
              <a:effectLst/>
            </p:spPr>
            <p:txBody>
              <a:bodyPr wrap="none" anchor="ctr"/>
              <a:lstStyle/>
              <a:p>
                <a:endParaRPr lang="zh-CN" altLang="en-US"/>
              </a:p>
            </p:txBody>
          </p:sp>
          <p:sp>
            <p:nvSpPr>
              <p:cNvPr id="104464" name="Oval 16"/>
              <p:cNvSpPr>
                <a:spLocks noChangeArrowheads="1"/>
              </p:cNvSpPr>
              <p:nvPr/>
            </p:nvSpPr>
            <p:spPr bwMode="auto">
              <a:xfrm>
                <a:off x="4165" y="2006"/>
                <a:ext cx="886" cy="884"/>
              </a:xfrm>
              <a:prstGeom prst="ellipse">
                <a:avLst/>
              </a:prstGeom>
              <a:solidFill>
                <a:srgbClr val="FFCC00"/>
              </a:solidFill>
              <a:ln w="9525">
                <a:solidFill>
                  <a:srgbClr val="006666"/>
                </a:solidFill>
                <a:round/>
              </a:ln>
              <a:effectLst/>
            </p:spPr>
            <p:txBody>
              <a:bodyPr wrap="none" anchor="ctr"/>
              <a:lstStyle/>
              <a:p>
                <a:endParaRPr lang="zh-CN" altLang="en-US"/>
              </a:p>
            </p:txBody>
          </p:sp>
          <p:sp>
            <p:nvSpPr>
              <p:cNvPr id="104465" name="Oval 17"/>
              <p:cNvSpPr>
                <a:spLocks noChangeArrowheads="1"/>
              </p:cNvSpPr>
              <p:nvPr/>
            </p:nvSpPr>
            <p:spPr bwMode="auto">
              <a:xfrm>
                <a:off x="4216" y="2055"/>
                <a:ext cx="784" cy="786"/>
              </a:xfrm>
              <a:prstGeom prst="ellipse">
                <a:avLst/>
              </a:prstGeom>
              <a:solidFill>
                <a:schemeClr val="tx2"/>
              </a:solidFill>
              <a:ln w="9525">
                <a:solidFill>
                  <a:srgbClr val="006666"/>
                </a:solidFill>
                <a:round/>
              </a:ln>
              <a:effectLst/>
            </p:spPr>
            <p:txBody>
              <a:bodyPr wrap="none" anchor="ctr"/>
              <a:lstStyle/>
              <a:p>
                <a:endParaRPr lang="zh-CN" altLang="en-US"/>
              </a:p>
            </p:txBody>
          </p:sp>
          <p:sp>
            <p:nvSpPr>
              <p:cNvPr id="104466" name="Oval 18"/>
              <p:cNvSpPr>
                <a:spLocks noChangeArrowheads="1"/>
              </p:cNvSpPr>
              <p:nvPr/>
            </p:nvSpPr>
            <p:spPr bwMode="auto">
              <a:xfrm>
                <a:off x="4280" y="2121"/>
                <a:ext cx="656" cy="654"/>
              </a:xfrm>
              <a:prstGeom prst="ellipse">
                <a:avLst/>
              </a:prstGeom>
              <a:solidFill>
                <a:srgbClr val="FFCC00"/>
              </a:solidFill>
              <a:ln w="9525">
                <a:solidFill>
                  <a:srgbClr val="006666"/>
                </a:solidFill>
                <a:round/>
              </a:ln>
              <a:effectLst/>
            </p:spPr>
            <p:txBody>
              <a:bodyPr wrap="none" anchor="ctr"/>
              <a:lstStyle/>
              <a:p>
                <a:endParaRPr lang="zh-CN" altLang="en-US"/>
              </a:p>
            </p:txBody>
          </p:sp>
          <p:sp>
            <p:nvSpPr>
              <p:cNvPr id="104467" name="Oval 19"/>
              <p:cNvSpPr>
                <a:spLocks noChangeArrowheads="1"/>
              </p:cNvSpPr>
              <p:nvPr/>
            </p:nvSpPr>
            <p:spPr bwMode="auto">
              <a:xfrm>
                <a:off x="4331" y="2170"/>
                <a:ext cx="554" cy="556"/>
              </a:xfrm>
              <a:prstGeom prst="ellipse">
                <a:avLst/>
              </a:prstGeom>
              <a:solidFill>
                <a:schemeClr val="tx2"/>
              </a:solidFill>
              <a:ln w="9525">
                <a:solidFill>
                  <a:srgbClr val="006666"/>
                </a:solidFill>
                <a:round/>
              </a:ln>
              <a:effectLst/>
            </p:spPr>
            <p:txBody>
              <a:bodyPr wrap="none" anchor="ctr"/>
              <a:lstStyle/>
              <a:p>
                <a:endParaRPr lang="zh-CN" altLang="en-US"/>
              </a:p>
            </p:txBody>
          </p:sp>
          <p:sp>
            <p:nvSpPr>
              <p:cNvPr id="104468" name="Oval 20"/>
              <p:cNvSpPr>
                <a:spLocks noChangeArrowheads="1"/>
              </p:cNvSpPr>
              <p:nvPr/>
            </p:nvSpPr>
            <p:spPr bwMode="auto">
              <a:xfrm>
                <a:off x="4400" y="2239"/>
                <a:ext cx="416" cy="418"/>
              </a:xfrm>
              <a:prstGeom prst="ellipse">
                <a:avLst/>
              </a:prstGeom>
              <a:solidFill>
                <a:srgbClr val="FFCC00"/>
              </a:solidFill>
              <a:ln w="12700">
                <a:solidFill>
                  <a:srgbClr val="006666"/>
                </a:solidFill>
                <a:round/>
              </a:ln>
              <a:effectLst/>
            </p:spPr>
            <p:txBody>
              <a:bodyPr wrap="none" anchor="ctr"/>
              <a:lstStyle/>
              <a:p>
                <a:endParaRPr lang="zh-CN" altLang="en-US"/>
              </a:p>
            </p:txBody>
          </p:sp>
          <p:sp>
            <p:nvSpPr>
              <p:cNvPr id="104469" name="Oval 21"/>
              <p:cNvSpPr>
                <a:spLocks noChangeArrowheads="1"/>
              </p:cNvSpPr>
              <p:nvPr/>
            </p:nvSpPr>
            <p:spPr bwMode="auto">
              <a:xfrm>
                <a:off x="4478" y="2318"/>
                <a:ext cx="260" cy="260"/>
              </a:xfrm>
              <a:prstGeom prst="ellipse">
                <a:avLst/>
              </a:prstGeom>
              <a:solidFill>
                <a:schemeClr val="tx2"/>
              </a:solidFill>
              <a:ln w="9525">
                <a:solidFill>
                  <a:srgbClr val="006666"/>
                </a:solidFill>
                <a:round/>
              </a:ln>
              <a:effectLst/>
            </p:spPr>
            <p:txBody>
              <a:bodyPr wrap="none" anchor="ctr"/>
              <a:lstStyle/>
              <a:p>
                <a:endParaRPr lang="zh-CN" altLang="en-US"/>
              </a:p>
            </p:txBody>
          </p:sp>
        </p:grpSp>
      </p:grpSp>
      <p:grpSp>
        <p:nvGrpSpPr>
          <p:cNvPr id="4" name="Group 22"/>
          <p:cNvGrpSpPr/>
          <p:nvPr/>
        </p:nvGrpSpPr>
        <p:grpSpPr bwMode="auto">
          <a:xfrm>
            <a:off x="381000" y="2133600"/>
            <a:ext cx="5334000" cy="4648200"/>
            <a:chOff x="240" y="960"/>
            <a:chExt cx="3360" cy="2928"/>
          </a:xfrm>
        </p:grpSpPr>
        <p:sp>
          <p:nvSpPr>
            <p:cNvPr id="104471" name="Rectangle 23"/>
            <p:cNvSpPr>
              <a:spLocks noChangeArrowheads="1"/>
            </p:cNvSpPr>
            <p:nvPr/>
          </p:nvSpPr>
          <p:spPr bwMode="auto">
            <a:xfrm>
              <a:off x="336" y="960"/>
              <a:ext cx="3168" cy="2928"/>
            </a:xfrm>
            <a:prstGeom prst="rect">
              <a:avLst/>
            </a:prstGeom>
            <a:solidFill>
              <a:schemeClr val="bg1"/>
            </a:solidFill>
            <a:ln w="9525">
              <a:solidFill>
                <a:schemeClr val="tx2"/>
              </a:solidFill>
              <a:miter lim="800000"/>
            </a:ln>
            <a:effectLst/>
          </p:spPr>
          <p:txBody>
            <a:bodyPr wrap="none" anchor="ctr"/>
            <a:lstStyle/>
            <a:p>
              <a:pPr algn="ctr"/>
              <a:endParaRPr lang="zh-CN" altLang="zh-CN" sz="2800" b="1">
                <a:solidFill>
                  <a:srgbClr val="1C1C1C"/>
                </a:solidFill>
                <a:latin typeface="黑体" panose="02010609060101010101" pitchFamily="49" charset="-122"/>
                <a:ea typeface="黑体" panose="02010609060101010101" pitchFamily="49" charset="-122"/>
              </a:endParaRPr>
            </a:p>
          </p:txBody>
        </p:sp>
        <p:sp>
          <p:nvSpPr>
            <p:cNvPr id="104472" name="Text Box 24"/>
            <p:cNvSpPr txBox="1">
              <a:spLocks noChangeArrowheads="1"/>
            </p:cNvSpPr>
            <p:nvPr/>
          </p:nvSpPr>
          <p:spPr bwMode="auto">
            <a:xfrm>
              <a:off x="1008" y="1056"/>
              <a:ext cx="1728" cy="327"/>
            </a:xfrm>
            <a:prstGeom prst="rect">
              <a:avLst/>
            </a:prstGeom>
            <a:noFill/>
            <a:ln w="9525">
              <a:noFill/>
              <a:miter lim="800000"/>
            </a:ln>
            <a:effectLst/>
          </p:spPr>
          <p:txBody>
            <a:bodyPr>
              <a:spAutoFit/>
            </a:bodyPr>
            <a:lstStyle/>
            <a:p>
              <a:pPr>
                <a:spcBef>
                  <a:spcPct val="50000"/>
                </a:spcBef>
              </a:pPr>
              <a:r>
                <a:rPr lang="zh-CN" altLang="en-US" sz="2800" dirty="0">
                  <a:solidFill>
                    <a:srgbClr val="000000"/>
                  </a:solidFill>
                  <a:latin typeface="黑体" panose="02010609060101010101" pitchFamily="49" charset="-122"/>
                  <a:ea typeface="黑体" panose="02010609060101010101" pitchFamily="49" charset="-122"/>
                </a:rPr>
                <a:t>显微镜</a:t>
              </a:r>
              <a:endParaRPr lang="zh-CN" altLang="zh-CN" sz="2800" dirty="0">
                <a:solidFill>
                  <a:srgbClr val="000000"/>
                </a:solidFill>
                <a:latin typeface="黑体" panose="02010609060101010101" pitchFamily="49" charset="-122"/>
                <a:ea typeface="黑体" panose="02010609060101010101" pitchFamily="49" charset="-122"/>
              </a:endParaRPr>
            </a:p>
          </p:txBody>
        </p:sp>
        <p:sp>
          <p:nvSpPr>
            <p:cNvPr id="104473" name="AutoShape 25"/>
            <p:cNvSpPr>
              <a:spLocks noChangeArrowheads="1"/>
            </p:cNvSpPr>
            <p:nvPr/>
          </p:nvSpPr>
          <p:spPr bwMode="auto">
            <a:xfrm>
              <a:off x="1527" y="3260"/>
              <a:ext cx="1176" cy="376"/>
            </a:xfrm>
            <a:custGeom>
              <a:avLst/>
              <a:gdLst>
                <a:gd name="G0" fmla="+- 164 0 0"/>
                <a:gd name="G1" fmla="+- 0 0 0"/>
                <a:gd name="G2" fmla="+- 0 0 0"/>
                <a:gd name="T0" fmla="*/ 0 256 1"/>
                <a:gd name="T1" fmla="*/ 180 256 1"/>
                <a:gd name="G3" fmla="+- 0 T0 T1"/>
                <a:gd name="T2" fmla="*/ 0 256 1"/>
                <a:gd name="T3" fmla="*/ 90 256 1"/>
                <a:gd name="G4" fmla="+- 0 T2 T3"/>
                <a:gd name="G5" fmla="*/ G4 2 1"/>
                <a:gd name="T4" fmla="*/ 90 256 1"/>
                <a:gd name="T5" fmla="*/ 0 256 1"/>
                <a:gd name="G6" fmla="+- 0 T4 T5"/>
                <a:gd name="G7" fmla="*/ G6 2 1"/>
                <a:gd name="G8" fmla="abs 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64"/>
                <a:gd name="G18" fmla="*/ 164 1 2"/>
                <a:gd name="G19" fmla="+- G18 5400 0"/>
                <a:gd name="G20" fmla="cos G19 0"/>
                <a:gd name="G21" fmla="sin G19 0"/>
                <a:gd name="G22" fmla="+- G20 10800 0"/>
                <a:gd name="G23" fmla="+- G21 10800 0"/>
                <a:gd name="G24" fmla="+- 10800 0 G20"/>
                <a:gd name="G25" fmla="+- 164 10800 0"/>
                <a:gd name="G26" fmla="?: G9 G17 G25"/>
                <a:gd name="G27" fmla="?: G9 0 21600"/>
                <a:gd name="G28" fmla="cos 10800 0"/>
                <a:gd name="G29" fmla="sin 10800 0"/>
                <a:gd name="G30" fmla="sin 164 0"/>
                <a:gd name="G31" fmla="+- G28 10800 0"/>
                <a:gd name="G32" fmla="+- G29 10800 0"/>
                <a:gd name="G33" fmla="+- G30 10800 0"/>
                <a:gd name="G34" fmla="?: G4 0 G31"/>
                <a:gd name="G35" fmla="?: 0 G34 0"/>
                <a:gd name="G36" fmla="?: G6 G35 G31"/>
                <a:gd name="G37" fmla="+- 21600 0 G36"/>
                <a:gd name="G38" fmla="?: G4 0 G33"/>
                <a:gd name="G39" fmla="?: 0 G38 G32"/>
                <a:gd name="G40" fmla="?: G6 G39 0"/>
                <a:gd name="G41" fmla="?: G4 G32 21600"/>
                <a:gd name="G42" fmla="?: G6 G41 G33"/>
                <a:gd name="T12" fmla="*/ 10800 w 21600"/>
                <a:gd name="T13" fmla="*/ 21600 h 21600"/>
                <a:gd name="T14" fmla="*/ 16282 w 21600"/>
                <a:gd name="T15" fmla="*/ 10800 h 21600"/>
                <a:gd name="T16" fmla="*/ 10800 w 21600"/>
                <a:gd name="T17" fmla="*/ 10964 h 21600"/>
                <a:gd name="T18" fmla="*/ 531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964" y="10800"/>
                  </a:moveTo>
                  <a:cubicBezTo>
                    <a:pt x="10964" y="10890"/>
                    <a:pt x="10890" y="10964"/>
                    <a:pt x="10800" y="10964"/>
                  </a:cubicBezTo>
                  <a:cubicBezTo>
                    <a:pt x="10709" y="10964"/>
                    <a:pt x="10636" y="10890"/>
                    <a:pt x="10636" y="10800"/>
                  </a:cubicBezTo>
                  <a:lnTo>
                    <a:pt x="0" y="10800"/>
                  </a:lnTo>
                  <a:cubicBezTo>
                    <a:pt x="0" y="16764"/>
                    <a:pt x="4835" y="21600"/>
                    <a:pt x="10800" y="21600"/>
                  </a:cubicBezTo>
                  <a:cubicBezTo>
                    <a:pt x="16764" y="21600"/>
                    <a:pt x="21600" y="16764"/>
                    <a:pt x="21600" y="10800"/>
                  </a:cubicBezTo>
                  <a:close/>
                </a:path>
              </a:pathLst>
            </a:custGeom>
            <a:solidFill>
              <a:srgbClr val="00FFCC">
                <a:alpha val="50000"/>
              </a:srgbClr>
            </a:solidFill>
            <a:ln w="9525">
              <a:solidFill>
                <a:schemeClr val="tx1"/>
              </a:solidFill>
              <a:miter lim="800000"/>
            </a:ln>
            <a:effectLst/>
          </p:spPr>
          <p:txBody>
            <a:bodyPr wrap="none" anchor="ctr"/>
            <a:lstStyle/>
            <a:p>
              <a:endParaRPr lang="zh-CN" altLang="en-US"/>
            </a:p>
          </p:txBody>
        </p:sp>
        <p:sp>
          <p:nvSpPr>
            <p:cNvPr id="104474" name="Rectangle 26"/>
            <p:cNvSpPr>
              <a:spLocks noChangeArrowheads="1"/>
            </p:cNvSpPr>
            <p:nvPr/>
          </p:nvSpPr>
          <p:spPr bwMode="auto">
            <a:xfrm>
              <a:off x="1969" y="1100"/>
              <a:ext cx="354" cy="311"/>
            </a:xfrm>
            <a:prstGeom prst="rect">
              <a:avLst/>
            </a:prstGeom>
            <a:gradFill rotWithShape="0">
              <a:gsLst>
                <a:gs pos="0">
                  <a:schemeClr val="accent1">
                    <a:gamma/>
                    <a:shade val="36078"/>
                    <a:invGamma/>
                  </a:schemeClr>
                </a:gs>
                <a:gs pos="50000">
                  <a:schemeClr val="accent1"/>
                </a:gs>
                <a:gs pos="100000">
                  <a:schemeClr val="accent1">
                    <a:gamma/>
                    <a:shade val="36078"/>
                    <a:invGamma/>
                  </a:schemeClr>
                </a:gs>
              </a:gsLst>
              <a:lin ang="0" scaled="1"/>
            </a:gradFill>
            <a:ln w="9525">
              <a:solidFill>
                <a:schemeClr val="tx1"/>
              </a:solidFill>
              <a:miter lim="800000"/>
            </a:ln>
            <a:effectLst/>
          </p:spPr>
          <p:txBody>
            <a:bodyPr wrap="none" anchor="ctr"/>
            <a:lstStyle/>
            <a:p>
              <a:endParaRPr lang="zh-CN" altLang="en-US"/>
            </a:p>
          </p:txBody>
        </p:sp>
        <p:sp>
          <p:nvSpPr>
            <p:cNvPr id="104475" name="AutoShape 27"/>
            <p:cNvSpPr>
              <a:spLocks noChangeArrowheads="1"/>
            </p:cNvSpPr>
            <p:nvPr/>
          </p:nvSpPr>
          <p:spPr bwMode="auto">
            <a:xfrm>
              <a:off x="1968" y="1411"/>
              <a:ext cx="354" cy="12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rotWithShape="0">
              <a:gsLst>
                <a:gs pos="0">
                  <a:schemeClr val="accent1">
                    <a:gamma/>
                    <a:shade val="26275"/>
                    <a:invGamma/>
                  </a:schemeClr>
                </a:gs>
                <a:gs pos="50000">
                  <a:schemeClr val="accent1"/>
                </a:gs>
                <a:gs pos="100000">
                  <a:schemeClr val="accent1">
                    <a:gamma/>
                    <a:shade val="26275"/>
                    <a:invGamma/>
                  </a:schemeClr>
                </a:gs>
              </a:gsLst>
              <a:lin ang="0" scaled="1"/>
            </a:gradFill>
            <a:ln w="9525">
              <a:solidFill>
                <a:schemeClr val="tx1"/>
              </a:solidFill>
              <a:miter lim="800000"/>
            </a:ln>
            <a:effectLst/>
          </p:spPr>
          <p:txBody>
            <a:bodyPr wrap="none" anchor="ctr"/>
            <a:lstStyle/>
            <a:p>
              <a:endParaRPr lang="zh-CN" altLang="en-US"/>
            </a:p>
          </p:txBody>
        </p:sp>
        <p:sp>
          <p:nvSpPr>
            <p:cNvPr id="104476" name="Oval 28"/>
            <p:cNvSpPr>
              <a:spLocks noChangeArrowheads="1"/>
            </p:cNvSpPr>
            <p:nvPr/>
          </p:nvSpPr>
          <p:spPr bwMode="auto">
            <a:xfrm>
              <a:off x="1320" y="1927"/>
              <a:ext cx="118" cy="683"/>
            </a:xfrm>
            <a:prstGeom prst="ellipse">
              <a:avLst/>
            </a:prstGeom>
            <a:solidFill>
              <a:srgbClr val="00FFCC">
                <a:alpha val="50000"/>
              </a:srgbClr>
            </a:solidFill>
            <a:ln w="9525">
              <a:solidFill>
                <a:schemeClr val="tx1"/>
              </a:solidFill>
              <a:round/>
            </a:ln>
            <a:effectLst/>
          </p:spPr>
          <p:txBody>
            <a:bodyPr wrap="none" anchor="ctr"/>
            <a:lstStyle/>
            <a:p>
              <a:endParaRPr lang="zh-CN" altLang="en-US"/>
            </a:p>
          </p:txBody>
        </p:sp>
        <p:sp>
          <p:nvSpPr>
            <p:cNvPr id="104477" name="Line 29"/>
            <p:cNvSpPr>
              <a:spLocks noChangeShapeType="1"/>
            </p:cNvSpPr>
            <p:nvPr/>
          </p:nvSpPr>
          <p:spPr bwMode="auto">
            <a:xfrm flipV="1">
              <a:off x="909" y="2051"/>
              <a:ext cx="411" cy="249"/>
            </a:xfrm>
            <a:prstGeom prst="line">
              <a:avLst/>
            </a:prstGeom>
            <a:noFill/>
            <a:ln w="28575">
              <a:solidFill>
                <a:srgbClr val="0000FF"/>
              </a:solidFill>
              <a:round/>
              <a:headEnd type="none" w="sm" len="lg"/>
              <a:tailEnd type="none" w="sm" len="lg"/>
            </a:ln>
            <a:effectLst/>
          </p:spPr>
          <p:txBody>
            <a:bodyPr wrap="none" anchor="ctr"/>
            <a:lstStyle/>
            <a:p>
              <a:endParaRPr lang="zh-CN" altLang="en-US"/>
            </a:p>
          </p:txBody>
        </p:sp>
        <p:sp>
          <p:nvSpPr>
            <p:cNvPr id="104478" name="Line 30"/>
            <p:cNvSpPr>
              <a:spLocks noChangeShapeType="1"/>
            </p:cNvSpPr>
            <p:nvPr/>
          </p:nvSpPr>
          <p:spPr bwMode="auto">
            <a:xfrm>
              <a:off x="909" y="2300"/>
              <a:ext cx="411" cy="186"/>
            </a:xfrm>
            <a:prstGeom prst="line">
              <a:avLst/>
            </a:prstGeom>
            <a:noFill/>
            <a:ln w="28575">
              <a:solidFill>
                <a:srgbClr val="0000FF"/>
              </a:solidFill>
              <a:round/>
              <a:headEnd type="none" w="sm" len="lg"/>
              <a:tailEnd type="none" w="sm" len="lg"/>
            </a:ln>
            <a:effectLst/>
          </p:spPr>
          <p:txBody>
            <a:bodyPr wrap="none" anchor="ctr"/>
            <a:lstStyle/>
            <a:p>
              <a:endParaRPr lang="zh-CN" altLang="en-US"/>
            </a:p>
          </p:txBody>
        </p:sp>
        <p:sp>
          <p:nvSpPr>
            <p:cNvPr id="104479" name="Line 31"/>
            <p:cNvSpPr>
              <a:spLocks noChangeShapeType="1"/>
            </p:cNvSpPr>
            <p:nvPr/>
          </p:nvSpPr>
          <p:spPr bwMode="auto">
            <a:xfrm>
              <a:off x="1320" y="2051"/>
              <a:ext cx="531" cy="0"/>
            </a:xfrm>
            <a:prstGeom prst="line">
              <a:avLst/>
            </a:prstGeom>
            <a:noFill/>
            <a:ln w="28575">
              <a:solidFill>
                <a:srgbClr val="0000FF"/>
              </a:solidFill>
              <a:round/>
              <a:headEnd type="none" w="sm" len="lg"/>
              <a:tailEnd type="none" w="sm" len="lg"/>
            </a:ln>
            <a:effectLst/>
          </p:spPr>
          <p:txBody>
            <a:bodyPr wrap="none" anchor="ctr"/>
            <a:lstStyle/>
            <a:p>
              <a:endParaRPr lang="zh-CN" altLang="en-US"/>
            </a:p>
          </p:txBody>
        </p:sp>
        <p:sp>
          <p:nvSpPr>
            <p:cNvPr id="104480" name="Rectangle 32"/>
            <p:cNvSpPr>
              <a:spLocks noChangeArrowheads="1"/>
            </p:cNvSpPr>
            <p:nvPr/>
          </p:nvSpPr>
          <p:spPr bwMode="auto">
            <a:xfrm rot="-3075295">
              <a:off x="2122" y="1703"/>
              <a:ext cx="70" cy="1080"/>
            </a:xfrm>
            <a:prstGeom prst="rect">
              <a:avLst/>
            </a:prstGeom>
            <a:solidFill>
              <a:srgbClr val="00FFFF">
                <a:alpha val="50000"/>
              </a:srgbClr>
            </a:solidFill>
            <a:ln w="9525">
              <a:solidFill>
                <a:schemeClr val="tx1"/>
              </a:solidFill>
              <a:miter lim="800000"/>
            </a:ln>
            <a:effectLst/>
          </p:spPr>
          <p:txBody>
            <a:bodyPr wrap="none" anchor="ctr"/>
            <a:lstStyle/>
            <a:p>
              <a:endParaRPr lang="zh-CN" altLang="en-US"/>
            </a:p>
          </p:txBody>
        </p:sp>
        <p:sp>
          <p:nvSpPr>
            <p:cNvPr id="104481" name="Line 33"/>
            <p:cNvSpPr>
              <a:spLocks noChangeShapeType="1"/>
            </p:cNvSpPr>
            <p:nvPr/>
          </p:nvSpPr>
          <p:spPr bwMode="auto">
            <a:xfrm>
              <a:off x="2441" y="1492"/>
              <a:ext cx="0" cy="2114"/>
            </a:xfrm>
            <a:prstGeom prst="line">
              <a:avLst/>
            </a:prstGeom>
            <a:noFill/>
            <a:ln w="28575">
              <a:solidFill>
                <a:srgbClr val="0000FF"/>
              </a:solidFill>
              <a:round/>
              <a:headEnd type="none" w="sm" len="lg"/>
              <a:tailEnd type="none" w="sm" len="lg"/>
            </a:ln>
            <a:effectLst/>
          </p:spPr>
          <p:txBody>
            <a:bodyPr wrap="none" anchor="ctr"/>
            <a:lstStyle/>
            <a:p>
              <a:endParaRPr lang="zh-CN" altLang="en-US"/>
            </a:p>
          </p:txBody>
        </p:sp>
        <p:sp>
          <p:nvSpPr>
            <p:cNvPr id="104482" name="Line 34"/>
            <p:cNvSpPr>
              <a:spLocks noChangeShapeType="1"/>
            </p:cNvSpPr>
            <p:nvPr/>
          </p:nvSpPr>
          <p:spPr bwMode="auto">
            <a:xfrm>
              <a:off x="1851" y="1492"/>
              <a:ext cx="0" cy="2114"/>
            </a:xfrm>
            <a:prstGeom prst="line">
              <a:avLst/>
            </a:prstGeom>
            <a:noFill/>
            <a:ln w="28575">
              <a:solidFill>
                <a:srgbClr val="0000FF"/>
              </a:solidFill>
              <a:round/>
              <a:headEnd type="none" w="sm" len="lg"/>
              <a:tailEnd type="none" w="sm" len="lg"/>
            </a:ln>
            <a:effectLst/>
          </p:spPr>
          <p:txBody>
            <a:bodyPr wrap="none" anchor="ctr"/>
            <a:lstStyle/>
            <a:p>
              <a:endParaRPr lang="zh-CN" altLang="en-US"/>
            </a:p>
          </p:txBody>
        </p:sp>
        <p:sp>
          <p:nvSpPr>
            <p:cNvPr id="104483" name="Line 35"/>
            <p:cNvSpPr>
              <a:spLocks noChangeShapeType="1"/>
            </p:cNvSpPr>
            <p:nvPr/>
          </p:nvSpPr>
          <p:spPr bwMode="auto">
            <a:xfrm>
              <a:off x="1320" y="2486"/>
              <a:ext cx="1121" cy="0"/>
            </a:xfrm>
            <a:prstGeom prst="line">
              <a:avLst/>
            </a:prstGeom>
            <a:noFill/>
            <a:ln w="28575">
              <a:solidFill>
                <a:srgbClr val="0000FF"/>
              </a:solidFill>
              <a:round/>
              <a:headEnd type="none" w="sm" len="lg"/>
              <a:tailEnd type="none" w="sm" len="lg"/>
            </a:ln>
            <a:effectLst/>
          </p:spPr>
          <p:txBody>
            <a:bodyPr wrap="none" anchor="ctr"/>
            <a:lstStyle/>
            <a:p>
              <a:endParaRPr lang="zh-CN" altLang="en-US"/>
            </a:p>
          </p:txBody>
        </p:sp>
        <p:sp>
          <p:nvSpPr>
            <p:cNvPr id="104484" name="Text Box 36"/>
            <p:cNvSpPr txBox="1">
              <a:spLocks noChangeArrowheads="1"/>
            </p:cNvSpPr>
            <p:nvPr/>
          </p:nvSpPr>
          <p:spPr bwMode="auto">
            <a:xfrm>
              <a:off x="673" y="2113"/>
              <a:ext cx="243" cy="330"/>
            </a:xfrm>
            <a:prstGeom prst="rect">
              <a:avLst/>
            </a:prstGeom>
            <a:noFill/>
            <a:ln w="9525">
              <a:noFill/>
              <a:miter lim="800000"/>
            </a:ln>
            <a:effectLst/>
          </p:spPr>
          <p:txBody>
            <a:bodyPr wrap="none">
              <a:spAutoFit/>
            </a:bodyPr>
            <a:lstStyle/>
            <a:p>
              <a:pPr>
                <a:spcBef>
                  <a:spcPct val="50000"/>
                </a:spcBef>
              </a:pPr>
              <a:r>
                <a:rPr lang="en-US" altLang="en-US" sz="2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a:t>
              </a:r>
              <a:endParaRPr lang="en-US" altLang="zh-CN" sz="2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4485" name="Text Box 37"/>
            <p:cNvSpPr txBox="1">
              <a:spLocks noChangeArrowheads="1"/>
            </p:cNvSpPr>
            <p:nvPr/>
          </p:nvSpPr>
          <p:spPr bwMode="auto">
            <a:xfrm>
              <a:off x="1260" y="1593"/>
              <a:ext cx="255" cy="330"/>
            </a:xfrm>
            <a:prstGeom prst="rect">
              <a:avLst/>
            </a:prstGeom>
            <a:noFill/>
            <a:ln w="9525">
              <a:noFill/>
              <a:miter lim="800000"/>
            </a:ln>
            <a:effectLst/>
          </p:spPr>
          <p:txBody>
            <a:bodyPr wrap="none">
              <a:spAutoFit/>
            </a:bodyPr>
            <a:lstStyle/>
            <a:p>
              <a:pPr>
                <a:spcBef>
                  <a:spcPct val="50000"/>
                </a:spcBef>
              </a:pPr>
              <a:r>
                <a:rPr lang="en-US" altLang="zh-CN" sz="2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L</a:t>
              </a:r>
            </a:p>
          </p:txBody>
        </p:sp>
        <p:sp>
          <p:nvSpPr>
            <p:cNvPr id="104486" name="Line 38"/>
            <p:cNvSpPr>
              <a:spLocks noChangeShapeType="1"/>
            </p:cNvSpPr>
            <p:nvPr/>
          </p:nvSpPr>
          <p:spPr bwMode="auto">
            <a:xfrm>
              <a:off x="1847" y="2734"/>
              <a:ext cx="0" cy="436"/>
            </a:xfrm>
            <a:prstGeom prst="line">
              <a:avLst/>
            </a:prstGeom>
            <a:noFill/>
            <a:ln w="28575">
              <a:solidFill>
                <a:srgbClr val="0000FF"/>
              </a:solidFill>
              <a:round/>
              <a:headEnd type="triangle" w="sm" len="lg"/>
              <a:tailEnd type="triangle" w="sm" len="lg"/>
            </a:ln>
            <a:effectLst/>
          </p:spPr>
          <p:txBody>
            <a:bodyPr wrap="none" anchor="ctr"/>
            <a:lstStyle/>
            <a:p>
              <a:endParaRPr lang="zh-CN" altLang="en-US"/>
            </a:p>
          </p:txBody>
        </p:sp>
        <p:sp>
          <p:nvSpPr>
            <p:cNvPr id="104487" name="Line 39"/>
            <p:cNvSpPr>
              <a:spLocks noChangeShapeType="1"/>
            </p:cNvSpPr>
            <p:nvPr/>
          </p:nvSpPr>
          <p:spPr bwMode="auto">
            <a:xfrm>
              <a:off x="2434" y="2734"/>
              <a:ext cx="0" cy="436"/>
            </a:xfrm>
            <a:prstGeom prst="line">
              <a:avLst/>
            </a:prstGeom>
            <a:noFill/>
            <a:ln w="28575">
              <a:solidFill>
                <a:srgbClr val="0000FF"/>
              </a:solidFill>
              <a:round/>
              <a:headEnd type="triangle" w="sm" len="lg"/>
              <a:tailEnd type="triangle" w="sm" len="lg"/>
            </a:ln>
            <a:effectLst/>
          </p:spPr>
          <p:txBody>
            <a:bodyPr wrap="none" anchor="ctr"/>
            <a:lstStyle/>
            <a:p>
              <a:endParaRPr lang="zh-CN" altLang="en-US"/>
            </a:p>
          </p:txBody>
        </p:sp>
        <p:sp>
          <p:nvSpPr>
            <p:cNvPr id="104488" name="Line 40"/>
            <p:cNvSpPr>
              <a:spLocks noChangeShapeType="1"/>
            </p:cNvSpPr>
            <p:nvPr/>
          </p:nvSpPr>
          <p:spPr bwMode="auto">
            <a:xfrm>
              <a:off x="1556" y="2051"/>
              <a:ext cx="177" cy="0"/>
            </a:xfrm>
            <a:prstGeom prst="line">
              <a:avLst/>
            </a:prstGeom>
            <a:noFill/>
            <a:ln w="28575">
              <a:solidFill>
                <a:srgbClr val="0000FF"/>
              </a:solidFill>
              <a:round/>
              <a:headEnd type="none" w="sm" len="lg"/>
              <a:tailEnd type="triangle" w="sm" len="lg"/>
            </a:ln>
            <a:effectLst/>
          </p:spPr>
          <p:txBody>
            <a:bodyPr wrap="none" anchor="ctr"/>
            <a:lstStyle/>
            <a:p>
              <a:endParaRPr lang="zh-CN" altLang="en-US"/>
            </a:p>
          </p:txBody>
        </p:sp>
        <p:sp>
          <p:nvSpPr>
            <p:cNvPr id="104489" name="Line 41"/>
            <p:cNvSpPr>
              <a:spLocks noChangeShapeType="1"/>
            </p:cNvSpPr>
            <p:nvPr/>
          </p:nvSpPr>
          <p:spPr bwMode="auto">
            <a:xfrm>
              <a:off x="1556" y="2486"/>
              <a:ext cx="177" cy="0"/>
            </a:xfrm>
            <a:prstGeom prst="line">
              <a:avLst/>
            </a:prstGeom>
            <a:noFill/>
            <a:ln w="28575">
              <a:solidFill>
                <a:srgbClr val="0000FF"/>
              </a:solidFill>
              <a:round/>
              <a:headEnd type="none" w="sm" len="lg"/>
              <a:tailEnd type="triangle" w="sm" len="lg"/>
            </a:ln>
            <a:effectLst/>
          </p:spPr>
          <p:txBody>
            <a:bodyPr wrap="none" anchor="ctr"/>
            <a:lstStyle/>
            <a:p>
              <a:endParaRPr lang="zh-CN" altLang="en-US"/>
            </a:p>
          </p:txBody>
        </p:sp>
        <p:sp>
          <p:nvSpPr>
            <p:cNvPr id="104490" name="Freeform 42"/>
            <p:cNvSpPr/>
            <p:nvPr/>
          </p:nvSpPr>
          <p:spPr bwMode="auto">
            <a:xfrm>
              <a:off x="1848" y="1616"/>
              <a:ext cx="8" cy="156"/>
            </a:xfrm>
            <a:custGeom>
              <a:avLst/>
              <a:gdLst/>
              <a:ahLst/>
              <a:cxnLst>
                <a:cxn ang="0">
                  <a:pos x="8" y="0"/>
                </a:cxn>
                <a:cxn ang="0">
                  <a:pos x="0" y="156"/>
                </a:cxn>
              </a:cxnLst>
              <a:rect l="0" t="0" r="r" b="b"/>
              <a:pathLst>
                <a:path w="8" h="156">
                  <a:moveTo>
                    <a:pt x="8" y="0"/>
                  </a:moveTo>
                  <a:lnTo>
                    <a:pt x="0" y="156"/>
                  </a:lnTo>
                </a:path>
              </a:pathLst>
            </a:custGeom>
            <a:noFill/>
            <a:ln w="28575">
              <a:solidFill>
                <a:srgbClr val="0000FF"/>
              </a:solidFill>
              <a:round/>
              <a:headEnd type="triangle" w="sm" len="lg"/>
              <a:tailEnd type="none" w="sm" len="lg"/>
            </a:ln>
            <a:effectLst/>
          </p:spPr>
          <p:txBody>
            <a:bodyPr wrap="none" anchor="ctr"/>
            <a:lstStyle/>
            <a:p>
              <a:endParaRPr lang="zh-CN" altLang="en-US"/>
            </a:p>
          </p:txBody>
        </p:sp>
        <p:sp>
          <p:nvSpPr>
            <p:cNvPr id="104491" name="Line 43"/>
            <p:cNvSpPr>
              <a:spLocks noChangeShapeType="1"/>
            </p:cNvSpPr>
            <p:nvPr/>
          </p:nvSpPr>
          <p:spPr bwMode="auto">
            <a:xfrm>
              <a:off x="2438" y="1616"/>
              <a:ext cx="0" cy="186"/>
            </a:xfrm>
            <a:prstGeom prst="line">
              <a:avLst/>
            </a:prstGeom>
            <a:noFill/>
            <a:ln w="28575">
              <a:solidFill>
                <a:srgbClr val="0000FF"/>
              </a:solidFill>
              <a:round/>
              <a:headEnd type="triangle" w="sm" len="lg"/>
              <a:tailEnd type="none" w="sm" len="lg"/>
            </a:ln>
            <a:effectLst/>
          </p:spPr>
          <p:txBody>
            <a:bodyPr wrap="none" anchor="ctr"/>
            <a:lstStyle/>
            <a:p>
              <a:endParaRPr lang="zh-CN" altLang="en-US"/>
            </a:p>
          </p:txBody>
        </p:sp>
        <p:sp>
          <p:nvSpPr>
            <p:cNvPr id="104492" name="Line 44"/>
            <p:cNvSpPr>
              <a:spLocks noChangeShapeType="1"/>
            </p:cNvSpPr>
            <p:nvPr/>
          </p:nvSpPr>
          <p:spPr bwMode="auto">
            <a:xfrm>
              <a:off x="2115" y="2400"/>
              <a:ext cx="321" cy="1182"/>
            </a:xfrm>
            <a:prstGeom prst="line">
              <a:avLst/>
            </a:prstGeom>
            <a:noFill/>
            <a:ln w="19050">
              <a:solidFill>
                <a:srgbClr val="D400D4"/>
              </a:solidFill>
              <a:round/>
              <a:headEnd type="none" w="sm" len="lg"/>
              <a:tailEnd type="none" w="sm" len="lg"/>
            </a:ln>
            <a:effectLst/>
          </p:spPr>
          <p:txBody>
            <a:bodyPr wrap="none" anchor="ctr"/>
            <a:lstStyle/>
            <a:p>
              <a:endParaRPr lang="zh-CN" altLang="en-US"/>
            </a:p>
          </p:txBody>
        </p:sp>
        <p:sp>
          <p:nvSpPr>
            <p:cNvPr id="104493" name="Rectangle 45"/>
            <p:cNvSpPr>
              <a:spLocks noChangeArrowheads="1"/>
            </p:cNvSpPr>
            <p:nvPr/>
          </p:nvSpPr>
          <p:spPr bwMode="auto">
            <a:xfrm>
              <a:off x="1527" y="3636"/>
              <a:ext cx="1176" cy="107"/>
            </a:xfrm>
            <a:prstGeom prst="rect">
              <a:avLst/>
            </a:prstGeom>
            <a:solidFill>
              <a:srgbClr val="66CCFF">
                <a:alpha val="50000"/>
              </a:srgbClr>
            </a:solidFill>
            <a:ln w="9525">
              <a:solidFill>
                <a:srgbClr val="000000"/>
              </a:solidFill>
              <a:miter lim="800000"/>
            </a:ln>
            <a:effectLst/>
          </p:spPr>
          <p:txBody>
            <a:bodyPr wrap="none" anchor="ctr"/>
            <a:lstStyle/>
            <a:p>
              <a:endParaRPr lang="zh-CN" altLang="en-US"/>
            </a:p>
          </p:txBody>
        </p:sp>
        <p:sp>
          <p:nvSpPr>
            <p:cNvPr id="104494" name="Line 46"/>
            <p:cNvSpPr>
              <a:spLocks noChangeShapeType="1"/>
            </p:cNvSpPr>
            <p:nvPr/>
          </p:nvSpPr>
          <p:spPr bwMode="auto">
            <a:xfrm flipH="1">
              <a:off x="2115" y="3600"/>
              <a:ext cx="908" cy="0"/>
            </a:xfrm>
            <a:prstGeom prst="line">
              <a:avLst/>
            </a:prstGeom>
            <a:noFill/>
            <a:ln w="28575">
              <a:solidFill>
                <a:srgbClr val="FF0066"/>
              </a:solidFill>
              <a:prstDash val="dash"/>
              <a:round/>
              <a:headEnd type="none" w="sm" len="lg"/>
              <a:tailEnd type="none" w="sm" len="lg"/>
            </a:ln>
            <a:effectLst/>
          </p:spPr>
          <p:txBody>
            <a:bodyPr wrap="none" anchor="ctr"/>
            <a:lstStyle/>
            <a:p>
              <a:endParaRPr lang="zh-CN" altLang="en-US"/>
            </a:p>
          </p:txBody>
        </p:sp>
        <p:sp>
          <p:nvSpPr>
            <p:cNvPr id="104495" name="Line 47"/>
            <p:cNvSpPr>
              <a:spLocks noChangeShapeType="1"/>
            </p:cNvSpPr>
            <p:nvPr/>
          </p:nvSpPr>
          <p:spPr bwMode="auto">
            <a:xfrm>
              <a:off x="2863" y="3313"/>
              <a:ext cx="0" cy="249"/>
            </a:xfrm>
            <a:prstGeom prst="line">
              <a:avLst/>
            </a:prstGeom>
            <a:noFill/>
            <a:ln w="19050">
              <a:solidFill>
                <a:srgbClr val="FF0066"/>
              </a:solidFill>
              <a:round/>
              <a:headEnd type="none" w="sm" len="lg"/>
              <a:tailEnd type="triangle" w="sm" len="lg"/>
            </a:ln>
            <a:effectLst/>
          </p:spPr>
          <p:txBody>
            <a:bodyPr wrap="none" anchor="ctr"/>
            <a:lstStyle/>
            <a:p>
              <a:endParaRPr lang="zh-CN" altLang="en-US"/>
            </a:p>
          </p:txBody>
        </p:sp>
        <p:sp>
          <p:nvSpPr>
            <p:cNvPr id="104496" name="Line 48"/>
            <p:cNvSpPr>
              <a:spLocks noChangeShapeType="1"/>
            </p:cNvSpPr>
            <p:nvPr/>
          </p:nvSpPr>
          <p:spPr bwMode="auto">
            <a:xfrm flipV="1">
              <a:off x="2863" y="3636"/>
              <a:ext cx="0" cy="248"/>
            </a:xfrm>
            <a:prstGeom prst="line">
              <a:avLst/>
            </a:prstGeom>
            <a:noFill/>
            <a:ln w="19050">
              <a:solidFill>
                <a:srgbClr val="FF0066"/>
              </a:solidFill>
              <a:round/>
              <a:headEnd type="none" w="sm" len="lg"/>
              <a:tailEnd type="triangle" w="sm" len="lg"/>
            </a:ln>
            <a:effectLst/>
          </p:spPr>
          <p:txBody>
            <a:bodyPr wrap="none" anchor="ctr"/>
            <a:lstStyle/>
            <a:p>
              <a:endParaRPr lang="zh-CN" altLang="en-US"/>
            </a:p>
          </p:txBody>
        </p:sp>
        <p:graphicFrame>
          <p:nvGraphicFramePr>
            <p:cNvPr id="104497" name="Object 49"/>
            <p:cNvGraphicFramePr>
              <a:graphicFrameLocks noChangeAspect="1"/>
            </p:cNvGraphicFramePr>
            <p:nvPr/>
          </p:nvGraphicFramePr>
          <p:xfrm>
            <a:off x="2169" y="2736"/>
            <a:ext cx="250" cy="283"/>
          </p:xfrm>
          <a:graphic>
            <a:graphicData uri="http://schemas.openxmlformats.org/presentationml/2006/ole">
              <mc:AlternateContent xmlns:mc="http://schemas.openxmlformats.org/markup-compatibility/2006">
                <mc:Choice xmlns:v="urn:schemas-microsoft-com:vml" Requires="v">
                  <p:oleObj spid="_x0000_s35913" name="公式" r:id="rId3" imgW="215900" imgH="228600" progId="Equation.3">
                    <p:embed/>
                  </p:oleObj>
                </mc:Choice>
                <mc:Fallback>
                  <p:oleObj name="公式" r:id="rId3" imgW="215900" imgH="228600" progId="Equation.3">
                    <p:embed/>
                    <p:pic>
                      <p:nvPicPr>
                        <p:cNvPr id="0" name="Picture 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9" y="2736"/>
                          <a:ext cx="250" cy="2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498" name="Object 50"/>
            <p:cNvGraphicFramePr>
              <a:graphicFrameLocks noChangeAspect="1"/>
            </p:cNvGraphicFramePr>
            <p:nvPr/>
          </p:nvGraphicFramePr>
          <p:xfrm>
            <a:off x="2160" y="3360"/>
            <a:ext cx="193" cy="240"/>
          </p:xfrm>
          <a:graphic>
            <a:graphicData uri="http://schemas.openxmlformats.org/presentationml/2006/ole">
              <mc:AlternateContent xmlns:mc="http://schemas.openxmlformats.org/markup-compatibility/2006">
                <mc:Choice xmlns:v="urn:schemas-microsoft-com:vml" Requires="v">
                  <p:oleObj spid="_x0000_s35914" name="公式" r:id="rId5" imgW="152400" imgH="177800" progId="Equation.3">
                    <p:embed/>
                  </p:oleObj>
                </mc:Choice>
                <mc:Fallback>
                  <p:oleObj name="公式" r:id="rId5" imgW="152400" imgH="177800" progId="Equation.3">
                    <p:embed/>
                    <p:pic>
                      <p:nvPicPr>
                        <p:cNvPr id="0" name="Picture 3"/>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0" y="3360"/>
                          <a:ext cx="193"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499" name="Line 51"/>
            <p:cNvSpPr>
              <a:spLocks noChangeShapeType="1"/>
            </p:cNvSpPr>
            <p:nvPr/>
          </p:nvSpPr>
          <p:spPr bwMode="auto">
            <a:xfrm>
              <a:off x="2115" y="2400"/>
              <a:ext cx="0" cy="1191"/>
            </a:xfrm>
            <a:prstGeom prst="line">
              <a:avLst/>
            </a:prstGeom>
            <a:noFill/>
            <a:ln w="19050">
              <a:solidFill>
                <a:srgbClr val="D400D4"/>
              </a:solidFill>
              <a:round/>
              <a:headEnd type="none" w="sm" len="lg"/>
              <a:tailEnd type="none" w="sm" len="lg"/>
            </a:ln>
            <a:effectLst/>
          </p:spPr>
          <p:txBody>
            <a:bodyPr wrap="none" anchor="ctr"/>
            <a:lstStyle/>
            <a:p>
              <a:endParaRPr lang="zh-CN" altLang="en-US"/>
            </a:p>
          </p:txBody>
        </p:sp>
        <p:sp>
          <p:nvSpPr>
            <p:cNvPr id="104500" name="Line 52"/>
            <p:cNvSpPr>
              <a:spLocks noChangeShapeType="1"/>
            </p:cNvSpPr>
            <p:nvPr/>
          </p:nvSpPr>
          <p:spPr bwMode="auto">
            <a:xfrm flipH="1">
              <a:off x="2115" y="3636"/>
              <a:ext cx="908" cy="0"/>
            </a:xfrm>
            <a:prstGeom prst="line">
              <a:avLst/>
            </a:prstGeom>
            <a:noFill/>
            <a:ln w="28575">
              <a:solidFill>
                <a:srgbClr val="FF0066"/>
              </a:solidFill>
              <a:prstDash val="dash"/>
              <a:round/>
              <a:headEnd type="none" w="sm" len="lg"/>
              <a:tailEnd type="none" w="sm" len="lg"/>
            </a:ln>
            <a:effectLst/>
          </p:spPr>
          <p:txBody>
            <a:bodyPr wrap="none" anchor="ctr"/>
            <a:lstStyle/>
            <a:p>
              <a:endParaRPr lang="zh-CN" altLang="en-US"/>
            </a:p>
          </p:txBody>
        </p:sp>
        <p:sp>
          <p:nvSpPr>
            <p:cNvPr id="104501" name="Line 53"/>
            <p:cNvSpPr>
              <a:spLocks noChangeShapeType="1"/>
            </p:cNvSpPr>
            <p:nvPr/>
          </p:nvSpPr>
          <p:spPr bwMode="auto">
            <a:xfrm flipH="1">
              <a:off x="2115" y="3600"/>
              <a:ext cx="321" cy="0"/>
            </a:xfrm>
            <a:prstGeom prst="line">
              <a:avLst/>
            </a:prstGeom>
            <a:noFill/>
            <a:ln w="28575">
              <a:solidFill>
                <a:srgbClr val="FF0066"/>
              </a:solidFill>
              <a:round/>
              <a:headEnd type="none" w="sm" len="lg"/>
              <a:tailEnd type="none" w="sm" len="lg"/>
            </a:ln>
            <a:effectLst/>
          </p:spPr>
          <p:txBody>
            <a:bodyPr wrap="none" anchor="ctr"/>
            <a:lstStyle/>
            <a:p>
              <a:endParaRPr lang="zh-CN" altLang="en-US"/>
            </a:p>
          </p:txBody>
        </p:sp>
        <p:graphicFrame>
          <p:nvGraphicFramePr>
            <p:cNvPr id="104502" name="Object 54"/>
            <p:cNvGraphicFramePr>
              <a:graphicFrameLocks noChangeAspect="1"/>
            </p:cNvGraphicFramePr>
            <p:nvPr/>
          </p:nvGraphicFramePr>
          <p:xfrm>
            <a:off x="2916" y="3260"/>
            <a:ext cx="241" cy="322"/>
          </p:xfrm>
          <a:graphic>
            <a:graphicData uri="http://schemas.openxmlformats.org/presentationml/2006/ole">
              <mc:AlternateContent xmlns:mc="http://schemas.openxmlformats.org/markup-compatibility/2006">
                <mc:Choice xmlns:v="urn:schemas-microsoft-com:vml" Requires="v">
                  <p:oleObj spid="_x0000_s35915" name="Equation" r:id="rId7" imgW="190500" imgH="254000" progId="Equation.3">
                    <p:embed/>
                  </p:oleObj>
                </mc:Choice>
                <mc:Fallback>
                  <p:oleObj name="Equation" r:id="rId7" imgW="190500" imgH="254000" progId="Equation.3">
                    <p:embed/>
                    <p:pic>
                      <p:nvPicPr>
                        <p:cNvPr id="0" name="Picture 4"/>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6" y="3260"/>
                          <a:ext cx="241" cy="3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503" name="Text Box 55"/>
            <p:cNvSpPr txBox="1">
              <a:spLocks noChangeArrowheads="1"/>
            </p:cNvSpPr>
            <p:nvPr/>
          </p:nvSpPr>
          <p:spPr bwMode="auto">
            <a:xfrm>
              <a:off x="2592" y="2092"/>
              <a:ext cx="855" cy="872"/>
            </a:xfrm>
            <a:prstGeom prst="rect">
              <a:avLst/>
            </a:prstGeom>
            <a:noFill/>
            <a:ln w="9525">
              <a:noFill/>
              <a:miter lim="800000"/>
            </a:ln>
            <a:effectLst/>
          </p:spPr>
          <p:txBody>
            <a:bodyPr>
              <a:spAutoFit/>
            </a:bodyPr>
            <a:lstStyle/>
            <a:p>
              <a:pPr>
                <a:spcBef>
                  <a:spcPct val="50000"/>
                </a:spcBef>
              </a:pPr>
              <a:r>
                <a:rPr lang="en-US" altLang="zh-CN" sz="2800" dirty="0">
                  <a:solidFill>
                    <a:srgbClr val="000000"/>
                  </a:solidFill>
                  <a:latin typeface="黑体" panose="02010609060101010101" pitchFamily="49" charset="-122"/>
                  <a:ea typeface="黑体" panose="02010609060101010101" pitchFamily="49" charset="-122"/>
                </a:rPr>
                <a:t> </a:t>
              </a:r>
              <a:r>
                <a:rPr lang="en-US" altLang="zh-CN" sz="2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M</a:t>
              </a:r>
              <a:r>
                <a:rPr lang="zh-CN" altLang="en-US" sz="2800" dirty="0">
                  <a:solidFill>
                    <a:srgbClr val="000000"/>
                  </a:solidFill>
                  <a:latin typeface="黑体" panose="02010609060101010101" pitchFamily="49" charset="-122"/>
                  <a:ea typeface="黑体" panose="02010609060101010101" pitchFamily="49" charset="-122"/>
                </a:rPr>
                <a:t>半透半反镜</a:t>
              </a:r>
            </a:p>
          </p:txBody>
        </p:sp>
        <p:sp>
          <p:nvSpPr>
            <p:cNvPr id="104504" name="AutoShape 56"/>
            <p:cNvSpPr>
              <a:spLocks noChangeArrowheads="1"/>
            </p:cNvSpPr>
            <p:nvPr/>
          </p:nvSpPr>
          <p:spPr bwMode="auto">
            <a:xfrm>
              <a:off x="336" y="3264"/>
              <a:ext cx="768" cy="288"/>
            </a:xfrm>
            <a:prstGeom prst="wedgeRectCallout">
              <a:avLst>
                <a:gd name="adj1" fmla="val 107551"/>
                <a:gd name="adj2" fmla="val 39583"/>
              </a:avLst>
            </a:prstGeom>
            <a:noFill/>
            <a:ln w="9525">
              <a:noFill/>
              <a:miter lim="800000"/>
            </a:ln>
            <a:effectLst/>
          </p:spPr>
          <p:txBody>
            <a:bodyPr/>
            <a:lstStyle/>
            <a:p>
              <a:pPr algn="ctr"/>
              <a:endParaRPr lang="zh-CN" altLang="zh-CN" sz="2800" b="1">
                <a:solidFill>
                  <a:srgbClr val="1C1C1C"/>
                </a:solidFill>
                <a:latin typeface="黑体" panose="02010609060101010101" pitchFamily="49" charset="-122"/>
                <a:ea typeface="黑体" panose="02010609060101010101" pitchFamily="49" charset="-122"/>
              </a:endParaRPr>
            </a:p>
          </p:txBody>
        </p:sp>
        <p:sp>
          <p:nvSpPr>
            <p:cNvPr id="104505" name="AutoShape 57"/>
            <p:cNvSpPr>
              <a:spLocks noChangeArrowheads="1"/>
            </p:cNvSpPr>
            <p:nvPr/>
          </p:nvSpPr>
          <p:spPr bwMode="auto">
            <a:xfrm>
              <a:off x="240" y="2832"/>
              <a:ext cx="960" cy="384"/>
            </a:xfrm>
            <a:prstGeom prst="wedgeRectCallout">
              <a:avLst>
                <a:gd name="adj1" fmla="val 108750"/>
                <a:gd name="adj2" fmla="val 88801"/>
              </a:avLst>
            </a:prstGeom>
            <a:noFill/>
            <a:ln w="9525">
              <a:noFill/>
              <a:miter lim="800000"/>
            </a:ln>
            <a:effectLst/>
          </p:spPr>
          <p:txBody>
            <a:bodyPr/>
            <a:lstStyle/>
            <a:p>
              <a:pPr algn="ctr"/>
              <a:endParaRPr lang="zh-CN" altLang="zh-CN" sz="2800" b="1">
                <a:solidFill>
                  <a:srgbClr val="1C1C1C"/>
                </a:solidFill>
                <a:latin typeface="黑体" panose="02010609060101010101" pitchFamily="49" charset="-122"/>
                <a:ea typeface="黑体" panose="02010609060101010101" pitchFamily="49" charset="-122"/>
              </a:endParaRPr>
            </a:p>
          </p:txBody>
        </p:sp>
        <p:sp>
          <p:nvSpPr>
            <p:cNvPr id="104506" name="AutoShape 58"/>
            <p:cNvSpPr>
              <a:spLocks noChangeArrowheads="1"/>
            </p:cNvSpPr>
            <p:nvPr/>
          </p:nvSpPr>
          <p:spPr bwMode="auto">
            <a:xfrm>
              <a:off x="2592" y="1632"/>
              <a:ext cx="1008" cy="624"/>
            </a:xfrm>
            <a:prstGeom prst="wedgeRectCallout">
              <a:avLst>
                <a:gd name="adj1" fmla="val -58532"/>
                <a:gd name="adj2" fmla="val 85255"/>
              </a:avLst>
            </a:prstGeom>
            <a:noFill/>
            <a:ln w="9525">
              <a:noFill/>
              <a:miter lim="800000"/>
            </a:ln>
            <a:effectLst/>
          </p:spPr>
          <p:txBody>
            <a:bodyPr/>
            <a:lstStyle/>
            <a:p>
              <a:pPr algn="ctr"/>
              <a:endParaRPr lang="zh-CN" altLang="zh-CN" sz="2800" b="1">
                <a:solidFill>
                  <a:srgbClr val="1C1C1C"/>
                </a:solidFill>
                <a:latin typeface="黑体" panose="02010609060101010101" pitchFamily="49" charset="-122"/>
                <a:ea typeface="黑体" panose="02010609060101010101" pitchFamily="49" charset="-122"/>
              </a:endParaRPr>
            </a:p>
          </p:txBody>
        </p:sp>
        <p:sp>
          <p:nvSpPr>
            <p:cNvPr id="104507" name="Text Box 59"/>
            <p:cNvSpPr txBox="1">
              <a:spLocks noChangeArrowheads="1"/>
            </p:cNvSpPr>
            <p:nvPr/>
          </p:nvSpPr>
          <p:spPr bwMode="auto">
            <a:xfrm>
              <a:off x="1728" y="1050"/>
              <a:ext cx="826" cy="327"/>
            </a:xfrm>
            <a:prstGeom prst="rect">
              <a:avLst/>
            </a:prstGeom>
            <a:noFill/>
            <a:ln w="9525">
              <a:noFill/>
              <a:miter lim="800000"/>
            </a:ln>
            <a:effectLst/>
          </p:spPr>
          <p:txBody>
            <a:bodyPr>
              <a:spAutoFit/>
            </a:bodyPr>
            <a:lstStyle/>
            <a:p>
              <a:r>
                <a:rPr lang="en-US" altLang="zh-CN" sz="2800" dirty="0">
                  <a:solidFill>
                    <a:srgbClr val="1C1C1C"/>
                  </a:solidFill>
                  <a:latin typeface="Times New Roman" panose="02020603050405020304" pitchFamily="18" charset="0"/>
                  <a:ea typeface="黑体" panose="02010609060101010101" pitchFamily="49" charset="-122"/>
                  <a:cs typeface="Times New Roman" panose="02020603050405020304" pitchFamily="18" charset="0"/>
                </a:rPr>
                <a:t>T</a:t>
              </a:r>
            </a:p>
          </p:txBody>
        </p:sp>
      </p:grpSp>
      <p:sp>
        <p:nvSpPr>
          <p:cNvPr id="60" name="Rectangle 24"/>
          <p:cNvSpPr>
            <a:spLocks noChangeArrowheads="1"/>
          </p:cNvSpPr>
          <p:nvPr/>
        </p:nvSpPr>
        <p:spPr bwMode="auto">
          <a:xfrm>
            <a:off x="381000" y="914400"/>
            <a:ext cx="1828800" cy="523220"/>
          </a:xfrm>
          <a:prstGeom prst="rect">
            <a:avLst/>
          </a:prstGeom>
          <a:noFill/>
          <a:ln w="9525">
            <a:noFill/>
            <a:miter lim="800000"/>
          </a:ln>
          <a:effectLst/>
        </p:spPr>
        <p:txBody>
          <a:bodyPr wrap="square">
            <a:spAutoFit/>
          </a:bodyPr>
          <a:lstStyle/>
          <a:p>
            <a:pPr>
              <a:spcBef>
                <a:spcPct val="50000"/>
              </a:spcBef>
            </a:pPr>
            <a:r>
              <a:rPr lang="en-US" altLang="zh-CN" sz="2800" dirty="0">
                <a:solidFill>
                  <a:srgbClr val="FF0000"/>
                </a:solidFill>
                <a:latin typeface="黑体" panose="02010609060101010101" pitchFamily="49" charset="-122"/>
                <a:ea typeface="黑体" panose="02010609060101010101" pitchFamily="49" charset="-122"/>
              </a:rPr>
              <a:t>3 </a:t>
            </a:r>
            <a:r>
              <a:rPr lang="zh-CN" altLang="en-US" sz="2800" dirty="0">
                <a:solidFill>
                  <a:srgbClr val="FF0000"/>
                </a:solidFill>
                <a:latin typeface="黑体" panose="02010609060101010101" pitchFamily="49" charset="-122"/>
                <a:ea typeface="黑体" panose="02010609060101010101" pitchFamily="49" charset="-122"/>
              </a:rPr>
              <a:t>牛顿环</a:t>
            </a:r>
          </a:p>
        </p:txBody>
      </p:sp>
      <p:sp>
        <p:nvSpPr>
          <p:cNvPr id="61" name="矩形 60"/>
          <p:cNvSpPr/>
          <p:nvPr/>
        </p:nvSpPr>
        <p:spPr>
          <a:xfrm>
            <a:off x="762000" y="152400"/>
            <a:ext cx="2451312" cy="584775"/>
          </a:xfrm>
          <a:prstGeom prst="rect">
            <a:avLst/>
          </a:prstGeom>
        </p:spPr>
        <p:txBody>
          <a:bodyPr wrap="none">
            <a:spAutoFit/>
          </a:bodyPr>
          <a:lstStyle/>
          <a:p>
            <a:r>
              <a:rPr lang="zh-CN" altLang="zh-CN" sz="3200" b="1" dirty="0">
                <a:solidFill>
                  <a:srgbClr val="00B050"/>
                </a:solidFill>
                <a:latin typeface="黑体" panose="02010609060101010101" pitchFamily="49" charset="-122"/>
                <a:ea typeface="黑体" panose="02010609060101010101" pitchFamily="49" charset="-122"/>
              </a:rPr>
              <a:t>二 等厚干涉</a:t>
            </a:r>
            <a:endParaRPr lang="zh-CN" altLang="zh-CN" sz="3200" dirty="0">
              <a:solidFill>
                <a:srgbClr val="00B050"/>
              </a:solidFill>
              <a:latin typeface="黑体" panose="02010609060101010101" pitchFamily="49" charset="-122"/>
              <a:ea typeface="黑体" panose="02010609060101010101" pitchFamily="49"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27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strVal val="2/3*#ppt_w"/>
                                          </p:val>
                                        </p:tav>
                                        <p:tav tm="100000">
                                          <p:val>
                                            <p:strVal val="#ppt_w"/>
                                          </p:val>
                                        </p:tav>
                                      </p:tavLst>
                                    </p:anim>
                                    <p:anim calcmode="lin" valueType="num">
                                      <p:cBhvr>
                                        <p:cTn id="13" dur="500" fill="hold"/>
                                        <p:tgtEl>
                                          <p:spTgt spid="2"/>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685800" y="1981200"/>
            <a:ext cx="7848600" cy="3581400"/>
            <a:chOff x="432" y="1104"/>
            <a:chExt cx="4944" cy="2256"/>
          </a:xfrm>
        </p:grpSpPr>
        <p:sp>
          <p:nvSpPr>
            <p:cNvPr id="103427" name="Rectangle 3"/>
            <p:cNvSpPr>
              <a:spLocks noChangeArrowheads="1"/>
            </p:cNvSpPr>
            <p:nvPr/>
          </p:nvSpPr>
          <p:spPr bwMode="auto">
            <a:xfrm>
              <a:off x="432" y="1104"/>
              <a:ext cx="4944" cy="2256"/>
            </a:xfrm>
            <a:prstGeom prst="rect">
              <a:avLst/>
            </a:prstGeom>
            <a:solidFill>
              <a:schemeClr val="bg1"/>
            </a:solidFill>
            <a:ln w="9525">
              <a:solidFill>
                <a:schemeClr val="tx2"/>
              </a:solidFill>
              <a:miter lim="800000"/>
            </a:ln>
            <a:effectLst/>
          </p:spPr>
          <p:txBody>
            <a:bodyPr wrap="none" anchor="ctr"/>
            <a:lstStyle/>
            <a:p>
              <a:endParaRPr lang="zh-CN" altLang="en-US"/>
            </a:p>
          </p:txBody>
        </p:sp>
        <p:sp>
          <p:nvSpPr>
            <p:cNvPr id="103428" name="Rectangle 4"/>
            <p:cNvSpPr>
              <a:spLocks noChangeArrowheads="1"/>
            </p:cNvSpPr>
            <p:nvPr/>
          </p:nvSpPr>
          <p:spPr bwMode="auto">
            <a:xfrm>
              <a:off x="816" y="2880"/>
              <a:ext cx="3936" cy="371"/>
            </a:xfrm>
            <a:prstGeom prst="rect">
              <a:avLst/>
            </a:prstGeom>
            <a:solidFill>
              <a:srgbClr val="66CCFF"/>
            </a:solidFill>
            <a:ln w="12700">
              <a:solidFill>
                <a:schemeClr val="tx1"/>
              </a:solidFill>
              <a:miter lim="800000"/>
            </a:ln>
            <a:effectLst/>
          </p:spPr>
          <p:txBody>
            <a:bodyPr wrap="none" anchor="ctr"/>
            <a:lstStyle/>
            <a:p>
              <a:endParaRPr lang="zh-CN" altLang="en-US"/>
            </a:p>
          </p:txBody>
        </p:sp>
        <p:grpSp>
          <p:nvGrpSpPr>
            <p:cNvPr id="3" name="Group 5"/>
            <p:cNvGrpSpPr/>
            <p:nvPr/>
          </p:nvGrpSpPr>
          <p:grpSpPr bwMode="auto">
            <a:xfrm>
              <a:off x="1295" y="1440"/>
              <a:ext cx="3121" cy="890"/>
              <a:chOff x="1295" y="1584"/>
              <a:chExt cx="3073" cy="746"/>
            </a:xfrm>
          </p:grpSpPr>
          <p:sp>
            <p:nvSpPr>
              <p:cNvPr id="103430" name="Line 6"/>
              <p:cNvSpPr>
                <a:spLocks noChangeShapeType="1"/>
              </p:cNvSpPr>
              <p:nvPr/>
            </p:nvSpPr>
            <p:spPr bwMode="auto">
              <a:xfrm>
                <a:off x="1807" y="1584"/>
                <a:ext cx="0" cy="746"/>
              </a:xfrm>
              <a:prstGeom prst="line">
                <a:avLst/>
              </a:prstGeom>
              <a:noFill/>
              <a:ln w="28575">
                <a:solidFill>
                  <a:srgbClr val="0000FF"/>
                </a:solidFill>
                <a:round/>
                <a:headEnd type="none" w="sm" len="sm"/>
                <a:tailEnd type="triangle" w="sm" len="lg"/>
              </a:ln>
              <a:effectLst/>
            </p:spPr>
            <p:txBody>
              <a:bodyPr wrap="none" anchor="ctr"/>
              <a:lstStyle/>
              <a:p>
                <a:endParaRPr lang="zh-CN" altLang="en-US"/>
              </a:p>
            </p:txBody>
          </p:sp>
          <p:sp>
            <p:nvSpPr>
              <p:cNvPr id="103431" name="Line 7"/>
              <p:cNvSpPr>
                <a:spLocks noChangeShapeType="1"/>
              </p:cNvSpPr>
              <p:nvPr/>
            </p:nvSpPr>
            <p:spPr bwMode="auto">
              <a:xfrm>
                <a:off x="1295" y="1584"/>
                <a:ext cx="0" cy="746"/>
              </a:xfrm>
              <a:prstGeom prst="line">
                <a:avLst/>
              </a:prstGeom>
              <a:noFill/>
              <a:ln w="28575">
                <a:solidFill>
                  <a:srgbClr val="0000FF"/>
                </a:solidFill>
                <a:round/>
                <a:headEnd type="none" w="sm" len="sm"/>
                <a:tailEnd type="triangle" w="sm" len="lg"/>
              </a:ln>
              <a:effectLst/>
            </p:spPr>
            <p:txBody>
              <a:bodyPr wrap="none" anchor="ctr"/>
              <a:lstStyle/>
              <a:p>
                <a:endParaRPr lang="zh-CN" altLang="en-US"/>
              </a:p>
            </p:txBody>
          </p:sp>
          <p:sp>
            <p:nvSpPr>
              <p:cNvPr id="103432" name="Line 8"/>
              <p:cNvSpPr>
                <a:spLocks noChangeShapeType="1"/>
              </p:cNvSpPr>
              <p:nvPr/>
            </p:nvSpPr>
            <p:spPr bwMode="auto">
              <a:xfrm>
                <a:off x="2319" y="1584"/>
                <a:ext cx="0" cy="746"/>
              </a:xfrm>
              <a:prstGeom prst="line">
                <a:avLst/>
              </a:prstGeom>
              <a:noFill/>
              <a:ln w="28575">
                <a:solidFill>
                  <a:srgbClr val="0000FF"/>
                </a:solidFill>
                <a:round/>
                <a:headEnd type="none" w="sm" len="sm"/>
                <a:tailEnd type="triangle" w="sm" len="lg"/>
              </a:ln>
              <a:effectLst/>
            </p:spPr>
            <p:txBody>
              <a:bodyPr wrap="none" anchor="ctr"/>
              <a:lstStyle/>
              <a:p>
                <a:endParaRPr lang="zh-CN" altLang="en-US"/>
              </a:p>
            </p:txBody>
          </p:sp>
          <p:sp>
            <p:nvSpPr>
              <p:cNvPr id="103433" name="Line 9"/>
              <p:cNvSpPr>
                <a:spLocks noChangeShapeType="1"/>
              </p:cNvSpPr>
              <p:nvPr/>
            </p:nvSpPr>
            <p:spPr bwMode="auto">
              <a:xfrm>
                <a:off x="3344" y="1584"/>
                <a:ext cx="0" cy="746"/>
              </a:xfrm>
              <a:prstGeom prst="line">
                <a:avLst/>
              </a:prstGeom>
              <a:noFill/>
              <a:ln w="28575">
                <a:solidFill>
                  <a:srgbClr val="0000FF"/>
                </a:solidFill>
                <a:round/>
                <a:headEnd type="none" w="sm" len="sm"/>
                <a:tailEnd type="triangle" w="sm" len="lg"/>
              </a:ln>
              <a:effectLst/>
            </p:spPr>
            <p:txBody>
              <a:bodyPr wrap="none" anchor="ctr"/>
              <a:lstStyle/>
              <a:p>
                <a:endParaRPr lang="zh-CN" altLang="en-US"/>
              </a:p>
            </p:txBody>
          </p:sp>
          <p:sp>
            <p:nvSpPr>
              <p:cNvPr id="103434" name="Line 10"/>
              <p:cNvSpPr>
                <a:spLocks noChangeShapeType="1"/>
              </p:cNvSpPr>
              <p:nvPr/>
            </p:nvSpPr>
            <p:spPr bwMode="auto">
              <a:xfrm>
                <a:off x="4368" y="1584"/>
                <a:ext cx="0" cy="746"/>
              </a:xfrm>
              <a:prstGeom prst="line">
                <a:avLst/>
              </a:prstGeom>
              <a:noFill/>
              <a:ln w="28575">
                <a:solidFill>
                  <a:srgbClr val="0000FF"/>
                </a:solidFill>
                <a:round/>
                <a:headEnd type="none" w="sm" len="sm"/>
                <a:tailEnd type="triangle" w="sm" len="lg"/>
              </a:ln>
              <a:effectLst/>
            </p:spPr>
            <p:txBody>
              <a:bodyPr wrap="none" anchor="ctr"/>
              <a:lstStyle/>
              <a:p>
                <a:endParaRPr lang="zh-CN" altLang="en-US"/>
              </a:p>
            </p:txBody>
          </p:sp>
          <p:sp>
            <p:nvSpPr>
              <p:cNvPr id="103435" name="Line 11"/>
              <p:cNvSpPr>
                <a:spLocks noChangeShapeType="1"/>
              </p:cNvSpPr>
              <p:nvPr/>
            </p:nvSpPr>
            <p:spPr bwMode="auto">
              <a:xfrm>
                <a:off x="2832" y="1584"/>
                <a:ext cx="0" cy="746"/>
              </a:xfrm>
              <a:prstGeom prst="line">
                <a:avLst/>
              </a:prstGeom>
              <a:noFill/>
              <a:ln w="28575">
                <a:solidFill>
                  <a:srgbClr val="0000FF"/>
                </a:solidFill>
                <a:round/>
                <a:headEnd type="none" w="sm" len="sm"/>
                <a:tailEnd type="triangle" w="sm" len="lg"/>
              </a:ln>
              <a:effectLst/>
            </p:spPr>
            <p:txBody>
              <a:bodyPr wrap="none" anchor="ctr"/>
              <a:lstStyle/>
              <a:p>
                <a:endParaRPr lang="zh-CN" altLang="en-US"/>
              </a:p>
            </p:txBody>
          </p:sp>
          <p:sp>
            <p:nvSpPr>
              <p:cNvPr id="103436" name="Line 12"/>
              <p:cNvSpPr>
                <a:spLocks noChangeShapeType="1"/>
              </p:cNvSpPr>
              <p:nvPr/>
            </p:nvSpPr>
            <p:spPr bwMode="auto">
              <a:xfrm>
                <a:off x="3855" y="1584"/>
                <a:ext cx="0" cy="746"/>
              </a:xfrm>
              <a:prstGeom prst="line">
                <a:avLst/>
              </a:prstGeom>
              <a:noFill/>
              <a:ln w="28575">
                <a:solidFill>
                  <a:srgbClr val="0000FF"/>
                </a:solidFill>
                <a:round/>
                <a:headEnd type="none" w="sm" len="sm"/>
                <a:tailEnd type="triangle" w="sm" len="lg"/>
              </a:ln>
              <a:effectLst/>
            </p:spPr>
            <p:txBody>
              <a:bodyPr wrap="none" anchor="ctr"/>
              <a:lstStyle/>
              <a:p>
                <a:endParaRPr lang="zh-CN" altLang="en-US"/>
              </a:p>
            </p:txBody>
          </p:sp>
        </p:grpSp>
      </p:grpSp>
      <p:grpSp>
        <p:nvGrpSpPr>
          <p:cNvPr id="4" name="Group 13"/>
          <p:cNvGrpSpPr/>
          <p:nvPr/>
        </p:nvGrpSpPr>
        <p:grpSpPr bwMode="auto">
          <a:xfrm>
            <a:off x="6096000" y="4114800"/>
            <a:ext cx="2235200" cy="1219200"/>
            <a:chOff x="3840" y="2448"/>
            <a:chExt cx="1408" cy="768"/>
          </a:xfrm>
        </p:grpSpPr>
        <p:sp>
          <p:nvSpPr>
            <p:cNvPr id="103438" name="Line 14"/>
            <p:cNvSpPr>
              <a:spLocks noChangeShapeType="1"/>
            </p:cNvSpPr>
            <p:nvPr/>
          </p:nvSpPr>
          <p:spPr bwMode="auto">
            <a:xfrm>
              <a:off x="3888" y="2880"/>
              <a:ext cx="1248" cy="0"/>
            </a:xfrm>
            <a:prstGeom prst="line">
              <a:avLst/>
            </a:prstGeom>
            <a:noFill/>
            <a:ln w="28575">
              <a:solidFill>
                <a:srgbClr val="000000"/>
              </a:solidFill>
              <a:prstDash val="dash"/>
              <a:round/>
              <a:tailEnd type="none" w="sm" len="lg"/>
            </a:ln>
            <a:effectLst/>
          </p:spPr>
          <p:txBody>
            <a:bodyPr wrap="none" anchor="ctr"/>
            <a:lstStyle/>
            <a:p>
              <a:endParaRPr lang="zh-CN" altLang="en-US"/>
            </a:p>
          </p:txBody>
        </p:sp>
        <p:grpSp>
          <p:nvGrpSpPr>
            <p:cNvPr id="5" name="Group 15"/>
            <p:cNvGrpSpPr/>
            <p:nvPr/>
          </p:nvGrpSpPr>
          <p:grpSpPr bwMode="auto">
            <a:xfrm>
              <a:off x="3840" y="2448"/>
              <a:ext cx="1408" cy="768"/>
              <a:chOff x="3840" y="2448"/>
              <a:chExt cx="1408" cy="768"/>
            </a:xfrm>
          </p:grpSpPr>
          <p:sp>
            <p:nvSpPr>
              <p:cNvPr id="103440" name="Line 16"/>
              <p:cNvSpPr>
                <a:spLocks noChangeShapeType="1"/>
              </p:cNvSpPr>
              <p:nvPr/>
            </p:nvSpPr>
            <p:spPr bwMode="auto">
              <a:xfrm>
                <a:off x="3840" y="2784"/>
                <a:ext cx="1296" cy="0"/>
              </a:xfrm>
              <a:prstGeom prst="line">
                <a:avLst/>
              </a:prstGeom>
              <a:noFill/>
              <a:ln w="28575">
                <a:solidFill>
                  <a:srgbClr val="000000"/>
                </a:solidFill>
                <a:prstDash val="dash"/>
                <a:round/>
                <a:tailEnd type="none" w="sm" len="lg"/>
              </a:ln>
              <a:effectLst/>
            </p:spPr>
            <p:txBody>
              <a:bodyPr wrap="none" anchor="ctr"/>
              <a:lstStyle/>
              <a:p>
                <a:endParaRPr lang="zh-CN" altLang="en-US"/>
              </a:p>
            </p:txBody>
          </p:sp>
          <p:sp>
            <p:nvSpPr>
              <p:cNvPr id="103441" name="Line 17"/>
              <p:cNvSpPr>
                <a:spLocks noChangeShapeType="1"/>
              </p:cNvSpPr>
              <p:nvPr/>
            </p:nvSpPr>
            <p:spPr bwMode="auto">
              <a:xfrm>
                <a:off x="4896" y="2448"/>
                <a:ext cx="0" cy="336"/>
              </a:xfrm>
              <a:prstGeom prst="line">
                <a:avLst/>
              </a:prstGeom>
              <a:noFill/>
              <a:ln w="28575">
                <a:solidFill>
                  <a:srgbClr val="FF0066"/>
                </a:solidFill>
                <a:prstDash val="dash"/>
                <a:round/>
                <a:tailEnd type="triangle" w="sm" len="lg"/>
              </a:ln>
              <a:effectLst/>
            </p:spPr>
            <p:txBody>
              <a:bodyPr wrap="none" anchor="ctr"/>
              <a:lstStyle/>
              <a:p>
                <a:endParaRPr lang="zh-CN" altLang="en-US"/>
              </a:p>
            </p:txBody>
          </p:sp>
          <p:sp>
            <p:nvSpPr>
              <p:cNvPr id="103442" name="Line 18"/>
              <p:cNvSpPr>
                <a:spLocks noChangeShapeType="1"/>
              </p:cNvSpPr>
              <p:nvPr/>
            </p:nvSpPr>
            <p:spPr bwMode="auto">
              <a:xfrm flipV="1">
                <a:off x="4896" y="2880"/>
                <a:ext cx="0" cy="336"/>
              </a:xfrm>
              <a:prstGeom prst="line">
                <a:avLst/>
              </a:prstGeom>
              <a:noFill/>
              <a:ln w="28575">
                <a:solidFill>
                  <a:srgbClr val="FF0066"/>
                </a:solidFill>
                <a:prstDash val="dash"/>
                <a:round/>
                <a:headEnd type="none" w="sm" len="sm"/>
                <a:tailEnd type="triangle" w="sm" len="lg"/>
              </a:ln>
              <a:effectLst/>
            </p:spPr>
            <p:txBody>
              <a:bodyPr wrap="none" anchor="ctr"/>
              <a:lstStyle/>
              <a:p>
                <a:endParaRPr lang="zh-CN" altLang="en-US"/>
              </a:p>
            </p:txBody>
          </p:sp>
          <p:graphicFrame>
            <p:nvGraphicFramePr>
              <p:cNvPr id="103443" name="Object 19"/>
              <p:cNvGraphicFramePr>
                <a:graphicFrameLocks noChangeAspect="1"/>
              </p:cNvGraphicFramePr>
              <p:nvPr/>
            </p:nvGraphicFramePr>
            <p:xfrm>
              <a:off x="4944" y="2448"/>
              <a:ext cx="304" cy="384"/>
            </p:xfrm>
            <a:graphic>
              <a:graphicData uri="http://schemas.openxmlformats.org/presentationml/2006/ole">
                <mc:AlternateContent xmlns:mc="http://schemas.openxmlformats.org/markup-compatibility/2006">
                  <mc:Choice xmlns:v="urn:schemas-microsoft-com:vml" Requires="v">
                    <p:oleObj spid="_x0000_s75824" name="公式" r:id="rId3" imgW="139700" imgH="177800" progId="Equation.3">
                      <p:embed/>
                    </p:oleObj>
                  </mc:Choice>
                  <mc:Fallback>
                    <p:oleObj name="公式" r:id="rId3" imgW="139700" imgH="17780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4" y="2448"/>
                            <a:ext cx="304"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103444" name="Line 20"/>
          <p:cNvSpPr>
            <a:spLocks noChangeShapeType="1"/>
          </p:cNvSpPr>
          <p:nvPr/>
        </p:nvSpPr>
        <p:spPr bwMode="auto">
          <a:xfrm flipH="1">
            <a:off x="6172200" y="2514600"/>
            <a:ext cx="0" cy="2286000"/>
          </a:xfrm>
          <a:prstGeom prst="line">
            <a:avLst/>
          </a:prstGeom>
          <a:noFill/>
          <a:ln w="28575">
            <a:solidFill>
              <a:srgbClr val="FF0000"/>
            </a:solidFill>
            <a:round/>
            <a:headEnd type="none" w="sm" len="sm"/>
            <a:tailEnd type="triangle" w="sm" len="lg"/>
          </a:ln>
          <a:effectLst/>
        </p:spPr>
        <p:txBody>
          <a:bodyPr wrap="none" anchor="ctr"/>
          <a:lstStyle/>
          <a:p>
            <a:endParaRPr lang="zh-CN" altLang="en-US"/>
          </a:p>
        </p:txBody>
      </p:sp>
      <p:grpSp>
        <p:nvGrpSpPr>
          <p:cNvPr id="6" name="Group 21"/>
          <p:cNvGrpSpPr/>
          <p:nvPr/>
        </p:nvGrpSpPr>
        <p:grpSpPr bwMode="auto">
          <a:xfrm>
            <a:off x="6324600" y="2057400"/>
            <a:ext cx="152400" cy="2743200"/>
            <a:chOff x="3984" y="1152"/>
            <a:chExt cx="96" cy="1728"/>
          </a:xfrm>
        </p:grpSpPr>
        <p:sp>
          <p:nvSpPr>
            <p:cNvPr id="103446" name="Line 22"/>
            <p:cNvSpPr>
              <a:spLocks noChangeShapeType="1"/>
            </p:cNvSpPr>
            <p:nvPr/>
          </p:nvSpPr>
          <p:spPr bwMode="auto">
            <a:xfrm flipV="1">
              <a:off x="3984" y="1152"/>
              <a:ext cx="0" cy="1632"/>
            </a:xfrm>
            <a:prstGeom prst="line">
              <a:avLst/>
            </a:prstGeom>
            <a:noFill/>
            <a:ln w="28575">
              <a:solidFill>
                <a:srgbClr val="CC0099"/>
              </a:solidFill>
              <a:round/>
              <a:tailEnd type="triangle" w="sm" len="lg"/>
            </a:ln>
            <a:effectLst/>
          </p:spPr>
          <p:txBody>
            <a:bodyPr wrap="none" anchor="ctr"/>
            <a:lstStyle/>
            <a:p>
              <a:endParaRPr lang="zh-CN" altLang="en-US"/>
            </a:p>
          </p:txBody>
        </p:sp>
        <p:sp>
          <p:nvSpPr>
            <p:cNvPr id="103447" name="Line 23"/>
            <p:cNvSpPr>
              <a:spLocks noChangeShapeType="1"/>
            </p:cNvSpPr>
            <p:nvPr/>
          </p:nvSpPr>
          <p:spPr bwMode="auto">
            <a:xfrm flipV="1">
              <a:off x="4080" y="1152"/>
              <a:ext cx="0" cy="1728"/>
            </a:xfrm>
            <a:prstGeom prst="line">
              <a:avLst/>
            </a:prstGeom>
            <a:noFill/>
            <a:ln w="28575">
              <a:solidFill>
                <a:srgbClr val="CC0099"/>
              </a:solidFill>
              <a:round/>
              <a:tailEnd type="triangle" w="sm" len="lg"/>
            </a:ln>
            <a:effectLst/>
          </p:spPr>
          <p:txBody>
            <a:bodyPr wrap="none" anchor="ctr"/>
            <a:lstStyle/>
            <a:p>
              <a:endParaRPr lang="zh-CN" altLang="en-US"/>
            </a:p>
          </p:txBody>
        </p:sp>
      </p:grpSp>
      <p:sp>
        <p:nvSpPr>
          <p:cNvPr id="103449" name="Text Box 25"/>
          <p:cNvSpPr txBox="1">
            <a:spLocks noChangeArrowheads="1"/>
          </p:cNvSpPr>
          <p:nvPr/>
        </p:nvSpPr>
        <p:spPr bwMode="auto">
          <a:xfrm>
            <a:off x="1371600" y="1385888"/>
            <a:ext cx="6781800" cy="519112"/>
          </a:xfrm>
          <a:prstGeom prst="rect">
            <a:avLst/>
          </a:prstGeom>
          <a:noFill/>
          <a:ln w="9525">
            <a:noFill/>
            <a:miter lim="800000"/>
          </a:ln>
          <a:effectLst/>
        </p:spPr>
        <p:txBody>
          <a:bodyPr>
            <a:spAutoFit/>
          </a:bodyPr>
          <a:lstStyle/>
          <a:p>
            <a:pPr>
              <a:spcBef>
                <a:spcPct val="50000"/>
              </a:spcBef>
            </a:pPr>
            <a:r>
              <a:rPr lang="zh-CN" altLang="en-US" sz="2800" dirty="0">
                <a:solidFill>
                  <a:srgbClr val="0070C0"/>
                </a:solidFill>
                <a:latin typeface="黑体" panose="02010609060101010101" pitchFamily="49" charset="-122"/>
                <a:ea typeface="黑体" panose="02010609060101010101" pitchFamily="49" charset="-122"/>
              </a:rPr>
              <a:t>由一块平板玻璃和一平凸透镜组成</a:t>
            </a:r>
          </a:p>
        </p:txBody>
      </p:sp>
      <p:grpSp>
        <p:nvGrpSpPr>
          <p:cNvPr id="7" name="Group 26"/>
          <p:cNvGrpSpPr/>
          <p:nvPr/>
        </p:nvGrpSpPr>
        <p:grpSpPr bwMode="auto">
          <a:xfrm>
            <a:off x="1447800" y="5661025"/>
            <a:ext cx="4953000" cy="1120775"/>
            <a:chOff x="912" y="3422"/>
            <a:chExt cx="3120" cy="706"/>
          </a:xfrm>
        </p:grpSpPr>
        <p:graphicFrame>
          <p:nvGraphicFramePr>
            <p:cNvPr id="103451" name="Object 27"/>
            <p:cNvGraphicFramePr>
              <a:graphicFrameLocks noChangeAspect="1"/>
            </p:cNvGraphicFramePr>
            <p:nvPr/>
          </p:nvGraphicFramePr>
          <p:xfrm>
            <a:off x="2636" y="3422"/>
            <a:ext cx="1396" cy="706"/>
          </p:xfrm>
          <a:graphic>
            <a:graphicData uri="http://schemas.openxmlformats.org/presentationml/2006/ole">
              <mc:AlternateContent xmlns:mc="http://schemas.openxmlformats.org/markup-compatibility/2006">
                <mc:Choice xmlns:v="urn:schemas-microsoft-com:vml" Requires="v">
                  <p:oleObj spid="_x0000_s75825" name="Equation" r:id="rId5" imgW="1358265" imgH="723900" progId="Equation.3">
                    <p:embed/>
                  </p:oleObj>
                </mc:Choice>
                <mc:Fallback>
                  <p:oleObj name="Equation" r:id="rId5" imgW="1358265" imgH="72390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6" y="3422"/>
                          <a:ext cx="1396" cy="706"/>
                        </a:xfrm>
                        <a:prstGeom prst="rect">
                          <a:avLst/>
                        </a:prstGeom>
                        <a:noFill/>
                        <a:ln>
                          <a:noFill/>
                        </a:ln>
                        <a:extLst>
                          <a:ext uri="{909E8E84-426E-40DD-AFC4-6F175D3DCCD1}">
                            <a14:hiddenFill xmlns:a14="http://schemas.microsoft.com/office/drawing/2010/main">
                              <a:gradFill rotWithShape="0">
                                <a:gsLst>
                                  <a:gs pos="0">
                                    <a:srgbClr val="FFFFCC">
                                      <a:gamma/>
                                      <a:shade val="76078"/>
                                      <a:invGamma/>
                                    </a:srgbClr>
                                  </a:gs>
                                  <a:gs pos="50000">
                                    <a:srgbClr val="FFFFCC"/>
                                  </a:gs>
                                  <a:gs pos="100000">
                                    <a:srgbClr val="FFFFCC">
                                      <a:gamma/>
                                      <a:shade val="76078"/>
                                      <a:invGamma/>
                                    </a:srgbClr>
                                  </a:gs>
                                </a:gsLst>
                                <a:lin ang="5400000" scaled="1"/>
                              </a:gradFill>
                            </a14:hiddenFill>
                          </a:ext>
                          <a:ext uri="{91240B29-F687-4F45-9708-019B960494DF}">
                            <a14:hiddenLine xmlns:a14="http://schemas.microsoft.com/office/drawing/2010/main" w="9525">
                              <a:solidFill>
                                <a:srgbClr val="FF0066"/>
                              </a:solidFill>
                              <a:miter lim="800000"/>
                              <a:headEnd/>
                              <a:tailEnd/>
                            </a14:hiddenLine>
                          </a:ext>
                        </a:extLst>
                      </p:spPr>
                    </p:pic>
                  </p:oleObj>
                </mc:Fallback>
              </mc:AlternateContent>
            </a:graphicData>
          </a:graphic>
        </p:graphicFrame>
        <p:sp>
          <p:nvSpPr>
            <p:cNvPr id="103452" name="Text Box 28"/>
            <p:cNvSpPr txBox="1">
              <a:spLocks noChangeArrowheads="1"/>
            </p:cNvSpPr>
            <p:nvPr/>
          </p:nvSpPr>
          <p:spPr bwMode="auto">
            <a:xfrm>
              <a:off x="912" y="3600"/>
              <a:ext cx="1152" cy="33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ln>
            <a:effectLst/>
          </p:spPr>
          <p:txBody>
            <a:bodyPr>
              <a:spAutoFit/>
            </a:bodyPr>
            <a:lstStyle/>
            <a:p>
              <a:pPr algn="ctr">
                <a:spcBef>
                  <a:spcPct val="50000"/>
                </a:spcBef>
              </a:pPr>
              <a:r>
                <a:rPr lang="zh-CN" altLang="en-US" sz="2800" dirty="0">
                  <a:solidFill>
                    <a:srgbClr val="000000"/>
                  </a:solidFill>
                  <a:latin typeface="黑体" panose="02010609060101010101" pitchFamily="49" charset="-122"/>
                  <a:ea typeface="黑体" panose="02010609060101010101" pitchFamily="49" charset="-122"/>
                </a:rPr>
                <a:t>光程差</a:t>
              </a:r>
            </a:p>
          </p:txBody>
        </p:sp>
      </p:grpSp>
      <p:sp>
        <p:nvSpPr>
          <p:cNvPr id="103453" name="AutoShape 29"/>
          <p:cNvSpPr>
            <a:spLocks noChangeArrowheads="1"/>
          </p:cNvSpPr>
          <p:nvPr/>
        </p:nvSpPr>
        <p:spPr bwMode="auto">
          <a:xfrm>
            <a:off x="1371600" y="3048000"/>
            <a:ext cx="6172200" cy="1752600"/>
          </a:xfrm>
          <a:custGeom>
            <a:avLst/>
            <a:gdLst>
              <a:gd name="G0" fmla="+- 0 0 0"/>
              <a:gd name="G1" fmla="+- 0 0 0"/>
              <a:gd name="G2" fmla="+- 0 0 0"/>
              <a:gd name="T0" fmla="*/ 0 256 1"/>
              <a:gd name="T1" fmla="*/ 180 256 1"/>
              <a:gd name="G3" fmla="+- 0 T0 T1"/>
              <a:gd name="T2" fmla="*/ 0 256 1"/>
              <a:gd name="T3" fmla="*/ 90 256 1"/>
              <a:gd name="G4" fmla="+- 0 T2 T3"/>
              <a:gd name="G5" fmla="*/ G4 2 1"/>
              <a:gd name="T4" fmla="*/ 90 256 1"/>
              <a:gd name="T5" fmla="*/ 0 256 1"/>
              <a:gd name="G6" fmla="+- 0 T4 T5"/>
              <a:gd name="G7" fmla="*/ G6 2 1"/>
              <a:gd name="G8" fmla="abs 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0"/>
              <a:gd name="G18" fmla="*/ 0 1 2"/>
              <a:gd name="G19" fmla="+- G18 5400 0"/>
              <a:gd name="G20" fmla="cos G19 0"/>
              <a:gd name="G21" fmla="sin G19 0"/>
              <a:gd name="G22" fmla="+- G20 10800 0"/>
              <a:gd name="G23" fmla="+- G21 10800 0"/>
              <a:gd name="G24" fmla="+- 10800 0 G20"/>
              <a:gd name="G25" fmla="+- 0 10800 0"/>
              <a:gd name="G26" fmla="?: G9 G17 G25"/>
              <a:gd name="G27" fmla="?: G9 0 21600"/>
              <a:gd name="G28" fmla="cos 10800 0"/>
              <a:gd name="G29" fmla="sin 10800 0"/>
              <a:gd name="G30" fmla="sin 0 0"/>
              <a:gd name="G31" fmla="+- G28 10800 0"/>
              <a:gd name="G32" fmla="+- G29 10800 0"/>
              <a:gd name="G33" fmla="+- G30 10800 0"/>
              <a:gd name="G34" fmla="?: G4 0 G31"/>
              <a:gd name="G35" fmla="?: 0 G34 0"/>
              <a:gd name="G36" fmla="?: G6 G35 G31"/>
              <a:gd name="G37" fmla="+- 21600 0 G36"/>
              <a:gd name="G38" fmla="?: G4 0 G33"/>
              <a:gd name="G39" fmla="?: 0 G38 G32"/>
              <a:gd name="G40" fmla="?: G6 G39 0"/>
              <a:gd name="G41" fmla="?: G4 G32 21600"/>
              <a:gd name="G42" fmla="?: G6 G41 G33"/>
              <a:gd name="T12" fmla="*/ 10800 w 21600"/>
              <a:gd name="T13" fmla="*/ 21600 h 21600"/>
              <a:gd name="T14" fmla="*/ 16200 w 21600"/>
              <a:gd name="T15" fmla="*/ 10800 h 21600"/>
              <a:gd name="T16" fmla="*/ 10800 w 21600"/>
              <a:gd name="T17" fmla="*/ 10800 h 21600"/>
              <a:gd name="T18" fmla="*/ 54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800" y="10800"/>
                </a:moveTo>
                <a:cubicBezTo>
                  <a:pt x="10800" y="10800"/>
                  <a:pt x="10800" y="10800"/>
                  <a:pt x="10800" y="10800"/>
                </a:cubicBezTo>
                <a:cubicBezTo>
                  <a:pt x="10800" y="10800"/>
                  <a:pt x="10800" y="10800"/>
                  <a:pt x="10800" y="10800"/>
                </a:cubicBezTo>
                <a:lnTo>
                  <a:pt x="0" y="10800"/>
                </a:lnTo>
                <a:cubicBezTo>
                  <a:pt x="0" y="16764"/>
                  <a:pt x="4835" y="21600"/>
                  <a:pt x="10800" y="21600"/>
                </a:cubicBezTo>
                <a:cubicBezTo>
                  <a:pt x="16764" y="21600"/>
                  <a:pt x="21600" y="16764"/>
                  <a:pt x="21600" y="10800"/>
                </a:cubicBezTo>
                <a:close/>
              </a:path>
            </a:pathLst>
          </a:custGeom>
          <a:solidFill>
            <a:srgbClr val="00FFCC">
              <a:alpha val="50000"/>
            </a:srgbClr>
          </a:solidFill>
          <a:ln w="9525">
            <a:solidFill>
              <a:schemeClr val="tx1"/>
            </a:solidFill>
            <a:miter lim="800000"/>
          </a:ln>
          <a:effectLst/>
        </p:spPr>
        <p:txBody>
          <a:bodyPr wrap="none" anchor="ctr"/>
          <a:lstStyle/>
          <a:p>
            <a:endParaRPr lang="zh-CN" altLang="en-US"/>
          </a:p>
        </p:txBody>
      </p:sp>
      <p:sp>
        <p:nvSpPr>
          <p:cNvPr id="29" name="矩形 28"/>
          <p:cNvSpPr/>
          <p:nvPr/>
        </p:nvSpPr>
        <p:spPr>
          <a:xfrm>
            <a:off x="762000" y="152400"/>
            <a:ext cx="2451312" cy="584775"/>
          </a:xfrm>
          <a:prstGeom prst="rect">
            <a:avLst/>
          </a:prstGeom>
        </p:spPr>
        <p:txBody>
          <a:bodyPr wrap="none">
            <a:spAutoFit/>
          </a:bodyPr>
          <a:lstStyle/>
          <a:p>
            <a:r>
              <a:rPr lang="zh-CN" altLang="zh-CN" sz="3200" b="1" dirty="0">
                <a:solidFill>
                  <a:srgbClr val="00B050"/>
                </a:solidFill>
                <a:latin typeface="黑体" panose="02010609060101010101" pitchFamily="49" charset="-122"/>
                <a:ea typeface="黑体" panose="02010609060101010101" pitchFamily="49" charset="-122"/>
              </a:rPr>
              <a:t>二 等厚干涉</a:t>
            </a:r>
            <a:endParaRPr lang="zh-CN" altLang="zh-CN" sz="3200" dirty="0">
              <a:solidFill>
                <a:srgbClr val="00B050"/>
              </a:solidFill>
              <a:latin typeface="黑体" panose="02010609060101010101" pitchFamily="49" charset="-122"/>
              <a:ea typeface="黑体" panose="02010609060101010101" pitchFamily="49"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3449"/>
                                        </p:tgtEl>
                                        <p:attrNameLst>
                                          <p:attrName>style.visibility</p:attrName>
                                        </p:attrNameLst>
                                      </p:cBhvr>
                                      <p:to>
                                        <p:strVal val="visible"/>
                                      </p:to>
                                    </p:set>
                                    <p:animEffect transition="in" filter="blinds(horizontal)">
                                      <p:cBhvr>
                                        <p:cTn id="7" dur="500"/>
                                        <p:tgtEl>
                                          <p:spTgt spid="103449"/>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 fill="hold" grpId="0" nodeType="clickEffect">
                                  <p:stCondLst>
                                    <p:cond delay="0"/>
                                  </p:stCondLst>
                                  <p:childTnLst>
                                    <p:set>
                                      <p:cBhvr>
                                        <p:cTn id="11" dur="1" fill="hold">
                                          <p:stCondLst>
                                            <p:cond delay="0"/>
                                          </p:stCondLst>
                                        </p:cTn>
                                        <p:tgtEl>
                                          <p:spTgt spid="103444"/>
                                        </p:tgtEl>
                                        <p:attrNameLst>
                                          <p:attrName>style.visibility</p:attrName>
                                        </p:attrNameLst>
                                      </p:cBhvr>
                                      <p:to>
                                        <p:strVal val="visible"/>
                                      </p:to>
                                    </p:set>
                                    <p:anim calcmode="lin" valueType="num">
                                      <p:cBhvr>
                                        <p:cTn id="12" dur="500" fill="hold"/>
                                        <p:tgtEl>
                                          <p:spTgt spid="103444"/>
                                        </p:tgtEl>
                                        <p:attrNameLst>
                                          <p:attrName>ppt_x</p:attrName>
                                        </p:attrNameLst>
                                      </p:cBhvr>
                                      <p:tavLst>
                                        <p:tav tm="0">
                                          <p:val>
                                            <p:strVal val="#ppt_x"/>
                                          </p:val>
                                        </p:tav>
                                        <p:tav tm="100000">
                                          <p:val>
                                            <p:strVal val="#ppt_x"/>
                                          </p:val>
                                        </p:tav>
                                      </p:tavLst>
                                    </p:anim>
                                    <p:anim calcmode="lin" valueType="num">
                                      <p:cBhvr>
                                        <p:cTn id="13" dur="500" fill="hold"/>
                                        <p:tgtEl>
                                          <p:spTgt spid="103444"/>
                                        </p:tgtEl>
                                        <p:attrNameLst>
                                          <p:attrName>ppt_y</p:attrName>
                                        </p:attrNameLst>
                                      </p:cBhvr>
                                      <p:tavLst>
                                        <p:tav tm="0">
                                          <p:val>
                                            <p:strVal val="#ppt_y-#ppt_h/2"/>
                                          </p:val>
                                        </p:tav>
                                        <p:tav tm="100000">
                                          <p:val>
                                            <p:strVal val="#ppt_y"/>
                                          </p:val>
                                        </p:tav>
                                      </p:tavLst>
                                    </p:anim>
                                    <p:anim calcmode="lin" valueType="num">
                                      <p:cBhvr>
                                        <p:cTn id="14" dur="500" fill="hold"/>
                                        <p:tgtEl>
                                          <p:spTgt spid="103444"/>
                                        </p:tgtEl>
                                        <p:attrNameLst>
                                          <p:attrName>ppt_w</p:attrName>
                                        </p:attrNameLst>
                                      </p:cBhvr>
                                      <p:tavLst>
                                        <p:tav tm="0">
                                          <p:val>
                                            <p:strVal val="#ppt_w"/>
                                          </p:val>
                                        </p:tav>
                                        <p:tav tm="100000">
                                          <p:val>
                                            <p:strVal val="#ppt_w"/>
                                          </p:val>
                                        </p:tav>
                                      </p:tavLst>
                                    </p:anim>
                                    <p:anim calcmode="lin" valueType="num">
                                      <p:cBhvr>
                                        <p:cTn id="15" dur="500" fill="hold"/>
                                        <p:tgtEl>
                                          <p:spTgt spid="103444"/>
                                        </p:tgtEl>
                                        <p:attrNameLst>
                                          <p:attrName>ppt_h</p:attrName>
                                        </p:attrNameLst>
                                      </p:cBhvr>
                                      <p:tavLst>
                                        <p:tav tm="0">
                                          <p:val>
                                            <p:fltVal val="0"/>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8" presetClass="entr" presetSubtype="3"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strips(upRigh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42"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arn(outHorizont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44" grpId="0" animBg="1"/>
      <p:bldP spid="103449"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5456238" y="1257300"/>
            <a:ext cx="3124200" cy="3733800"/>
            <a:chOff x="3485" y="576"/>
            <a:chExt cx="1968" cy="2352"/>
          </a:xfrm>
        </p:grpSpPr>
        <p:sp>
          <p:nvSpPr>
            <p:cNvPr id="105475" name="Rectangle 3"/>
            <p:cNvSpPr>
              <a:spLocks noChangeArrowheads="1"/>
            </p:cNvSpPr>
            <p:nvPr/>
          </p:nvSpPr>
          <p:spPr bwMode="auto">
            <a:xfrm>
              <a:off x="3485" y="576"/>
              <a:ext cx="1968" cy="2352"/>
            </a:xfrm>
            <a:prstGeom prst="rect">
              <a:avLst/>
            </a:prstGeom>
            <a:solidFill>
              <a:schemeClr val="bg1"/>
            </a:solidFill>
            <a:ln w="9525">
              <a:solidFill>
                <a:schemeClr val="tx2"/>
              </a:solidFill>
              <a:miter lim="800000"/>
            </a:ln>
            <a:effectLst/>
          </p:spPr>
          <p:txBody>
            <a:bodyPr wrap="none" anchor="ctr"/>
            <a:lstStyle/>
            <a:p>
              <a:endParaRPr lang="zh-CN" altLang="en-US"/>
            </a:p>
          </p:txBody>
        </p:sp>
        <p:grpSp>
          <p:nvGrpSpPr>
            <p:cNvPr id="3" name="Group 4"/>
            <p:cNvGrpSpPr/>
            <p:nvPr/>
          </p:nvGrpSpPr>
          <p:grpSpPr bwMode="auto">
            <a:xfrm>
              <a:off x="3917" y="2016"/>
              <a:ext cx="864" cy="864"/>
              <a:chOff x="3888" y="1728"/>
              <a:chExt cx="1440" cy="1440"/>
            </a:xfrm>
          </p:grpSpPr>
          <p:sp>
            <p:nvSpPr>
              <p:cNvPr id="105477" name="Oval 5"/>
              <p:cNvSpPr>
                <a:spLocks noChangeArrowheads="1"/>
              </p:cNvSpPr>
              <p:nvPr/>
            </p:nvSpPr>
            <p:spPr bwMode="auto">
              <a:xfrm>
                <a:off x="3888" y="1728"/>
                <a:ext cx="1440" cy="1440"/>
              </a:xfrm>
              <a:prstGeom prst="ellipse">
                <a:avLst/>
              </a:prstGeom>
              <a:solidFill>
                <a:srgbClr val="FFCC00"/>
              </a:solidFill>
              <a:ln w="9525">
                <a:noFill/>
                <a:round/>
              </a:ln>
              <a:effectLst/>
            </p:spPr>
            <p:txBody>
              <a:bodyPr wrap="none" anchor="ctr"/>
              <a:lstStyle/>
              <a:p>
                <a:endParaRPr lang="zh-CN" altLang="en-US"/>
              </a:p>
            </p:txBody>
          </p:sp>
          <p:sp>
            <p:nvSpPr>
              <p:cNvPr id="105478" name="Oval 6"/>
              <p:cNvSpPr>
                <a:spLocks noChangeArrowheads="1"/>
              </p:cNvSpPr>
              <p:nvPr/>
            </p:nvSpPr>
            <p:spPr bwMode="auto">
              <a:xfrm>
                <a:off x="3920" y="1761"/>
                <a:ext cx="1376" cy="1374"/>
              </a:xfrm>
              <a:prstGeom prst="ellipse">
                <a:avLst/>
              </a:prstGeom>
              <a:solidFill>
                <a:schemeClr val="tx2"/>
              </a:solidFill>
              <a:ln w="9525">
                <a:noFill/>
                <a:round/>
              </a:ln>
              <a:effectLst/>
            </p:spPr>
            <p:txBody>
              <a:bodyPr wrap="none" anchor="ctr"/>
              <a:lstStyle/>
              <a:p>
                <a:endParaRPr lang="zh-CN" altLang="en-US"/>
              </a:p>
            </p:txBody>
          </p:sp>
          <p:sp>
            <p:nvSpPr>
              <p:cNvPr id="105479" name="Oval 7"/>
              <p:cNvSpPr>
                <a:spLocks noChangeArrowheads="1"/>
              </p:cNvSpPr>
              <p:nvPr/>
            </p:nvSpPr>
            <p:spPr bwMode="auto">
              <a:xfrm>
                <a:off x="3953" y="1793"/>
                <a:ext cx="1310" cy="1310"/>
              </a:xfrm>
              <a:prstGeom prst="ellipse">
                <a:avLst/>
              </a:prstGeom>
              <a:solidFill>
                <a:srgbClr val="FFCC00"/>
              </a:solidFill>
              <a:ln w="9525">
                <a:noFill/>
                <a:round/>
              </a:ln>
              <a:effectLst/>
            </p:spPr>
            <p:txBody>
              <a:bodyPr wrap="none" anchor="ctr"/>
              <a:lstStyle/>
              <a:p>
                <a:endParaRPr lang="zh-CN" altLang="en-US"/>
              </a:p>
            </p:txBody>
          </p:sp>
          <p:sp>
            <p:nvSpPr>
              <p:cNvPr id="105480" name="Oval 8"/>
              <p:cNvSpPr>
                <a:spLocks noChangeArrowheads="1"/>
              </p:cNvSpPr>
              <p:nvPr/>
            </p:nvSpPr>
            <p:spPr bwMode="auto">
              <a:xfrm>
                <a:off x="3985" y="1826"/>
                <a:ext cx="1246" cy="1244"/>
              </a:xfrm>
              <a:prstGeom prst="ellipse">
                <a:avLst/>
              </a:prstGeom>
              <a:solidFill>
                <a:schemeClr val="tx2"/>
              </a:solidFill>
              <a:ln w="9525">
                <a:noFill/>
                <a:round/>
              </a:ln>
              <a:effectLst/>
            </p:spPr>
            <p:txBody>
              <a:bodyPr wrap="none" anchor="ctr"/>
              <a:lstStyle/>
              <a:p>
                <a:endParaRPr lang="zh-CN" altLang="en-US"/>
              </a:p>
            </p:txBody>
          </p:sp>
          <p:sp>
            <p:nvSpPr>
              <p:cNvPr id="105481" name="Oval 9"/>
              <p:cNvSpPr>
                <a:spLocks noChangeArrowheads="1"/>
              </p:cNvSpPr>
              <p:nvPr/>
            </p:nvSpPr>
            <p:spPr bwMode="auto">
              <a:xfrm>
                <a:off x="4018" y="1858"/>
                <a:ext cx="1180" cy="1180"/>
              </a:xfrm>
              <a:prstGeom prst="ellipse">
                <a:avLst/>
              </a:prstGeom>
              <a:solidFill>
                <a:srgbClr val="FFCC00"/>
              </a:solidFill>
              <a:ln w="9525">
                <a:noFill/>
                <a:round/>
              </a:ln>
              <a:effectLst/>
            </p:spPr>
            <p:txBody>
              <a:bodyPr wrap="none" anchor="ctr"/>
              <a:lstStyle/>
              <a:p>
                <a:endParaRPr lang="zh-CN" altLang="en-US"/>
              </a:p>
            </p:txBody>
          </p:sp>
          <p:sp>
            <p:nvSpPr>
              <p:cNvPr id="105482" name="Oval 10"/>
              <p:cNvSpPr>
                <a:spLocks noChangeArrowheads="1"/>
              </p:cNvSpPr>
              <p:nvPr/>
            </p:nvSpPr>
            <p:spPr bwMode="auto">
              <a:xfrm>
                <a:off x="4051" y="1891"/>
                <a:ext cx="1114" cy="1114"/>
              </a:xfrm>
              <a:prstGeom prst="ellipse">
                <a:avLst/>
              </a:prstGeom>
              <a:solidFill>
                <a:schemeClr val="tx2"/>
              </a:solidFill>
              <a:ln w="9525">
                <a:noFill/>
                <a:round/>
              </a:ln>
              <a:effectLst/>
            </p:spPr>
            <p:txBody>
              <a:bodyPr wrap="none" anchor="ctr"/>
              <a:lstStyle/>
              <a:p>
                <a:endParaRPr lang="zh-CN" altLang="en-US"/>
              </a:p>
            </p:txBody>
          </p:sp>
          <p:sp>
            <p:nvSpPr>
              <p:cNvPr id="105483" name="Oval 11"/>
              <p:cNvSpPr>
                <a:spLocks noChangeArrowheads="1"/>
              </p:cNvSpPr>
              <p:nvPr/>
            </p:nvSpPr>
            <p:spPr bwMode="auto">
              <a:xfrm>
                <a:off x="4085" y="1925"/>
                <a:ext cx="1046" cy="1046"/>
              </a:xfrm>
              <a:prstGeom prst="ellipse">
                <a:avLst/>
              </a:prstGeom>
              <a:solidFill>
                <a:srgbClr val="FFCC00"/>
              </a:solidFill>
              <a:ln w="9525">
                <a:noFill/>
                <a:round/>
              </a:ln>
              <a:effectLst/>
            </p:spPr>
            <p:txBody>
              <a:bodyPr wrap="none" anchor="ctr"/>
              <a:lstStyle/>
              <a:p>
                <a:endParaRPr lang="zh-CN" altLang="en-US"/>
              </a:p>
            </p:txBody>
          </p:sp>
          <p:sp>
            <p:nvSpPr>
              <p:cNvPr id="105484" name="Oval 12"/>
              <p:cNvSpPr>
                <a:spLocks noChangeArrowheads="1"/>
              </p:cNvSpPr>
              <p:nvPr/>
            </p:nvSpPr>
            <p:spPr bwMode="auto">
              <a:xfrm>
                <a:off x="4151" y="1990"/>
                <a:ext cx="914" cy="916"/>
              </a:xfrm>
              <a:prstGeom prst="ellipse">
                <a:avLst/>
              </a:prstGeom>
              <a:solidFill>
                <a:schemeClr val="bg1"/>
              </a:solidFill>
              <a:ln w="9525">
                <a:noFill/>
                <a:round/>
              </a:ln>
              <a:effectLst/>
            </p:spPr>
            <p:txBody>
              <a:bodyPr wrap="none" anchor="ctr"/>
              <a:lstStyle/>
              <a:p>
                <a:endParaRPr lang="zh-CN" altLang="en-US"/>
              </a:p>
            </p:txBody>
          </p:sp>
          <p:sp>
            <p:nvSpPr>
              <p:cNvPr id="105485" name="Oval 13"/>
              <p:cNvSpPr>
                <a:spLocks noChangeArrowheads="1"/>
              </p:cNvSpPr>
              <p:nvPr/>
            </p:nvSpPr>
            <p:spPr bwMode="auto">
              <a:xfrm>
                <a:off x="4118" y="1958"/>
                <a:ext cx="980" cy="980"/>
              </a:xfrm>
              <a:prstGeom prst="ellipse">
                <a:avLst/>
              </a:prstGeom>
              <a:solidFill>
                <a:schemeClr val="tx2"/>
              </a:solidFill>
              <a:ln w="9525">
                <a:noFill/>
                <a:round/>
              </a:ln>
              <a:effectLst/>
            </p:spPr>
            <p:txBody>
              <a:bodyPr wrap="none" anchor="ctr"/>
              <a:lstStyle/>
              <a:p>
                <a:endParaRPr lang="zh-CN" altLang="en-US"/>
              </a:p>
            </p:txBody>
          </p:sp>
          <p:sp>
            <p:nvSpPr>
              <p:cNvPr id="105486" name="Oval 14"/>
              <p:cNvSpPr>
                <a:spLocks noChangeArrowheads="1"/>
              </p:cNvSpPr>
              <p:nvPr/>
            </p:nvSpPr>
            <p:spPr bwMode="auto">
              <a:xfrm>
                <a:off x="4165" y="2006"/>
                <a:ext cx="886" cy="884"/>
              </a:xfrm>
              <a:prstGeom prst="ellipse">
                <a:avLst/>
              </a:prstGeom>
              <a:solidFill>
                <a:srgbClr val="FFCC00"/>
              </a:solidFill>
              <a:ln w="9525">
                <a:noFill/>
                <a:round/>
              </a:ln>
              <a:effectLst/>
            </p:spPr>
            <p:txBody>
              <a:bodyPr wrap="none" anchor="ctr"/>
              <a:lstStyle/>
              <a:p>
                <a:endParaRPr lang="zh-CN" altLang="en-US"/>
              </a:p>
            </p:txBody>
          </p:sp>
          <p:sp>
            <p:nvSpPr>
              <p:cNvPr id="105487" name="Oval 15"/>
              <p:cNvSpPr>
                <a:spLocks noChangeArrowheads="1"/>
              </p:cNvSpPr>
              <p:nvPr/>
            </p:nvSpPr>
            <p:spPr bwMode="auto">
              <a:xfrm>
                <a:off x="4216" y="2055"/>
                <a:ext cx="784" cy="786"/>
              </a:xfrm>
              <a:prstGeom prst="ellipse">
                <a:avLst/>
              </a:prstGeom>
              <a:solidFill>
                <a:schemeClr val="tx2"/>
              </a:solidFill>
              <a:ln w="9525">
                <a:noFill/>
                <a:round/>
              </a:ln>
              <a:effectLst/>
            </p:spPr>
            <p:txBody>
              <a:bodyPr wrap="none" anchor="ctr"/>
              <a:lstStyle/>
              <a:p>
                <a:endParaRPr lang="zh-CN" altLang="en-US"/>
              </a:p>
            </p:txBody>
          </p:sp>
          <p:sp>
            <p:nvSpPr>
              <p:cNvPr id="105488" name="Oval 16"/>
              <p:cNvSpPr>
                <a:spLocks noChangeArrowheads="1"/>
              </p:cNvSpPr>
              <p:nvPr/>
            </p:nvSpPr>
            <p:spPr bwMode="auto">
              <a:xfrm>
                <a:off x="4280" y="2121"/>
                <a:ext cx="656" cy="654"/>
              </a:xfrm>
              <a:prstGeom prst="ellipse">
                <a:avLst/>
              </a:prstGeom>
              <a:solidFill>
                <a:srgbClr val="FFCC00"/>
              </a:solidFill>
              <a:ln w="9525">
                <a:noFill/>
                <a:round/>
              </a:ln>
              <a:effectLst/>
            </p:spPr>
            <p:txBody>
              <a:bodyPr wrap="none" anchor="ctr"/>
              <a:lstStyle/>
              <a:p>
                <a:endParaRPr lang="zh-CN" altLang="en-US"/>
              </a:p>
            </p:txBody>
          </p:sp>
          <p:sp>
            <p:nvSpPr>
              <p:cNvPr id="105489" name="Oval 17"/>
              <p:cNvSpPr>
                <a:spLocks noChangeArrowheads="1"/>
              </p:cNvSpPr>
              <p:nvPr/>
            </p:nvSpPr>
            <p:spPr bwMode="auto">
              <a:xfrm>
                <a:off x="4331" y="2170"/>
                <a:ext cx="554" cy="556"/>
              </a:xfrm>
              <a:prstGeom prst="ellipse">
                <a:avLst/>
              </a:prstGeom>
              <a:solidFill>
                <a:schemeClr val="tx2"/>
              </a:solidFill>
              <a:ln w="9525">
                <a:noFill/>
                <a:round/>
              </a:ln>
              <a:effectLst/>
            </p:spPr>
            <p:txBody>
              <a:bodyPr wrap="none" anchor="ctr"/>
              <a:lstStyle/>
              <a:p>
                <a:endParaRPr lang="zh-CN" altLang="en-US"/>
              </a:p>
            </p:txBody>
          </p:sp>
          <p:sp>
            <p:nvSpPr>
              <p:cNvPr id="105490" name="Oval 18"/>
              <p:cNvSpPr>
                <a:spLocks noChangeArrowheads="1"/>
              </p:cNvSpPr>
              <p:nvPr/>
            </p:nvSpPr>
            <p:spPr bwMode="auto">
              <a:xfrm>
                <a:off x="4400" y="2239"/>
                <a:ext cx="416" cy="418"/>
              </a:xfrm>
              <a:prstGeom prst="ellipse">
                <a:avLst/>
              </a:prstGeom>
              <a:solidFill>
                <a:srgbClr val="FFCC00"/>
              </a:solidFill>
              <a:ln w="12700">
                <a:solidFill>
                  <a:srgbClr val="FFCC00"/>
                </a:solidFill>
                <a:round/>
              </a:ln>
              <a:effectLst/>
            </p:spPr>
            <p:txBody>
              <a:bodyPr wrap="none" anchor="ctr"/>
              <a:lstStyle/>
              <a:p>
                <a:endParaRPr lang="zh-CN" altLang="en-US"/>
              </a:p>
            </p:txBody>
          </p:sp>
          <p:sp>
            <p:nvSpPr>
              <p:cNvPr id="105491" name="Oval 19"/>
              <p:cNvSpPr>
                <a:spLocks noChangeArrowheads="1"/>
              </p:cNvSpPr>
              <p:nvPr/>
            </p:nvSpPr>
            <p:spPr bwMode="auto">
              <a:xfrm>
                <a:off x="4478" y="2318"/>
                <a:ext cx="260" cy="260"/>
              </a:xfrm>
              <a:prstGeom prst="ellipse">
                <a:avLst/>
              </a:prstGeom>
              <a:solidFill>
                <a:schemeClr val="tx2"/>
              </a:solidFill>
              <a:ln w="9525">
                <a:noFill/>
                <a:round/>
              </a:ln>
              <a:effectLst/>
            </p:spPr>
            <p:txBody>
              <a:bodyPr wrap="none" anchor="ctr"/>
              <a:lstStyle/>
              <a:p>
                <a:endParaRPr lang="zh-CN" altLang="en-US"/>
              </a:p>
            </p:txBody>
          </p:sp>
        </p:grpSp>
        <p:grpSp>
          <p:nvGrpSpPr>
            <p:cNvPr id="4" name="Group 20"/>
            <p:cNvGrpSpPr/>
            <p:nvPr/>
          </p:nvGrpSpPr>
          <p:grpSpPr bwMode="auto">
            <a:xfrm>
              <a:off x="3533" y="1440"/>
              <a:ext cx="1616" cy="286"/>
              <a:chOff x="3625" y="1056"/>
              <a:chExt cx="1777" cy="336"/>
            </a:xfrm>
          </p:grpSpPr>
          <p:grpSp>
            <p:nvGrpSpPr>
              <p:cNvPr id="5" name="Group 21"/>
              <p:cNvGrpSpPr/>
              <p:nvPr/>
            </p:nvGrpSpPr>
            <p:grpSpPr bwMode="auto">
              <a:xfrm>
                <a:off x="3625" y="1056"/>
                <a:ext cx="1777" cy="336"/>
                <a:chOff x="3625" y="1056"/>
                <a:chExt cx="1777" cy="336"/>
              </a:xfrm>
            </p:grpSpPr>
            <p:sp>
              <p:nvSpPr>
                <p:cNvPr id="105494" name="Arc 22"/>
                <p:cNvSpPr/>
                <p:nvPr/>
              </p:nvSpPr>
              <p:spPr bwMode="auto">
                <a:xfrm>
                  <a:off x="3625" y="1056"/>
                  <a:ext cx="1777" cy="336"/>
                </a:xfrm>
                <a:custGeom>
                  <a:avLst/>
                  <a:gdLst>
                    <a:gd name="G0" fmla="+- 21084 0 0"/>
                    <a:gd name="G1" fmla="+- 0 0 0"/>
                    <a:gd name="G2" fmla="+- 21600 0 0"/>
                    <a:gd name="T0" fmla="*/ 42336 w 42336"/>
                    <a:gd name="T1" fmla="*/ 3861 h 21600"/>
                    <a:gd name="T2" fmla="*/ 0 w 42336"/>
                    <a:gd name="T3" fmla="*/ 4692 h 21600"/>
                    <a:gd name="T4" fmla="*/ 21084 w 42336"/>
                    <a:gd name="T5" fmla="*/ 0 h 21600"/>
                  </a:gdLst>
                  <a:ahLst/>
                  <a:cxnLst>
                    <a:cxn ang="0">
                      <a:pos x="T0" y="T1"/>
                    </a:cxn>
                    <a:cxn ang="0">
                      <a:pos x="T2" y="T3"/>
                    </a:cxn>
                    <a:cxn ang="0">
                      <a:pos x="T4" y="T5"/>
                    </a:cxn>
                  </a:cxnLst>
                  <a:rect l="0" t="0" r="r" b="b"/>
                  <a:pathLst>
                    <a:path w="42336" h="21600" fill="none" extrusionOk="0">
                      <a:moveTo>
                        <a:pt x="42336" y="3861"/>
                      </a:moveTo>
                      <a:cubicBezTo>
                        <a:pt x="40469" y="14132"/>
                        <a:pt x="31524" y="21599"/>
                        <a:pt x="21084" y="21600"/>
                      </a:cubicBezTo>
                      <a:cubicBezTo>
                        <a:pt x="10962" y="21600"/>
                        <a:pt x="2198" y="14571"/>
                        <a:pt x="-1" y="4692"/>
                      </a:cubicBezTo>
                    </a:path>
                    <a:path w="42336" h="21600" stroke="0" extrusionOk="0">
                      <a:moveTo>
                        <a:pt x="42336" y="3861"/>
                      </a:moveTo>
                      <a:cubicBezTo>
                        <a:pt x="40469" y="14132"/>
                        <a:pt x="31524" y="21599"/>
                        <a:pt x="21084" y="21600"/>
                      </a:cubicBezTo>
                      <a:cubicBezTo>
                        <a:pt x="10962" y="21600"/>
                        <a:pt x="2198" y="14571"/>
                        <a:pt x="-1" y="4692"/>
                      </a:cubicBezTo>
                      <a:lnTo>
                        <a:pt x="21084" y="0"/>
                      </a:lnTo>
                      <a:close/>
                    </a:path>
                  </a:pathLst>
                </a:custGeom>
                <a:solidFill>
                  <a:srgbClr val="66FFFF"/>
                </a:solidFill>
                <a:ln w="12700" cap="rnd">
                  <a:solidFill>
                    <a:schemeClr val="tx1"/>
                  </a:solidFill>
                  <a:round/>
                  <a:headEnd type="none" w="sm" len="lg"/>
                  <a:tailEnd type="none" w="sm" len="lg"/>
                </a:ln>
                <a:effectLst/>
              </p:spPr>
              <p:txBody>
                <a:bodyPr wrap="none" anchor="ctr"/>
                <a:lstStyle/>
                <a:p>
                  <a:endParaRPr lang="zh-CN" altLang="en-US"/>
                </a:p>
              </p:txBody>
            </p:sp>
            <p:sp>
              <p:nvSpPr>
                <p:cNvPr id="105495" name="Rectangle 23"/>
                <p:cNvSpPr>
                  <a:spLocks noChangeArrowheads="1"/>
                </p:cNvSpPr>
                <p:nvPr/>
              </p:nvSpPr>
              <p:spPr bwMode="auto">
                <a:xfrm>
                  <a:off x="3631" y="1056"/>
                  <a:ext cx="1770" cy="103"/>
                </a:xfrm>
                <a:prstGeom prst="rect">
                  <a:avLst/>
                </a:prstGeom>
                <a:solidFill>
                  <a:srgbClr val="66FFFF"/>
                </a:solidFill>
                <a:ln w="9525">
                  <a:noFill/>
                  <a:miter lim="800000"/>
                </a:ln>
                <a:effectLst/>
              </p:spPr>
              <p:txBody>
                <a:bodyPr wrap="none" anchor="ctr"/>
                <a:lstStyle/>
                <a:p>
                  <a:endParaRPr lang="zh-CN" altLang="en-US"/>
                </a:p>
              </p:txBody>
            </p:sp>
          </p:grpSp>
          <p:sp>
            <p:nvSpPr>
              <p:cNvPr id="105496" name="Freeform 24"/>
              <p:cNvSpPr/>
              <p:nvPr/>
            </p:nvSpPr>
            <p:spPr bwMode="auto">
              <a:xfrm>
                <a:off x="3631" y="1056"/>
                <a:ext cx="1771" cy="104"/>
              </a:xfrm>
              <a:custGeom>
                <a:avLst/>
                <a:gdLst/>
                <a:ahLst/>
                <a:cxnLst>
                  <a:cxn ang="0">
                    <a:pos x="0" y="51"/>
                  </a:cxn>
                  <a:cxn ang="0">
                    <a:pos x="0" y="0"/>
                  </a:cxn>
                  <a:cxn ang="0">
                    <a:pos x="1770" y="0"/>
                  </a:cxn>
                  <a:cxn ang="0">
                    <a:pos x="1770" y="103"/>
                  </a:cxn>
                </a:cxnLst>
                <a:rect l="0" t="0" r="r" b="b"/>
                <a:pathLst>
                  <a:path w="1771" h="104">
                    <a:moveTo>
                      <a:pt x="0" y="51"/>
                    </a:moveTo>
                    <a:lnTo>
                      <a:pt x="0" y="0"/>
                    </a:lnTo>
                    <a:lnTo>
                      <a:pt x="1770" y="0"/>
                    </a:lnTo>
                    <a:lnTo>
                      <a:pt x="1770" y="103"/>
                    </a:lnTo>
                  </a:path>
                </a:pathLst>
              </a:custGeom>
              <a:noFill/>
              <a:ln w="12700" cap="rnd" cmpd="sng">
                <a:solidFill>
                  <a:schemeClr val="tx1"/>
                </a:solidFill>
                <a:prstDash val="solid"/>
                <a:round/>
                <a:headEnd type="none" w="sm" len="lg"/>
                <a:tailEnd type="none" w="sm" len="lg"/>
              </a:ln>
              <a:effectLst/>
            </p:spPr>
            <p:txBody>
              <a:bodyPr/>
              <a:lstStyle/>
              <a:p>
                <a:endParaRPr lang="zh-CN" altLang="en-US"/>
              </a:p>
            </p:txBody>
          </p:sp>
        </p:grpSp>
        <p:sp>
          <p:nvSpPr>
            <p:cNvPr id="105497" name="Rectangle 25"/>
            <p:cNvSpPr>
              <a:spLocks noChangeArrowheads="1"/>
            </p:cNvSpPr>
            <p:nvPr/>
          </p:nvSpPr>
          <p:spPr bwMode="auto">
            <a:xfrm>
              <a:off x="3537" y="1733"/>
              <a:ext cx="1608" cy="198"/>
            </a:xfrm>
            <a:prstGeom prst="rect">
              <a:avLst/>
            </a:prstGeom>
            <a:solidFill>
              <a:srgbClr val="66CCFF"/>
            </a:solidFill>
            <a:ln w="12700">
              <a:solidFill>
                <a:schemeClr val="tx1"/>
              </a:solidFill>
              <a:miter lim="800000"/>
            </a:ln>
            <a:effectLst/>
          </p:spPr>
          <p:txBody>
            <a:bodyPr wrap="none" anchor="ctr"/>
            <a:lstStyle/>
            <a:p>
              <a:endParaRPr lang="zh-CN" altLang="en-US"/>
            </a:p>
          </p:txBody>
        </p:sp>
        <p:sp>
          <p:nvSpPr>
            <p:cNvPr id="105498" name="Line 26"/>
            <p:cNvSpPr>
              <a:spLocks noChangeShapeType="1"/>
            </p:cNvSpPr>
            <p:nvPr/>
          </p:nvSpPr>
          <p:spPr bwMode="auto">
            <a:xfrm>
              <a:off x="4349" y="624"/>
              <a:ext cx="668" cy="983"/>
            </a:xfrm>
            <a:prstGeom prst="line">
              <a:avLst/>
            </a:prstGeom>
            <a:noFill/>
            <a:ln w="19050">
              <a:solidFill>
                <a:srgbClr val="990099"/>
              </a:solidFill>
              <a:round/>
              <a:headEnd type="none" w="sm" len="lg"/>
              <a:tailEnd type="none" w="sm" len="lg"/>
            </a:ln>
            <a:effectLst/>
          </p:spPr>
          <p:txBody>
            <a:bodyPr wrap="none" anchor="ctr"/>
            <a:lstStyle/>
            <a:p>
              <a:endParaRPr lang="zh-CN" altLang="en-US"/>
            </a:p>
          </p:txBody>
        </p:sp>
        <p:sp>
          <p:nvSpPr>
            <p:cNvPr id="105499" name="Line 27"/>
            <p:cNvSpPr>
              <a:spLocks noChangeShapeType="1"/>
            </p:cNvSpPr>
            <p:nvPr/>
          </p:nvSpPr>
          <p:spPr bwMode="auto">
            <a:xfrm>
              <a:off x="3970" y="1156"/>
              <a:ext cx="0" cy="287"/>
            </a:xfrm>
            <a:prstGeom prst="line">
              <a:avLst/>
            </a:prstGeom>
            <a:noFill/>
            <a:ln w="19050">
              <a:solidFill>
                <a:srgbClr val="0000FF"/>
              </a:solidFill>
              <a:round/>
              <a:headEnd type="none" w="sm" len="lg"/>
              <a:tailEnd type="triangle" w="sm" len="lg"/>
            </a:ln>
            <a:effectLst/>
          </p:spPr>
          <p:txBody>
            <a:bodyPr wrap="none" anchor="ctr"/>
            <a:lstStyle/>
            <a:p>
              <a:endParaRPr lang="zh-CN" altLang="en-US"/>
            </a:p>
          </p:txBody>
        </p:sp>
        <p:sp>
          <p:nvSpPr>
            <p:cNvPr id="105500" name="Line 28"/>
            <p:cNvSpPr>
              <a:spLocks noChangeShapeType="1"/>
            </p:cNvSpPr>
            <p:nvPr/>
          </p:nvSpPr>
          <p:spPr bwMode="auto">
            <a:xfrm>
              <a:off x="3751" y="1156"/>
              <a:ext cx="0" cy="287"/>
            </a:xfrm>
            <a:prstGeom prst="line">
              <a:avLst/>
            </a:prstGeom>
            <a:noFill/>
            <a:ln w="19050">
              <a:solidFill>
                <a:srgbClr val="0000FF"/>
              </a:solidFill>
              <a:round/>
              <a:headEnd type="none" w="sm" len="lg"/>
              <a:tailEnd type="triangle" w="sm" len="lg"/>
            </a:ln>
            <a:effectLst/>
          </p:spPr>
          <p:txBody>
            <a:bodyPr wrap="none" anchor="ctr"/>
            <a:lstStyle/>
            <a:p>
              <a:endParaRPr lang="zh-CN" altLang="en-US"/>
            </a:p>
          </p:txBody>
        </p:sp>
        <p:sp>
          <p:nvSpPr>
            <p:cNvPr id="105501" name="Line 29"/>
            <p:cNvSpPr>
              <a:spLocks noChangeShapeType="1"/>
            </p:cNvSpPr>
            <p:nvPr/>
          </p:nvSpPr>
          <p:spPr bwMode="auto">
            <a:xfrm>
              <a:off x="4188" y="1156"/>
              <a:ext cx="0" cy="287"/>
            </a:xfrm>
            <a:prstGeom prst="line">
              <a:avLst/>
            </a:prstGeom>
            <a:noFill/>
            <a:ln w="19050">
              <a:solidFill>
                <a:srgbClr val="0000FF"/>
              </a:solidFill>
              <a:round/>
              <a:headEnd type="none" w="sm" len="lg"/>
              <a:tailEnd type="triangle" w="sm" len="lg"/>
            </a:ln>
            <a:effectLst/>
          </p:spPr>
          <p:txBody>
            <a:bodyPr wrap="none" anchor="ctr"/>
            <a:lstStyle/>
            <a:p>
              <a:endParaRPr lang="zh-CN" altLang="en-US"/>
            </a:p>
          </p:txBody>
        </p:sp>
        <p:sp>
          <p:nvSpPr>
            <p:cNvPr id="105502" name="Line 30"/>
            <p:cNvSpPr>
              <a:spLocks noChangeShapeType="1"/>
            </p:cNvSpPr>
            <p:nvPr/>
          </p:nvSpPr>
          <p:spPr bwMode="auto">
            <a:xfrm>
              <a:off x="4397" y="1152"/>
              <a:ext cx="0" cy="287"/>
            </a:xfrm>
            <a:prstGeom prst="line">
              <a:avLst/>
            </a:prstGeom>
            <a:noFill/>
            <a:ln w="19050">
              <a:solidFill>
                <a:srgbClr val="0000FF"/>
              </a:solidFill>
              <a:round/>
              <a:headEnd type="none" w="sm" len="lg"/>
              <a:tailEnd type="triangle" w="sm" len="lg"/>
            </a:ln>
            <a:effectLst/>
          </p:spPr>
          <p:txBody>
            <a:bodyPr wrap="none" anchor="ctr"/>
            <a:lstStyle/>
            <a:p>
              <a:endParaRPr lang="zh-CN" altLang="en-US"/>
            </a:p>
          </p:txBody>
        </p:sp>
        <p:sp>
          <p:nvSpPr>
            <p:cNvPr id="105503" name="Line 31"/>
            <p:cNvSpPr>
              <a:spLocks noChangeShapeType="1"/>
            </p:cNvSpPr>
            <p:nvPr/>
          </p:nvSpPr>
          <p:spPr bwMode="auto">
            <a:xfrm>
              <a:off x="4589" y="1152"/>
              <a:ext cx="0" cy="287"/>
            </a:xfrm>
            <a:prstGeom prst="line">
              <a:avLst/>
            </a:prstGeom>
            <a:noFill/>
            <a:ln w="19050">
              <a:solidFill>
                <a:srgbClr val="0000FF"/>
              </a:solidFill>
              <a:round/>
              <a:headEnd type="none" w="sm" len="lg"/>
              <a:tailEnd type="triangle" w="sm" len="lg"/>
            </a:ln>
            <a:effectLst/>
          </p:spPr>
          <p:txBody>
            <a:bodyPr wrap="none" anchor="ctr"/>
            <a:lstStyle/>
            <a:p>
              <a:endParaRPr lang="zh-CN" altLang="en-US"/>
            </a:p>
          </p:txBody>
        </p:sp>
        <p:sp>
          <p:nvSpPr>
            <p:cNvPr id="105504" name="Line 32"/>
            <p:cNvSpPr>
              <a:spLocks noChangeShapeType="1"/>
            </p:cNvSpPr>
            <p:nvPr/>
          </p:nvSpPr>
          <p:spPr bwMode="auto">
            <a:xfrm>
              <a:off x="4781" y="1152"/>
              <a:ext cx="0" cy="287"/>
            </a:xfrm>
            <a:prstGeom prst="line">
              <a:avLst/>
            </a:prstGeom>
            <a:noFill/>
            <a:ln w="19050">
              <a:solidFill>
                <a:srgbClr val="0000FF"/>
              </a:solidFill>
              <a:round/>
              <a:headEnd type="none" w="sm" len="lg"/>
              <a:tailEnd type="triangle" w="sm" len="lg"/>
            </a:ln>
            <a:effectLst/>
          </p:spPr>
          <p:txBody>
            <a:bodyPr wrap="none" anchor="ctr"/>
            <a:lstStyle/>
            <a:p>
              <a:endParaRPr lang="zh-CN" altLang="en-US"/>
            </a:p>
          </p:txBody>
        </p:sp>
        <p:sp>
          <p:nvSpPr>
            <p:cNvPr id="105505" name="Rectangle 33"/>
            <p:cNvSpPr>
              <a:spLocks noChangeArrowheads="1"/>
            </p:cNvSpPr>
            <p:nvPr/>
          </p:nvSpPr>
          <p:spPr bwMode="auto">
            <a:xfrm>
              <a:off x="4615" y="829"/>
              <a:ext cx="228" cy="327"/>
            </a:xfrm>
            <a:prstGeom prst="rect">
              <a:avLst/>
            </a:prstGeom>
            <a:noFill/>
            <a:ln w="9525">
              <a:noFill/>
              <a:miter lim="800000"/>
            </a:ln>
            <a:effectLst/>
          </p:spPr>
          <p:txBody>
            <a:bodyPr wrap="none" lIns="92075" tIns="46038" rIns="92075" bIns="46038">
              <a:spAutoFit/>
            </a:bodyPr>
            <a:lstStyle/>
            <a:p>
              <a:pPr eaLnBrk="0" hangingPunct="0"/>
              <a:r>
                <a:rPr lang="en-US" altLang="zh-CN" sz="2800" i="1">
                  <a:solidFill>
                    <a:srgbClr val="000000"/>
                  </a:solidFill>
                  <a:latin typeface="黑体" panose="02010609060101010101" pitchFamily="49" charset="-122"/>
                  <a:ea typeface="黑体" panose="02010609060101010101" pitchFamily="49" charset="-122"/>
                </a:rPr>
                <a:t>R</a:t>
              </a:r>
            </a:p>
          </p:txBody>
        </p:sp>
        <p:sp>
          <p:nvSpPr>
            <p:cNvPr id="105506" name="Line 34"/>
            <p:cNvSpPr>
              <a:spLocks noChangeShapeType="1"/>
            </p:cNvSpPr>
            <p:nvPr/>
          </p:nvSpPr>
          <p:spPr bwMode="auto">
            <a:xfrm>
              <a:off x="4973" y="1152"/>
              <a:ext cx="0" cy="287"/>
            </a:xfrm>
            <a:prstGeom prst="line">
              <a:avLst/>
            </a:prstGeom>
            <a:noFill/>
            <a:ln w="19050">
              <a:solidFill>
                <a:srgbClr val="0000FF"/>
              </a:solidFill>
              <a:round/>
              <a:headEnd type="none" w="sm" len="lg"/>
              <a:tailEnd type="triangle" w="sm" len="lg"/>
            </a:ln>
            <a:effectLst/>
          </p:spPr>
          <p:txBody>
            <a:bodyPr wrap="none" anchor="ctr"/>
            <a:lstStyle/>
            <a:p>
              <a:endParaRPr lang="zh-CN" altLang="en-US"/>
            </a:p>
          </p:txBody>
        </p:sp>
        <p:sp>
          <p:nvSpPr>
            <p:cNvPr id="105507" name="Line 35"/>
            <p:cNvSpPr>
              <a:spLocks noChangeShapeType="1"/>
            </p:cNvSpPr>
            <p:nvPr/>
          </p:nvSpPr>
          <p:spPr bwMode="auto">
            <a:xfrm flipV="1">
              <a:off x="4349" y="624"/>
              <a:ext cx="0" cy="1104"/>
            </a:xfrm>
            <a:prstGeom prst="line">
              <a:avLst/>
            </a:prstGeom>
            <a:noFill/>
            <a:ln w="19050">
              <a:solidFill>
                <a:srgbClr val="990099"/>
              </a:solidFill>
              <a:round/>
              <a:headEnd type="none" w="sm" len="lg"/>
              <a:tailEnd type="none" w="sm" len="lg"/>
            </a:ln>
            <a:effectLst/>
          </p:spPr>
          <p:txBody>
            <a:bodyPr wrap="none" anchor="ctr"/>
            <a:lstStyle/>
            <a:p>
              <a:endParaRPr lang="zh-CN" altLang="en-US"/>
            </a:p>
          </p:txBody>
        </p:sp>
      </p:grpSp>
      <p:graphicFrame>
        <p:nvGraphicFramePr>
          <p:cNvPr id="105508" name="Object 36"/>
          <p:cNvGraphicFramePr>
            <a:graphicFrameLocks noChangeAspect="1"/>
          </p:cNvGraphicFramePr>
          <p:nvPr/>
        </p:nvGraphicFramePr>
        <p:xfrm>
          <a:off x="334963" y="4006850"/>
          <a:ext cx="4922837" cy="595313"/>
        </p:xfrm>
        <a:graphic>
          <a:graphicData uri="http://schemas.openxmlformats.org/presentationml/2006/ole">
            <mc:AlternateContent xmlns:mc="http://schemas.openxmlformats.org/markup-compatibility/2006">
              <mc:Choice xmlns:v="urn:schemas-microsoft-com:vml" Requires="v">
                <p:oleObj spid="_x0000_s37066" name="Equation" r:id="rId3" imgW="3594100" imgH="406400" progId="Equation.3">
                  <p:embed/>
                </p:oleObj>
              </mc:Choice>
              <mc:Fallback>
                <p:oleObj name="Equation" r:id="rId3" imgW="3594100" imgH="4064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963" y="4006850"/>
                        <a:ext cx="4922837" cy="595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5509" name="Object 37"/>
          <p:cNvGraphicFramePr>
            <a:graphicFrameLocks noChangeAspect="1"/>
          </p:cNvGraphicFramePr>
          <p:nvPr/>
        </p:nvGraphicFramePr>
        <p:xfrm>
          <a:off x="914400" y="4686300"/>
          <a:ext cx="3649663" cy="633413"/>
        </p:xfrm>
        <a:graphic>
          <a:graphicData uri="http://schemas.openxmlformats.org/presentationml/2006/ole">
            <mc:AlternateContent xmlns:mc="http://schemas.openxmlformats.org/markup-compatibility/2006">
              <mc:Choice xmlns:v="urn:schemas-microsoft-com:vml" Requires="v">
                <p:oleObj spid="_x0000_s37067" name="Equation" r:id="rId5" imgW="2400300" imgH="406400" progId="Equation.3">
                  <p:embed/>
                </p:oleObj>
              </mc:Choice>
              <mc:Fallback>
                <p:oleObj name="Equation" r:id="rId5" imgW="2400300" imgH="4064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4686300"/>
                        <a:ext cx="3649663" cy="633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5510" name="Object 38"/>
          <p:cNvGraphicFramePr>
            <a:graphicFrameLocks noChangeAspect="1"/>
          </p:cNvGraphicFramePr>
          <p:nvPr/>
        </p:nvGraphicFramePr>
        <p:xfrm>
          <a:off x="457200" y="5564188"/>
          <a:ext cx="3276600" cy="1027112"/>
        </p:xfrm>
        <a:graphic>
          <a:graphicData uri="http://schemas.openxmlformats.org/presentationml/2006/ole">
            <mc:AlternateContent xmlns:mc="http://schemas.openxmlformats.org/markup-compatibility/2006">
              <mc:Choice xmlns:v="urn:schemas-microsoft-com:vml" Requires="v">
                <p:oleObj spid="_x0000_s37068" name="Equation" r:id="rId7" imgW="2819400" imgH="762000" progId="Equation.3">
                  <p:embed/>
                </p:oleObj>
              </mc:Choice>
              <mc:Fallback>
                <p:oleObj name="Equation" r:id="rId7" imgW="2819400" imgH="7620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5564188"/>
                        <a:ext cx="3276600" cy="1027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39"/>
          <p:cNvGrpSpPr/>
          <p:nvPr/>
        </p:nvGrpSpPr>
        <p:grpSpPr bwMode="auto">
          <a:xfrm>
            <a:off x="-12700" y="1104900"/>
            <a:ext cx="3975100" cy="1060450"/>
            <a:chOff x="40" y="480"/>
            <a:chExt cx="2504" cy="668"/>
          </a:xfrm>
        </p:grpSpPr>
        <p:graphicFrame>
          <p:nvGraphicFramePr>
            <p:cNvPr id="105512" name="Object 40"/>
            <p:cNvGraphicFramePr>
              <a:graphicFrameLocks noChangeAspect="1"/>
            </p:cNvGraphicFramePr>
            <p:nvPr/>
          </p:nvGraphicFramePr>
          <p:xfrm>
            <a:off x="1387" y="480"/>
            <a:ext cx="1157" cy="668"/>
          </p:xfrm>
          <a:graphic>
            <a:graphicData uri="http://schemas.openxmlformats.org/presentationml/2006/ole">
              <mc:AlternateContent xmlns:mc="http://schemas.openxmlformats.org/markup-compatibility/2006">
                <mc:Choice xmlns:v="urn:schemas-microsoft-com:vml" Requires="v">
                  <p:oleObj spid="_x0000_s37069" name="Equation" r:id="rId9" imgW="1358265" imgH="723900" progId="Equation.3">
                    <p:embed/>
                  </p:oleObj>
                </mc:Choice>
                <mc:Fallback>
                  <p:oleObj name="Equation" r:id="rId9" imgW="1358265" imgH="723900" progId="Equation.3">
                    <p:embed/>
                    <p:pic>
                      <p:nvPicPr>
                        <p:cNvPr id="0"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87" y="480"/>
                          <a:ext cx="1157" cy="6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513" name="Text Box 41"/>
            <p:cNvSpPr txBox="1">
              <a:spLocks noChangeArrowheads="1"/>
            </p:cNvSpPr>
            <p:nvPr/>
          </p:nvSpPr>
          <p:spPr bwMode="auto">
            <a:xfrm>
              <a:off x="40" y="600"/>
              <a:ext cx="1640" cy="330"/>
            </a:xfrm>
            <a:prstGeom prst="rect">
              <a:avLst/>
            </a:prstGeom>
            <a:noFill/>
            <a:ln w="9525">
              <a:noFill/>
              <a:miter lim="800000"/>
            </a:ln>
            <a:effectLst/>
          </p:spPr>
          <p:txBody>
            <a:bodyPr wrap="square">
              <a:spAutoFit/>
            </a:bodyPr>
            <a:lstStyle/>
            <a:p>
              <a:pPr>
                <a:spcBef>
                  <a:spcPct val="50000"/>
                </a:spcBef>
              </a:pPr>
              <a:r>
                <a:rPr lang="zh-CN" altLang="en-US" sz="2800" dirty="0">
                  <a:solidFill>
                    <a:srgbClr val="000000"/>
                  </a:solidFill>
                  <a:latin typeface="黑体" panose="02010609060101010101" pitchFamily="49" charset="-122"/>
                  <a:ea typeface="黑体" panose="02010609060101010101" pitchFamily="49" charset="-122"/>
                </a:rPr>
                <a:t>（</a:t>
              </a:r>
              <a:r>
                <a:rPr lang="en-US" altLang="zh-CN" sz="2800" dirty="0">
                  <a:solidFill>
                    <a:srgbClr val="000000"/>
                  </a:solidFill>
                  <a:latin typeface="黑体" panose="02010609060101010101" pitchFamily="49" charset="-122"/>
                  <a:ea typeface="黑体" panose="02010609060101010101" pitchFamily="49" charset="-122"/>
                </a:rPr>
                <a:t>2</a:t>
              </a:r>
              <a:r>
                <a:rPr lang="zh-CN" altLang="en-US" sz="2800" dirty="0">
                  <a:solidFill>
                    <a:srgbClr val="000000"/>
                  </a:solidFill>
                  <a:latin typeface="黑体" panose="02010609060101010101" pitchFamily="49" charset="-122"/>
                  <a:ea typeface="黑体" panose="02010609060101010101" pitchFamily="49" charset="-122"/>
                </a:rPr>
                <a:t>）光程差</a:t>
              </a:r>
            </a:p>
          </p:txBody>
        </p:sp>
      </p:grpSp>
      <p:grpSp>
        <p:nvGrpSpPr>
          <p:cNvPr id="7" name="Group 42"/>
          <p:cNvGrpSpPr/>
          <p:nvPr/>
        </p:nvGrpSpPr>
        <p:grpSpPr bwMode="auto">
          <a:xfrm>
            <a:off x="228600" y="2247900"/>
            <a:ext cx="5257800" cy="1219200"/>
            <a:chOff x="192" y="1200"/>
            <a:chExt cx="3312" cy="768"/>
          </a:xfrm>
        </p:grpSpPr>
        <p:graphicFrame>
          <p:nvGraphicFramePr>
            <p:cNvPr id="105515" name="Object 43"/>
            <p:cNvGraphicFramePr>
              <a:graphicFrameLocks noChangeAspect="1"/>
            </p:cNvGraphicFramePr>
            <p:nvPr/>
          </p:nvGraphicFramePr>
          <p:xfrm>
            <a:off x="192" y="1522"/>
            <a:ext cx="504" cy="287"/>
          </p:xfrm>
          <a:graphic>
            <a:graphicData uri="http://schemas.openxmlformats.org/presentationml/2006/ole">
              <mc:AlternateContent xmlns:mc="http://schemas.openxmlformats.org/markup-compatibility/2006">
                <mc:Choice xmlns:v="urn:schemas-microsoft-com:vml" Requires="v">
                  <p:oleObj spid="_x0000_s37070" name="Equation" r:id="rId11" imgW="469900" imgH="266700" progId="Equation.3">
                    <p:embed/>
                  </p:oleObj>
                </mc:Choice>
                <mc:Fallback>
                  <p:oleObj name="Equation" r:id="rId11" imgW="469900" imgH="266700" progId="Equation.3">
                    <p:embed/>
                    <p:pic>
                      <p:nvPicPr>
                        <p:cNvPr id="0"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2" y="1522"/>
                          <a:ext cx="504" cy="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5516" name="Object 44"/>
            <p:cNvGraphicFramePr>
              <a:graphicFrameLocks noChangeAspect="1"/>
            </p:cNvGraphicFramePr>
            <p:nvPr/>
          </p:nvGraphicFramePr>
          <p:xfrm>
            <a:off x="864" y="1200"/>
            <a:ext cx="1632" cy="362"/>
          </p:xfrm>
          <a:graphic>
            <a:graphicData uri="http://schemas.openxmlformats.org/presentationml/2006/ole">
              <mc:AlternateContent xmlns:mc="http://schemas.openxmlformats.org/markup-compatibility/2006">
                <mc:Choice xmlns:v="urn:schemas-microsoft-com:vml" Requires="v">
                  <p:oleObj spid="_x0000_s37071" name="公式" r:id="rId13" imgW="1612265" imgH="317500" progId="Equation.3">
                    <p:embed/>
                  </p:oleObj>
                </mc:Choice>
                <mc:Fallback>
                  <p:oleObj name="公式" r:id="rId13" imgW="1612265" imgH="317500" progId="Equation.3">
                    <p:embed/>
                    <p:pic>
                      <p:nvPicPr>
                        <p:cNvPr id="0" name="Picture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4" y="1200"/>
                          <a:ext cx="1632" cy="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517" name="AutoShape 45"/>
            <p:cNvSpPr/>
            <p:nvPr/>
          </p:nvSpPr>
          <p:spPr bwMode="auto">
            <a:xfrm>
              <a:off x="672" y="1344"/>
              <a:ext cx="144" cy="624"/>
            </a:xfrm>
            <a:prstGeom prst="leftBrace">
              <a:avLst>
                <a:gd name="adj1" fmla="val 36111"/>
                <a:gd name="adj2" fmla="val 50000"/>
              </a:avLst>
            </a:prstGeom>
            <a:noFill/>
            <a:ln w="28575">
              <a:solidFill>
                <a:srgbClr val="FF0000"/>
              </a:solidFill>
              <a:round/>
            </a:ln>
            <a:effectLst/>
          </p:spPr>
          <p:txBody>
            <a:bodyPr wrap="none" anchor="ctr"/>
            <a:lstStyle/>
            <a:p>
              <a:endParaRPr lang="zh-CN" altLang="en-US"/>
            </a:p>
          </p:txBody>
        </p:sp>
        <p:sp>
          <p:nvSpPr>
            <p:cNvPr id="105518" name="Text Box 46"/>
            <p:cNvSpPr txBox="1">
              <a:spLocks noChangeArrowheads="1"/>
            </p:cNvSpPr>
            <p:nvPr/>
          </p:nvSpPr>
          <p:spPr bwMode="auto">
            <a:xfrm>
              <a:off x="2592" y="1200"/>
              <a:ext cx="912" cy="327"/>
            </a:xfrm>
            <a:prstGeom prst="rect">
              <a:avLst/>
            </a:prstGeom>
            <a:noFill/>
            <a:ln w="9525">
              <a:noFill/>
              <a:miter lim="800000"/>
            </a:ln>
            <a:effectLst/>
          </p:spPr>
          <p:txBody>
            <a:bodyPr>
              <a:spAutoFit/>
            </a:bodyPr>
            <a:lstStyle/>
            <a:p>
              <a:pPr algn="ctr">
                <a:spcBef>
                  <a:spcPct val="50000"/>
                </a:spcBef>
              </a:pPr>
              <a:r>
                <a:rPr lang="zh-CN" altLang="en-US" sz="2800" dirty="0">
                  <a:solidFill>
                    <a:srgbClr val="000000"/>
                  </a:solidFill>
                  <a:latin typeface="黑体" panose="02010609060101010101" pitchFamily="49" charset="-122"/>
                  <a:ea typeface="黑体" panose="02010609060101010101" pitchFamily="49" charset="-122"/>
                </a:rPr>
                <a:t>明纹</a:t>
              </a:r>
            </a:p>
          </p:txBody>
        </p:sp>
      </p:grpSp>
      <p:grpSp>
        <p:nvGrpSpPr>
          <p:cNvPr id="8" name="Group 47"/>
          <p:cNvGrpSpPr/>
          <p:nvPr/>
        </p:nvGrpSpPr>
        <p:grpSpPr bwMode="auto">
          <a:xfrm>
            <a:off x="1219200" y="2857500"/>
            <a:ext cx="4479925" cy="985838"/>
            <a:chOff x="816" y="1584"/>
            <a:chExt cx="2822" cy="621"/>
          </a:xfrm>
        </p:grpSpPr>
        <p:graphicFrame>
          <p:nvGraphicFramePr>
            <p:cNvPr id="105520" name="Object 48"/>
            <p:cNvGraphicFramePr>
              <a:graphicFrameLocks noChangeAspect="1"/>
            </p:cNvGraphicFramePr>
            <p:nvPr/>
          </p:nvGraphicFramePr>
          <p:xfrm>
            <a:off x="816" y="1584"/>
            <a:ext cx="1968" cy="621"/>
          </p:xfrm>
          <a:graphic>
            <a:graphicData uri="http://schemas.openxmlformats.org/presentationml/2006/ole">
              <mc:AlternateContent xmlns:mc="http://schemas.openxmlformats.org/markup-compatibility/2006">
                <mc:Choice xmlns:v="urn:schemas-microsoft-com:vml" Requires="v">
                  <p:oleObj spid="_x0000_s37072" name="公式" r:id="rId15" imgW="2197100" imgH="609600" progId="Equation.3">
                    <p:embed/>
                  </p:oleObj>
                </mc:Choice>
                <mc:Fallback>
                  <p:oleObj name="公式" r:id="rId15" imgW="2197100" imgH="609600" progId="Equation.3">
                    <p:embed/>
                    <p:pic>
                      <p:nvPicPr>
                        <p:cNvPr id="0" name="Picture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6" y="1584"/>
                          <a:ext cx="1968" cy="6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521" name="Rectangle 49"/>
            <p:cNvSpPr>
              <a:spLocks noChangeArrowheads="1"/>
            </p:cNvSpPr>
            <p:nvPr/>
          </p:nvSpPr>
          <p:spPr bwMode="auto">
            <a:xfrm>
              <a:off x="2544" y="1728"/>
              <a:ext cx="1094" cy="327"/>
            </a:xfrm>
            <a:prstGeom prst="rect">
              <a:avLst/>
            </a:prstGeom>
            <a:noFill/>
            <a:ln w="9525">
              <a:noFill/>
              <a:miter lim="800000"/>
            </a:ln>
            <a:effectLst/>
          </p:spPr>
          <p:txBody>
            <a:bodyPr>
              <a:spAutoFit/>
            </a:bodyPr>
            <a:lstStyle/>
            <a:p>
              <a:pPr algn="ctr">
                <a:spcBef>
                  <a:spcPct val="50000"/>
                </a:spcBef>
              </a:pPr>
              <a:r>
                <a:rPr lang="zh-CN" altLang="en-US" sz="2800" dirty="0">
                  <a:solidFill>
                    <a:srgbClr val="000000"/>
                  </a:solidFill>
                  <a:latin typeface="黑体" panose="02010609060101010101" pitchFamily="49" charset="-122"/>
                  <a:ea typeface="黑体" panose="02010609060101010101" pitchFamily="49" charset="-122"/>
                </a:rPr>
                <a:t>暗纹</a:t>
              </a:r>
            </a:p>
          </p:txBody>
        </p:sp>
      </p:grpSp>
      <p:grpSp>
        <p:nvGrpSpPr>
          <p:cNvPr id="9" name="Group 50"/>
          <p:cNvGrpSpPr/>
          <p:nvPr/>
        </p:nvGrpSpPr>
        <p:grpSpPr bwMode="auto">
          <a:xfrm>
            <a:off x="6848475" y="2490788"/>
            <a:ext cx="1228725" cy="519112"/>
            <a:chOff x="4362" y="1353"/>
            <a:chExt cx="774" cy="327"/>
          </a:xfrm>
        </p:grpSpPr>
        <p:sp>
          <p:nvSpPr>
            <p:cNvPr id="105523" name="Line 51"/>
            <p:cNvSpPr>
              <a:spLocks noChangeShapeType="1"/>
            </p:cNvSpPr>
            <p:nvPr/>
          </p:nvSpPr>
          <p:spPr bwMode="auto">
            <a:xfrm>
              <a:off x="4362" y="1607"/>
              <a:ext cx="655" cy="1"/>
            </a:xfrm>
            <a:prstGeom prst="line">
              <a:avLst/>
            </a:prstGeom>
            <a:noFill/>
            <a:ln w="28575">
              <a:solidFill>
                <a:srgbClr val="FF6633"/>
              </a:solidFill>
              <a:round/>
              <a:headEnd type="triangle" w="sm" len="lg"/>
              <a:tailEnd type="triangle" w="sm" len="lg"/>
            </a:ln>
            <a:effectLst/>
          </p:spPr>
          <p:txBody>
            <a:bodyPr wrap="none" anchor="ctr"/>
            <a:lstStyle/>
            <a:p>
              <a:endParaRPr lang="zh-CN" altLang="en-US"/>
            </a:p>
          </p:txBody>
        </p:sp>
        <p:sp>
          <p:nvSpPr>
            <p:cNvPr id="105524" name="Rectangle 52"/>
            <p:cNvSpPr>
              <a:spLocks noChangeArrowheads="1"/>
            </p:cNvSpPr>
            <p:nvPr/>
          </p:nvSpPr>
          <p:spPr bwMode="auto">
            <a:xfrm>
              <a:off x="4541" y="1353"/>
              <a:ext cx="595" cy="327"/>
            </a:xfrm>
            <a:prstGeom prst="rect">
              <a:avLst/>
            </a:prstGeom>
            <a:noFill/>
            <a:ln w="9525">
              <a:noFill/>
              <a:miter lim="800000"/>
            </a:ln>
            <a:effectLst/>
          </p:spPr>
          <p:txBody>
            <a:bodyPr lIns="92075" tIns="46038" rIns="92075" bIns="46038">
              <a:spAutoFit/>
            </a:bodyPr>
            <a:lstStyle/>
            <a:p>
              <a:pPr eaLnBrk="0" hangingPunct="0"/>
              <a:r>
                <a:rPr lang="en-US" altLang="zh-CN" sz="2800" i="1">
                  <a:solidFill>
                    <a:srgbClr val="000000"/>
                  </a:solidFill>
                  <a:latin typeface="黑体" panose="02010609060101010101" pitchFamily="49" charset="-122"/>
                  <a:ea typeface="黑体" panose="02010609060101010101" pitchFamily="49" charset="-122"/>
                </a:rPr>
                <a:t>r</a:t>
              </a:r>
            </a:p>
          </p:txBody>
        </p:sp>
      </p:grpSp>
      <p:grpSp>
        <p:nvGrpSpPr>
          <p:cNvPr id="10" name="Group 53"/>
          <p:cNvGrpSpPr/>
          <p:nvPr/>
        </p:nvGrpSpPr>
        <p:grpSpPr bwMode="auto">
          <a:xfrm>
            <a:off x="6918325" y="2438400"/>
            <a:ext cx="2149475" cy="1104900"/>
            <a:chOff x="4406" y="1320"/>
            <a:chExt cx="1354" cy="696"/>
          </a:xfrm>
        </p:grpSpPr>
        <p:sp>
          <p:nvSpPr>
            <p:cNvPr id="105526" name="Line 54"/>
            <p:cNvSpPr>
              <a:spLocks noChangeShapeType="1"/>
            </p:cNvSpPr>
            <p:nvPr/>
          </p:nvSpPr>
          <p:spPr bwMode="auto">
            <a:xfrm>
              <a:off x="5069" y="1729"/>
              <a:ext cx="259" cy="0"/>
            </a:xfrm>
            <a:prstGeom prst="line">
              <a:avLst/>
            </a:prstGeom>
            <a:noFill/>
            <a:ln w="19050">
              <a:solidFill>
                <a:srgbClr val="000000"/>
              </a:solidFill>
              <a:prstDash val="dash"/>
              <a:round/>
              <a:headEnd type="none" w="sm" len="lg"/>
              <a:tailEnd type="none" w="sm" len="lg"/>
            </a:ln>
            <a:effectLst/>
          </p:spPr>
          <p:txBody>
            <a:bodyPr wrap="none" anchor="ctr"/>
            <a:lstStyle/>
            <a:p>
              <a:endParaRPr lang="zh-CN" altLang="en-US"/>
            </a:p>
          </p:txBody>
        </p:sp>
        <p:sp>
          <p:nvSpPr>
            <p:cNvPr id="105527" name="Line 55"/>
            <p:cNvSpPr>
              <a:spLocks noChangeShapeType="1"/>
            </p:cNvSpPr>
            <p:nvPr/>
          </p:nvSpPr>
          <p:spPr bwMode="auto">
            <a:xfrm>
              <a:off x="4406" y="1607"/>
              <a:ext cx="917" cy="1"/>
            </a:xfrm>
            <a:prstGeom prst="line">
              <a:avLst/>
            </a:prstGeom>
            <a:noFill/>
            <a:ln w="19050">
              <a:solidFill>
                <a:srgbClr val="000000"/>
              </a:solidFill>
              <a:prstDash val="dash"/>
              <a:round/>
              <a:headEnd type="none" w="sm" len="lg"/>
              <a:tailEnd type="none" w="sm" len="lg"/>
            </a:ln>
            <a:effectLst/>
          </p:spPr>
          <p:txBody>
            <a:bodyPr wrap="none" anchor="ctr"/>
            <a:lstStyle/>
            <a:p>
              <a:endParaRPr lang="zh-CN" altLang="en-US"/>
            </a:p>
          </p:txBody>
        </p:sp>
        <p:sp>
          <p:nvSpPr>
            <p:cNvPr id="105528" name="Line 56"/>
            <p:cNvSpPr>
              <a:spLocks noChangeShapeType="1"/>
            </p:cNvSpPr>
            <p:nvPr/>
          </p:nvSpPr>
          <p:spPr bwMode="auto">
            <a:xfrm>
              <a:off x="5236" y="1320"/>
              <a:ext cx="0" cy="287"/>
            </a:xfrm>
            <a:prstGeom prst="line">
              <a:avLst/>
            </a:prstGeom>
            <a:noFill/>
            <a:ln w="12700">
              <a:solidFill>
                <a:srgbClr val="FF0066"/>
              </a:solidFill>
              <a:round/>
              <a:headEnd type="none" w="sm" len="lg"/>
              <a:tailEnd type="triangle" w="sm" len="lg"/>
            </a:ln>
            <a:effectLst/>
          </p:spPr>
          <p:txBody>
            <a:bodyPr wrap="none" anchor="ctr"/>
            <a:lstStyle/>
            <a:p>
              <a:endParaRPr lang="zh-CN" altLang="en-US"/>
            </a:p>
          </p:txBody>
        </p:sp>
        <p:sp>
          <p:nvSpPr>
            <p:cNvPr id="105529" name="Line 57"/>
            <p:cNvSpPr>
              <a:spLocks noChangeShapeType="1"/>
            </p:cNvSpPr>
            <p:nvPr/>
          </p:nvSpPr>
          <p:spPr bwMode="auto">
            <a:xfrm flipV="1">
              <a:off x="5236" y="1729"/>
              <a:ext cx="0" cy="287"/>
            </a:xfrm>
            <a:prstGeom prst="line">
              <a:avLst/>
            </a:prstGeom>
            <a:noFill/>
            <a:ln w="12700">
              <a:solidFill>
                <a:srgbClr val="FF0066"/>
              </a:solidFill>
              <a:round/>
              <a:headEnd type="none" w="sm" len="lg"/>
              <a:tailEnd type="triangle" w="sm" len="lg"/>
            </a:ln>
            <a:effectLst/>
          </p:spPr>
          <p:txBody>
            <a:bodyPr wrap="none" anchor="ctr"/>
            <a:lstStyle/>
            <a:p>
              <a:endParaRPr lang="zh-CN" altLang="en-US"/>
            </a:p>
          </p:txBody>
        </p:sp>
        <p:sp>
          <p:nvSpPr>
            <p:cNvPr id="105530" name="Rectangle 58"/>
            <p:cNvSpPr>
              <a:spLocks noChangeArrowheads="1"/>
            </p:cNvSpPr>
            <p:nvPr/>
          </p:nvSpPr>
          <p:spPr bwMode="auto">
            <a:xfrm>
              <a:off x="5213" y="1344"/>
              <a:ext cx="547" cy="327"/>
            </a:xfrm>
            <a:prstGeom prst="rect">
              <a:avLst/>
            </a:prstGeom>
            <a:noFill/>
            <a:ln w="9525">
              <a:noFill/>
              <a:miter lim="800000"/>
            </a:ln>
            <a:effectLst/>
          </p:spPr>
          <p:txBody>
            <a:bodyPr>
              <a:spAutoFit/>
            </a:bodyPr>
            <a:lstStyle/>
            <a:p>
              <a:r>
                <a:rPr lang="en-US" altLang="zh-CN" sz="2800" i="1">
                  <a:solidFill>
                    <a:srgbClr val="000000"/>
                  </a:solidFill>
                  <a:latin typeface="黑体" panose="02010609060101010101" pitchFamily="49" charset="-122"/>
                  <a:ea typeface="黑体" panose="02010609060101010101" pitchFamily="49" charset="-122"/>
                </a:rPr>
                <a:t>d</a:t>
              </a:r>
            </a:p>
          </p:txBody>
        </p:sp>
      </p:grpSp>
      <p:grpSp>
        <p:nvGrpSpPr>
          <p:cNvPr id="11" name="Group 59"/>
          <p:cNvGrpSpPr/>
          <p:nvPr/>
        </p:nvGrpSpPr>
        <p:grpSpPr bwMode="auto">
          <a:xfrm>
            <a:off x="3886200" y="5059363"/>
            <a:ext cx="5410200" cy="1646237"/>
            <a:chOff x="2496" y="2971"/>
            <a:chExt cx="3408" cy="1037"/>
          </a:xfrm>
        </p:grpSpPr>
        <p:grpSp>
          <p:nvGrpSpPr>
            <p:cNvPr id="12" name="Group 60"/>
            <p:cNvGrpSpPr/>
            <p:nvPr/>
          </p:nvGrpSpPr>
          <p:grpSpPr bwMode="auto">
            <a:xfrm>
              <a:off x="2863" y="2971"/>
              <a:ext cx="3041" cy="1037"/>
              <a:chOff x="2832" y="2971"/>
              <a:chExt cx="3041" cy="1037"/>
            </a:xfrm>
          </p:grpSpPr>
          <p:graphicFrame>
            <p:nvGraphicFramePr>
              <p:cNvPr id="105533" name="Object 61"/>
              <p:cNvGraphicFramePr>
                <a:graphicFrameLocks noChangeAspect="1"/>
              </p:cNvGraphicFramePr>
              <p:nvPr/>
            </p:nvGraphicFramePr>
            <p:xfrm>
              <a:off x="3021" y="2971"/>
              <a:ext cx="1418" cy="677"/>
            </p:xfrm>
            <a:graphic>
              <a:graphicData uri="http://schemas.openxmlformats.org/presentationml/2006/ole">
                <mc:AlternateContent xmlns:mc="http://schemas.openxmlformats.org/markup-compatibility/2006">
                  <mc:Choice xmlns:v="urn:schemas-microsoft-com:vml" Requires="v">
                    <p:oleObj spid="_x0000_s37073" name="公式" r:id="rId17" imgW="1612900" imgH="660400" progId="Equation.3">
                      <p:embed/>
                    </p:oleObj>
                  </mc:Choice>
                  <mc:Fallback>
                    <p:oleObj name="公式" r:id="rId17" imgW="1612900" imgH="660400" progId="Equation.3">
                      <p:embed/>
                      <p:pic>
                        <p:nvPicPr>
                          <p:cNvPr id="0" name="Picture 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21" y="2971"/>
                            <a:ext cx="1418" cy="6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5534" name="Object 62"/>
              <p:cNvGraphicFramePr>
                <a:graphicFrameLocks noChangeAspect="1"/>
              </p:cNvGraphicFramePr>
              <p:nvPr/>
            </p:nvGraphicFramePr>
            <p:xfrm>
              <a:off x="3021" y="3696"/>
              <a:ext cx="1087" cy="312"/>
            </p:xfrm>
            <a:graphic>
              <a:graphicData uri="http://schemas.openxmlformats.org/presentationml/2006/ole">
                <mc:AlternateContent xmlns:mc="http://schemas.openxmlformats.org/markup-compatibility/2006">
                  <mc:Choice xmlns:v="urn:schemas-microsoft-com:vml" Requires="v">
                    <p:oleObj spid="_x0000_s37074" name="公式" r:id="rId19" imgW="1015365" imgH="304800" progId="Equation.3">
                      <p:embed/>
                    </p:oleObj>
                  </mc:Choice>
                  <mc:Fallback>
                    <p:oleObj name="公式" r:id="rId19" imgW="1015365" imgH="304800" progId="Equation.3">
                      <p:embed/>
                      <p:pic>
                        <p:nvPicPr>
                          <p:cNvPr id="0" name="Picture 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21" y="3696"/>
                            <a:ext cx="1087"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535" name="Rectangle 63"/>
              <p:cNvSpPr>
                <a:spLocks noChangeArrowheads="1"/>
              </p:cNvSpPr>
              <p:nvPr/>
            </p:nvSpPr>
            <p:spPr bwMode="auto">
              <a:xfrm>
                <a:off x="4061" y="3657"/>
                <a:ext cx="1812" cy="327"/>
              </a:xfrm>
              <a:prstGeom prst="rect">
                <a:avLst/>
              </a:prstGeom>
              <a:noFill/>
              <a:ln w="9525">
                <a:noFill/>
                <a:miter lim="800000"/>
              </a:ln>
              <a:effectLst/>
            </p:spPr>
            <p:txBody>
              <a:bodyPr>
                <a:spAutoFit/>
              </a:bodyPr>
              <a:lstStyle/>
              <a:p>
                <a:pPr algn="ctr">
                  <a:spcBef>
                    <a:spcPct val="50000"/>
                  </a:spcBef>
                </a:pPr>
                <a:r>
                  <a:rPr lang="zh-CN" altLang="en-US" sz="2800" dirty="0">
                    <a:solidFill>
                      <a:srgbClr val="000000"/>
                    </a:solidFill>
                    <a:latin typeface="黑体" panose="02010609060101010101" pitchFamily="49" charset="-122"/>
                    <a:ea typeface="黑体" panose="02010609060101010101" pitchFamily="49" charset="-122"/>
                  </a:rPr>
                  <a:t>暗环半径</a:t>
                </a:r>
              </a:p>
            </p:txBody>
          </p:sp>
          <p:sp>
            <p:nvSpPr>
              <p:cNvPr id="105536" name="Rectangle 64"/>
              <p:cNvSpPr>
                <a:spLocks noChangeArrowheads="1"/>
              </p:cNvSpPr>
              <p:nvPr/>
            </p:nvSpPr>
            <p:spPr bwMode="auto">
              <a:xfrm>
                <a:off x="4202" y="3081"/>
                <a:ext cx="1513" cy="327"/>
              </a:xfrm>
              <a:prstGeom prst="rect">
                <a:avLst/>
              </a:prstGeom>
              <a:noFill/>
              <a:ln w="9525">
                <a:noFill/>
                <a:miter lim="800000"/>
              </a:ln>
              <a:effectLst/>
            </p:spPr>
            <p:txBody>
              <a:bodyPr>
                <a:spAutoFit/>
              </a:bodyPr>
              <a:lstStyle/>
              <a:p>
                <a:pPr algn="ctr">
                  <a:spcBef>
                    <a:spcPct val="50000"/>
                  </a:spcBef>
                </a:pPr>
                <a:r>
                  <a:rPr lang="zh-CN" altLang="en-US" sz="2800" dirty="0">
                    <a:solidFill>
                      <a:srgbClr val="000000"/>
                    </a:solidFill>
                    <a:latin typeface="黑体" panose="02010609060101010101" pitchFamily="49" charset="-122"/>
                    <a:ea typeface="黑体" panose="02010609060101010101" pitchFamily="49" charset="-122"/>
                  </a:rPr>
                  <a:t>明环半径</a:t>
                </a:r>
              </a:p>
            </p:txBody>
          </p:sp>
          <p:sp>
            <p:nvSpPr>
              <p:cNvPr id="105537" name="AutoShape 65"/>
              <p:cNvSpPr/>
              <p:nvPr/>
            </p:nvSpPr>
            <p:spPr bwMode="auto">
              <a:xfrm>
                <a:off x="2832" y="3264"/>
                <a:ext cx="142" cy="659"/>
              </a:xfrm>
              <a:prstGeom prst="leftBrace">
                <a:avLst>
                  <a:gd name="adj1" fmla="val 38674"/>
                  <a:gd name="adj2" fmla="val 50000"/>
                </a:avLst>
              </a:prstGeom>
              <a:noFill/>
              <a:ln w="28575">
                <a:solidFill>
                  <a:srgbClr val="CC00CC"/>
                </a:solidFill>
                <a:round/>
              </a:ln>
              <a:effectLst/>
            </p:spPr>
            <p:txBody>
              <a:bodyPr wrap="none" anchor="ctr"/>
              <a:lstStyle/>
              <a:p>
                <a:endParaRPr lang="zh-CN" altLang="en-US"/>
              </a:p>
            </p:txBody>
          </p:sp>
        </p:grpSp>
        <p:sp>
          <p:nvSpPr>
            <p:cNvPr id="105538" name="AutoShape 66"/>
            <p:cNvSpPr>
              <a:spLocks noChangeArrowheads="1"/>
            </p:cNvSpPr>
            <p:nvPr/>
          </p:nvSpPr>
          <p:spPr bwMode="auto">
            <a:xfrm>
              <a:off x="2496" y="3552"/>
              <a:ext cx="288" cy="96"/>
            </a:xfrm>
            <a:prstGeom prst="rightArrow">
              <a:avLst>
                <a:gd name="adj1" fmla="val 50000"/>
                <a:gd name="adj2" fmla="val 75000"/>
              </a:avLst>
            </a:prstGeom>
            <a:solidFill>
              <a:srgbClr val="FFCCFF">
                <a:alpha val="50000"/>
              </a:srgbClr>
            </a:solidFill>
            <a:ln w="19050">
              <a:solidFill>
                <a:srgbClr val="CC00CC"/>
              </a:solidFill>
              <a:miter lim="800000"/>
            </a:ln>
            <a:effectLst/>
          </p:spPr>
          <p:txBody>
            <a:bodyPr wrap="none" anchor="ctr"/>
            <a:lstStyle/>
            <a:p>
              <a:endParaRPr lang="zh-CN" altLang="en-US"/>
            </a:p>
          </p:txBody>
        </p:sp>
      </p:grpSp>
      <p:sp>
        <p:nvSpPr>
          <p:cNvPr id="67" name="矩形 66"/>
          <p:cNvSpPr/>
          <p:nvPr/>
        </p:nvSpPr>
        <p:spPr>
          <a:xfrm>
            <a:off x="762000" y="152400"/>
            <a:ext cx="2451312" cy="584775"/>
          </a:xfrm>
          <a:prstGeom prst="rect">
            <a:avLst/>
          </a:prstGeom>
        </p:spPr>
        <p:txBody>
          <a:bodyPr wrap="none">
            <a:spAutoFit/>
          </a:bodyPr>
          <a:lstStyle/>
          <a:p>
            <a:r>
              <a:rPr lang="zh-CN" altLang="zh-CN" sz="3200" b="1" dirty="0">
                <a:solidFill>
                  <a:srgbClr val="00B050"/>
                </a:solidFill>
                <a:latin typeface="黑体" panose="02010609060101010101" pitchFamily="49" charset="-122"/>
                <a:ea typeface="黑体" panose="02010609060101010101" pitchFamily="49" charset="-122"/>
              </a:rPr>
              <a:t>二 等厚干涉</a:t>
            </a:r>
            <a:endParaRPr lang="zh-CN" altLang="zh-CN" sz="3200"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ppt_x</p:attrName>
                                        </p:attrNameLst>
                                      </p:cBhvr>
                                      <p:tavLst>
                                        <p:tav tm="0">
                                          <p:val>
                                            <p:strVal val="#ppt_x-#ppt_w/2"/>
                                          </p:val>
                                        </p:tav>
                                        <p:tav tm="100000">
                                          <p:val>
                                            <p:strVal val="#ppt_x"/>
                                          </p:val>
                                        </p:tav>
                                      </p:tavLst>
                                    </p:anim>
                                    <p:anim calcmode="lin" valueType="num">
                                      <p:cBhvr>
                                        <p:cTn id="23" dur="500" fill="hold"/>
                                        <p:tgtEl>
                                          <p:spTgt spid="9"/>
                                        </p:tgtEl>
                                        <p:attrNameLst>
                                          <p:attrName>ppt_y</p:attrName>
                                        </p:attrNameLst>
                                      </p:cBhvr>
                                      <p:tavLst>
                                        <p:tav tm="0">
                                          <p:val>
                                            <p:strVal val="#ppt_y"/>
                                          </p:val>
                                        </p:tav>
                                        <p:tav tm="100000">
                                          <p:val>
                                            <p:strVal val="#ppt_y"/>
                                          </p:val>
                                        </p:tav>
                                      </p:tavLst>
                                    </p:anim>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3" presetClass="entr" presetSubtype="5" fill="hold" nodeType="clickEffect">
                                  <p:stCondLst>
                                    <p:cond delay="0"/>
                                  </p:stCondLst>
                                  <p:childTnLst>
                                    <p:set>
                                      <p:cBhvr>
                                        <p:cTn id="29" dur="1" fill="hold">
                                          <p:stCondLst>
                                            <p:cond delay="0"/>
                                          </p:stCondLst>
                                        </p:cTn>
                                        <p:tgtEl>
                                          <p:spTgt spid="105508"/>
                                        </p:tgtEl>
                                        <p:attrNameLst>
                                          <p:attrName>style.visibility</p:attrName>
                                        </p:attrNameLst>
                                      </p:cBhvr>
                                      <p:to>
                                        <p:strVal val="visible"/>
                                      </p:to>
                                    </p:set>
                                    <p:animEffect transition="in" filter="blinds(vertical)">
                                      <p:cBhvr>
                                        <p:cTn id="30" dur="500"/>
                                        <p:tgtEl>
                                          <p:spTgt spid="105508"/>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05509"/>
                                        </p:tgtEl>
                                        <p:attrNameLst>
                                          <p:attrName>style.visibility</p:attrName>
                                        </p:attrNameLst>
                                      </p:cBhvr>
                                      <p:to>
                                        <p:strVal val="visible"/>
                                      </p:to>
                                    </p:set>
                                    <p:animEffect transition="in" filter="blinds(horizontal)">
                                      <p:cBhvr>
                                        <p:cTn id="35" dur="500"/>
                                        <p:tgtEl>
                                          <p:spTgt spid="105509"/>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5" fill="hold" nodeType="clickEffect">
                                  <p:stCondLst>
                                    <p:cond delay="0"/>
                                  </p:stCondLst>
                                  <p:childTnLst>
                                    <p:set>
                                      <p:cBhvr>
                                        <p:cTn id="39" dur="1" fill="hold">
                                          <p:stCondLst>
                                            <p:cond delay="0"/>
                                          </p:stCondLst>
                                        </p:cTn>
                                        <p:tgtEl>
                                          <p:spTgt spid="105510"/>
                                        </p:tgtEl>
                                        <p:attrNameLst>
                                          <p:attrName>style.visibility</p:attrName>
                                        </p:attrNameLst>
                                      </p:cBhvr>
                                      <p:to>
                                        <p:strVal val="visible"/>
                                      </p:to>
                                    </p:set>
                                    <p:animEffect transition="in" filter="blinds(vertical)">
                                      <p:cBhvr>
                                        <p:cTn id="40" dur="500"/>
                                        <p:tgtEl>
                                          <p:spTgt spid="10551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blinds(horizontal)">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457200" y="214313"/>
            <a:ext cx="49069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defRPr sz="2800" b="1">
                <a:solidFill>
                  <a:schemeClr val="tx1"/>
                </a:solidFill>
                <a:latin typeface="Times New Roman" panose="02020603050405020304" pitchFamily="18" charset="0"/>
                <a:ea typeface="宋体" panose="02010600030101010101" pitchFamily="2" charset="-122"/>
              </a:defRPr>
            </a:lvl1pPr>
            <a:lvl2pPr marL="742950" indent="-285750" defTabSz="762000">
              <a:defRPr sz="2800" b="1">
                <a:solidFill>
                  <a:schemeClr val="tx1"/>
                </a:solidFill>
                <a:latin typeface="Times New Roman" panose="02020603050405020304" pitchFamily="18" charset="0"/>
                <a:ea typeface="宋体" panose="02010600030101010101" pitchFamily="2" charset="-122"/>
              </a:defRPr>
            </a:lvl2pPr>
            <a:lvl3pPr marL="1143000" indent="-228600" defTabSz="762000">
              <a:defRPr sz="2800" b="1">
                <a:solidFill>
                  <a:schemeClr val="tx1"/>
                </a:solidFill>
                <a:latin typeface="Times New Roman" panose="02020603050405020304" pitchFamily="18" charset="0"/>
                <a:ea typeface="宋体" panose="02010600030101010101" pitchFamily="2" charset="-122"/>
              </a:defRPr>
            </a:lvl3pPr>
            <a:lvl4pPr marL="1600200" indent="-228600" defTabSz="762000">
              <a:defRPr sz="2800" b="1">
                <a:solidFill>
                  <a:schemeClr val="tx1"/>
                </a:solidFill>
                <a:latin typeface="Times New Roman" panose="02020603050405020304" pitchFamily="18" charset="0"/>
                <a:ea typeface="宋体" panose="02010600030101010101" pitchFamily="2" charset="-122"/>
              </a:defRPr>
            </a:lvl4pPr>
            <a:lvl5pPr marL="2057400" indent="-228600" defTabSz="762000">
              <a:defRPr sz="28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50000"/>
              </a:spcBef>
              <a:spcAft>
                <a:spcPct val="0"/>
              </a:spcAft>
            </a:pPr>
            <a:r>
              <a:rPr lang="zh-CN" altLang="en-US" sz="3200">
                <a:solidFill>
                  <a:srgbClr val="3333CC"/>
                </a:solidFill>
                <a:latin typeface="宋体" panose="02010600030101010101" pitchFamily="2" charset="-122"/>
              </a:rPr>
              <a:t>电容器充电过程出现矛盾</a:t>
            </a:r>
          </a:p>
        </p:txBody>
      </p:sp>
      <p:grpSp>
        <p:nvGrpSpPr>
          <p:cNvPr id="3" name="Group 3"/>
          <p:cNvGrpSpPr/>
          <p:nvPr/>
        </p:nvGrpSpPr>
        <p:grpSpPr bwMode="auto">
          <a:xfrm>
            <a:off x="457200" y="823913"/>
            <a:ext cx="6829425" cy="585787"/>
            <a:chOff x="0" y="0"/>
            <a:chExt cx="4128" cy="369"/>
          </a:xfrm>
        </p:grpSpPr>
        <p:sp>
          <p:nvSpPr>
            <p:cNvPr id="4" name="Rectangle 4"/>
            <p:cNvSpPr>
              <a:spLocks noChangeArrowheads="1"/>
            </p:cNvSpPr>
            <p:nvPr/>
          </p:nvSpPr>
          <p:spPr bwMode="auto">
            <a:xfrm>
              <a:off x="0" y="0"/>
              <a:ext cx="4128"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defRPr sz="2800" b="1">
                  <a:solidFill>
                    <a:schemeClr val="tx1"/>
                  </a:solidFill>
                  <a:latin typeface="Times New Roman" panose="02020603050405020304" pitchFamily="18" charset="0"/>
                  <a:ea typeface="宋体" panose="02010600030101010101" pitchFamily="2" charset="-122"/>
                </a:defRPr>
              </a:lvl1pPr>
              <a:lvl2pPr marL="742950" indent="-285750" defTabSz="762000">
                <a:defRPr sz="2800" b="1">
                  <a:solidFill>
                    <a:schemeClr val="tx1"/>
                  </a:solidFill>
                  <a:latin typeface="Times New Roman" panose="02020603050405020304" pitchFamily="18" charset="0"/>
                  <a:ea typeface="宋体" panose="02010600030101010101" pitchFamily="2" charset="-122"/>
                </a:defRPr>
              </a:lvl2pPr>
              <a:lvl3pPr marL="1143000" indent="-228600" defTabSz="762000">
                <a:defRPr sz="2800" b="1">
                  <a:solidFill>
                    <a:schemeClr val="tx1"/>
                  </a:solidFill>
                  <a:latin typeface="Times New Roman" panose="02020603050405020304" pitchFamily="18" charset="0"/>
                  <a:ea typeface="宋体" panose="02010600030101010101" pitchFamily="2" charset="-122"/>
                </a:defRPr>
              </a:lvl3pPr>
              <a:lvl4pPr marL="1600200" indent="-228600" defTabSz="762000">
                <a:defRPr sz="2800" b="1">
                  <a:solidFill>
                    <a:schemeClr val="tx1"/>
                  </a:solidFill>
                  <a:latin typeface="Times New Roman" panose="02020603050405020304" pitchFamily="18" charset="0"/>
                  <a:ea typeface="宋体" panose="02010600030101010101" pitchFamily="2" charset="-122"/>
                </a:defRPr>
              </a:lvl4pPr>
              <a:lvl5pPr marL="2057400" indent="-228600" defTabSz="762000">
                <a:defRPr sz="28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50000"/>
                </a:spcBef>
                <a:spcAft>
                  <a:spcPct val="0"/>
                </a:spcAft>
                <a:buClrTx/>
                <a:buSzTx/>
                <a:buFontTx/>
                <a:buNone/>
                <a:defRPr/>
              </a:pPr>
              <a:r>
                <a:rPr kumimoji="0" lang="zh-CN" altLang="en-US" sz="3200" b="1"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rPr>
                <a:t>在某时刻回路中传导电流强度为</a:t>
              </a:r>
            </a:p>
          </p:txBody>
        </p:sp>
        <p:graphicFrame>
          <p:nvGraphicFramePr>
            <p:cNvPr id="5" name="Object 5"/>
            <p:cNvGraphicFramePr/>
            <p:nvPr/>
          </p:nvGraphicFramePr>
          <p:xfrm>
            <a:off x="3550" y="19"/>
            <a:ext cx="188" cy="339"/>
          </p:xfrm>
          <a:graphic>
            <a:graphicData uri="http://schemas.openxmlformats.org/presentationml/2006/ole">
              <mc:AlternateContent xmlns:mc="http://schemas.openxmlformats.org/markup-compatibility/2006">
                <mc:Choice xmlns:v="urn:schemas-microsoft-com:vml" Requires="v">
                  <p:oleObj spid="_x0000_s157168" r:id="rId3" imgW="90805" imgH="154940" progId="Equation.2">
                    <p:embed/>
                  </p:oleObj>
                </mc:Choice>
                <mc:Fallback>
                  <p:oleObj r:id="rId3" imgW="90805" imgH="154940" progId="Equation.2">
                    <p:embed/>
                    <p:pic>
                      <p:nvPicPr>
                        <p:cNvPr id="0" name="Picture 3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0" y="19"/>
                          <a:ext cx="188" cy="339"/>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6" name="Group 6"/>
          <p:cNvGrpSpPr/>
          <p:nvPr/>
        </p:nvGrpSpPr>
        <p:grpSpPr bwMode="auto">
          <a:xfrm>
            <a:off x="6324600" y="1004888"/>
            <a:ext cx="2590800" cy="2133600"/>
            <a:chOff x="0" y="0"/>
            <a:chExt cx="1632" cy="1344"/>
          </a:xfrm>
        </p:grpSpPr>
        <p:graphicFrame>
          <p:nvGraphicFramePr>
            <p:cNvPr id="7" name="Object 7"/>
            <p:cNvGraphicFramePr/>
            <p:nvPr/>
          </p:nvGraphicFramePr>
          <p:xfrm>
            <a:off x="0" y="720"/>
            <a:ext cx="188" cy="339"/>
          </p:xfrm>
          <a:graphic>
            <a:graphicData uri="http://schemas.openxmlformats.org/presentationml/2006/ole">
              <mc:AlternateContent xmlns:mc="http://schemas.openxmlformats.org/markup-compatibility/2006">
                <mc:Choice xmlns:v="urn:schemas-microsoft-com:vml" Requires="v">
                  <p:oleObj spid="_x0000_s157169" r:id="rId5" imgW="90805" imgH="154940" progId="Equation.2">
                    <p:embed/>
                  </p:oleObj>
                </mc:Choice>
                <mc:Fallback>
                  <p:oleObj r:id="rId5" imgW="90805" imgH="154940" progId="Equation.2">
                    <p:embed/>
                    <p:pic>
                      <p:nvPicPr>
                        <p:cNvPr id="0" name="Picture 31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20"/>
                          <a:ext cx="188" cy="339"/>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Group 8"/>
            <p:cNvGrpSpPr/>
            <p:nvPr/>
          </p:nvGrpSpPr>
          <p:grpSpPr bwMode="auto">
            <a:xfrm>
              <a:off x="192" y="0"/>
              <a:ext cx="1440" cy="1344"/>
              <a:chOff x="0" y="0"/>
              <a:chExt cx="2304" cy="1584"/>
            </a:xfrm>
          </p:grpSpPr>
          <p:sp>
            <p:nvSpPr>
              <p:cNvPr id="9" name="Line 9"/>
              <p:cNvSpPr>
                <a:spLocks noChangeShapeType="1"/>
              </p:cNvSpPr>
              <p:nvPr/>
            </p:nvSpPr>
            <p:spPr bwMode="auto">
              <a:xfrm>
                <a:off x="1008" y="0"/>
                <a:ext cx="0" cy="1008"/>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0" name="Line 10"/>
              <p:cNvSpPr>
                <a:spLocks noChangeShapeType="1"/>
              </p:cNvSpPr>
              <p:nvPr/>
            </p:nvSpPr>
            <p:spPr bwMode="auto">
              <a:xfrm>
                <a:off x="1632" y="0"/>
                <a:ext cx="0" cy="1008"/>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1" name="Line 11"/>
              <p:cNvSpPr>
                <a:spLocks noChangeShapeType="1"/>
              </p:cNvSpPr>
              <p:nvPr/>
            </p:nvSpPr>
            <p:spPr bwMode="auto">
              <a:xfrm>
                <a:off x="0" y="576"/>
                <a:ext cx="100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2" name="Line 12"/>
              <p:cNvSpPr>
                <a:spLocks noChangeShapeType="1"/>
              </p:cNvSpPr>
              <p:nvPr/>
            </p:nvSpPr>
            <p:spPr bwMode="auto">
              <a:xfrm>
                <a:off x="1632" y="576"/>
                <a:ext cx="672"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Line 13"/>
              <p:cNvSpPr>
                <a:spLocks noChangeShapeType="1"/>
              </p:cNvSpPr>
              <p:nvPr/>
            </p:nvSpPr>
            <p:spPr bwMode="auto">
              <a:xfrm>
                <a:off x="0" y="576"/>
                <a:ext cx="0" cy="864"/>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4" name="Line 14"/>
              <p:cNvSpPr>
                <a:spLocks noChangeShapeType="1"/>
              </p:cNvSpPr>
              <p:nvPr/>
            </p:nvSpPr>
            <p:spPr bwMode="auto">
              <a:xfrm>
                <a:off x="0" y="1440"/>
                <a:ext cx="7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5" name="Line 15"/>
              <p:cNvSpPr>
                <a:spLocks noChangeShapeType="1"/>
              </p:cNvSpPr>
              <p:nvPr/>
            </p:nvSpPr>
            <p:spPr bwMode="auto">
              <a:xfrm>
                <a:off x="768" y="1296"/>
                <a:ext cx="0" cy="288"/>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6" name="Line 16"/>
              <p:cNvSpPr>
                <a:spLocks noChangeShapeType="1"/>
              </p:cNvSpPr>
              <p:nvPr/>
            </p:nvSpPr>
            <p:spPr bwMode="auto">
              <a:xfrm>
                <a:off x="864" y="1392"/>
                <a:ext cx="0" cy="9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7" name="Line 17"/>
              <p:cNvSpPr>
                <a:spLocks noChangeShapeType="1"/>
              </p:cNvSpPr>
              <p:nvPr/>
            </p:nvSpPr>
            <p:spPr bwMode="auto">
              <a:xfrm>
                <a:off x="864" y="1440"/>
                <a:ext cx="720"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8" name="Line 18"/>
              <p:cNvSpPr>
                <a:spLocks noChangeShapeType="1"/>
              </p:cNvSpPr>
              <p:nvPr/>
            </p:nvSpPr>
            <p:spPr bwMode="auto">
              <a:xfrm flipV="1">
                <a:off x="1584" y="1248"/>
                <a:ext cx="288" cy="192"/>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9" name="Line 19"/>
              <p:cNvSpPr>
                <a:spLocks noChangeShapeType="1"/>
              </p:cNvSpPr>
              <p:nvPr/>
            </p:nvSpPr>
            <p:spPr bwMode="auto">
              <a:xfrm>
                <a:off x="1776" y="1440"/>
                <a:ext cx="52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 name="Line 20"/>
              <p:cNvSpPr>
                <a:spLocks noChangeShapeType="1"/>
              </p:cNvSpPr>
              <p:nvPr/>
            </p:nvSpPr>
            <p:spPr bwMode="auto">
              <a:xfrm>
                <a:off x="2304" y="576"/>
                <a:ext cx="0" cy="864"/>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1" name="Line 21"/>
              <p:cNvSpPr>
                <a:spLocks noChangeShapeType="1"/>
              </p:cNvSpPr>
              <p:nvPr/>
            </p:nvSpPr>
            <p:spPr bwMode="auto">
              <a:xfrm>
                <a:off x="1776" y="1152"/>
                <a:ext cx="192" cy="192"/>
              </a:xfrm>
              <a:prstGeom prst="line">
                <a:avLst/>
              </a:prstGeom>
              <a:noFill/>
              <a:ln w="12700">
                <a:solidFill>
                  <a:srgbClr val="00000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2" name="Line 22"/>
              <p:cNvSpPr>
                <a:spLocks noChangeShapeType="1"/>
              </p:cNvSpPr>
              <p:nvPr/>
            </p:nvSpPr>
            <p:spPr bwMode="auto">
              <a:xfrm>
                <a:off x="0" y="912"/>
                <a:ext cx="0" cy="240"/>
              </a:xfrm>
              <a:prstGeom prst="line">
                <a:avLst/>
              </a:prstGeom>
              <a:noFill/>
              <a:ln w="38100">
                <a:solidFill>
                  <a:srgbClr val="FF0066"/>
                </a:solidFill>
                <a:round/>
                <a:head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nvGrpSpPr>
              <p:cNvPr id="23" name="Group 23"/>
              <p:cNvGrpSpPr/>
              <p:nvPr/>
            </p:nvGrpSpPr>
            <p:grpSpPr bwMode="auto">
              <a:xfrm>
                <a:off x="1826" y="198"/>
                <a:ext cx="319" cy="387"/>
                <a:chOff x="0" y="0"/>
                <a:chExt cx="319" cy="387"/>
              </a:xfrm>
            </p:grpSpPr>
            <p:sp>
              <p:nvSpPr>
                <p:cNvPr id="24" name="Line 24"/>
                <p:cNvSpPr>
                  <a:spLocks noChangeShapeType="1"/>
                </p:cNvSpPr>
                <p:nvPr/>
              </p:nvSpPr>
              <p:spPr bwMode="auto">
                <a:xfrm>
                  <a:off x="127" y="387"/>
                  <a:ext cx="192" cy="0"/>
                </a:xfrm>
                <a:prstGeom prst="line">
                  <a:avLst/>
                </a:prstGeom>
                <a:noFill/>
                <a:ln w="38100">
                  <a:solidFill>
                    <a:srgbClr val="FF330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aphicFrame>
              <p:nvGraphicFramePr>
                <p:cNvPr id="25" name="Object 25"/>
                <p:cNvGraphicFramePr/>
                <p:nvPr/>
              </p:nvGraphicFramePr>
              <p:xfrm>
                <a:off x="0" y="0"/>
                <a:ext cx="188" cy="339"/>
              </p:xfrm>
              <a:graphic>
                <a:graphicData uri="http://schemas.openxmlformats.org/presentationml/2006/ole">
                  <mc:AlternateContent xmlns:mc="http://schemas.openxmlformats.org/markup-compatibility/2006">
                    <mc:Choice xmlns:v="urn:schemas-microsoft-com:vml" Requires="v">
                      <p:oleObj spid="_x0000_s157170" r:id="rId6" imgW="90805" imgH="154940" progId="Equation.2">
                        <p:embed/>
                      </p:oleObj>
                    </mc:Choice>
                    <mc:Fallback>
                      <p:oleObj r:id="rId6" imgW="90805" imgH="154940" progId="Equation.2">
                        <p:embed/>
                        <p:pic>
                          <p:nvPicPr>
                            <p:cNvPr id="0" name="Picture 31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88" cy="339"/>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grpSp>
        <p:nvGrpSpPr>
          <p:cNvPr id="26" name="Group 27"/>
          <p:cNvGrpSpPr/>
          <p:nvPr/>
        </p:nvGrpSpPr>
        <p:grpSpPr bwMode="auto">
          <a:xfrm>
            <a:off x="6477000" y="1371600"/>
            <a:ext cx="835025" cy="574675"/>
            <a:chOff x="0" y="0"/>
            <a:chExt cx="526" cy="362"/>
          </a:xfrm>
        </p:grpSpPr>
        <p:sp>
          <p:nvSpPr>
            <p:cNvPr id="27" name="Line 28"/>
            <p:cNvSpPr>
              <a:spLocks noChangeShapeType="1"/>
            </p:cNvSpPr>
            <p:nvPr/>
          </p:nvSpPr>
          <p:spPr bwMode="auto">
            <a:xfrm>
              <a:off x="526" y="90"/>
              <a:ext cx="0" cy="144"/>
            </a:xfrm>
            <a:prstGeom prst="line">
              <a:avLst/>
            </a:prstGeom>
            <a:noFill/>
            <a:ln w="38100">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8" name="Oval 29"/>
            <p:cNvSpPr>
              <a:spLocks noChangeArrowheads="1"/>
            </p:cNvSpPr>
            <p:nvPr/>
          </p:nvSpPr>
          <p:spPr bwMode="auto">
            <a:xfrm>
              <a:off x="302" y="10"/>
              <a:ext cx="208" cy="352"/>
            </a:xfrm>
            <a:prstGeom prst="ellipse">
              <a:avLst/>
            </a:prstGeom>
            <a:noFill/>
            <a:ln w="508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aphicFrame>
          <p:nvGraphicFramePr>
            <p:cNvPr id="29" name="Object 30"/>
            <p:cNvGraphicFramePr/>
            <p:nvPr/>
          </p:nvGraphicFramePr>
          <p:xfrm>
            <a:off x="0" y="0"/>
            <a:ext cx="279" cy="279"/>
          </p:xfrm>
          <a:graphic>
            <a:graphicData uri="http://schemas.openxmlformats.org/presentationml/2006/ole">
              <mc:AlternateContent xmlns:mc="http://schemas.openxmlformats.org/markup-compatibility/2006">
                <mc:Choice xmlns:v="urn:schemas-microsoft-com:vml" Requires="v">
                  <p:oleObj spid="_x0000_s157171" r:id="rId7" imgW="155575" imgH="155575" progId="Equation.2">
                    <p:embed/>
                  </p:oleObj>
                </mc:Choice>
                <mc:Fallback>
                  <p:oleObj r:id="rId7" imgW="155575" imgH="155575" progId="Equation.2">
                    <p:embed/>
                    <p:pic>
                      <p:nvPicPr>
                        <p:cNvPr id="0" name="Picture 31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279" cy="279"/>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0" name="Group 31"/>
          <p:cNvGrpSpPr/>
          <p:nvPr/>
        </p:nvGrpSpPr>
        <p:grpSpPr bwMode="auto">
          <a:xfrm>
            <a:off x="7019925" y="990600"/>
            <a:ext cx="533400" cy="992188"/>
            <a:chOff x="0" y="0"/>
            <a:chExt cx="336" cy="625"/>
          </a:xfrm>
        </p:grpSpPr>
        <p:graphicFrame>
          <p:nvGraphicFramePr>
            <p:cNvPr id="31" name="Object 32"/>
            <p:cNvGraphicFramePr/>
            <p:nvPr/>
          </p:nvGraphicFramePr>
          <p:xfrm>
            <a:off x="0" y="0"/>
            <a:ext cx="336" cy="432"/>
          </p:xfrm>
          <a:graphic>
            <a:graphicData uri="http://schemas.openxmlformats.org/presentationml/2006/ole">
              <mc:AlternateContent xmlns:mc="http://schemas.openxmlformats.org/markup-compatibility/2006">
                <mc:Choice xmlns:v="urn:schemas-microsoft-com:vml" Requires="v">
                  <p:oleObj spid="_x0000_s157172" r:id="rId9" imgW="167640" imgH="206375" progId="Equation.2">
                    <p:embed/>
                  </p:oleObj>
                </mc:Choice>
                <mc:Fallback>
                  <p:oleObj r:id="rId9" imgW="167640" imgH="206375" progId="Equation.2">
                    <p:embed/>
                    <p:pic>
                      <p:nvPicPr>
                        <p:cNvPr id="0" name="Picture 31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336" cy="43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 name="未知"/>
            <p:cNvSpPr/>
            <p:nvPr/>
          </p:nvSpPr>
          <p:spPr bwMode="auto">
            <a:xfrm>
              <a:off x="0" y="240"/>
              <a:ext cx="328" cy="385"/>
            </a:xfrm>
            <a:custGeom>
              <a:avLst/>
              <a:gdLst>
                <a:gd name="T0" fmla="*/ 48 w 328"/>
                <a:gd name="T1" fmla="*/ 0 h 385"/>
                <a:gd name="T2" fmla="*/ 104 w 328"/>
                <a:gd name="T3" fmla="*/ 5 h 385"/>
                <a:gd name="T4" fmla="*/ 145 w 328"/>
                <a:gd name="T5" fmla="*/ 5 h 385"/>
                <a:gd name="T6" fmla="*/ 187 w 328"/>
                <a:gd name="T7" fmla="*/ 5 h 385"/>
                <a:gd name="T8" fmla="*/ 229 w 328"/>
                <a:gd name="T9" fmla="*/ 5 h 385"/>
                <a:gd name="T10" fmla="*/ 257 w 328"/>
                <a:gd name="T11" fmla="*/ 47 h 385"/>
                <a:gd name="T12" fmla="*/ 285 w 328"/>
                <a:gd name="T13" fmla="*/ 88 h 385"/>
                <a:gd name="T14" fmla="*/ 299 w 328"/>
                <a:gd name="T15" fmla="*/ 130 h 385"/>
                <a:gd name="T16" fmla="*/ 313 w 328"/>
                <a:gd name="T17" fmla="*/ 172 h 385"/>
                <a:gd name="T18" fmla="*/ 327 w 328"/>
                <a:gd name="T19" fmla="*/ 214 h 385"/>
                <a:gd name="T20" fmla="*/ 327 w 328"/>
                <a:gd name="T21" fmla="*/ 256 h 385"/>
                <a:gd name="T22" fmla="*/ 327 w 328"/>
                <a:gd name="T23" fmla="*/ 298 h 385"/>
                <a:gd name="T24" fmla="*/ 327 w 328"/>
                <a:gd name="T25" fmla="*/ 340 h 385"/>
                <a:gd name="T26" fmla="*/ 285 w 328"/>
                <a:gd name="T27" fmla="*/ 367 h 385"/>
                <a:gd name="T28" fmla="*/ 243 w 328"/>
                <a:gd name="T29" fmla="*/ 367 h 385"/>
                <a:gd name="T30" fmla="*/ 159 w 328"/>
                <a:gd name="T31" fmla="*/ 367 h 385"/>
                <a:gd name="T32" fmla="*/ 20 w 328"/>
                <a:gd name="T33" fmla="*/ 381 h 385"/>
                <a:gd name="T34" fmla="*/ 0 w 328"/>
                <a:gd name="T35" fmla="*/ 384 h 3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8" h="385">
                  <a:moveTo>
                    <a:pt x="48" y="0"/>
                  </a:moveTo>
                  <a:lnTo>
                    <a:pt x="104" y="5"/>
                  </a:lnTo>
                  <a:lnTo>
                    <a:pt x="145" y="5"/>
                  </a:lnTo>
                  <a:lnTo>
                    <a:pt x="187" y="5"/>
                  </a:lnTo>
                  <a:lnTo>
                    <a:pt x="229" y="5"/>
                  </a:lnTo>
                  <a:lnTo>
                    <a:pt x="257" y="47"/>
                  </a:lnTo>
                  <a:lnTo>
                    <a:pt x="285" y="88"/>
                  </a:lnTo>
                  <a:lnTo>
                    <a:pt x="299" y="130"/>
                  </a:lnTo>
                  <a:lnTo>
                    <a:pt x="313" y="172"/>
                  </a:lnTo>
                  <a:lnTo>
                    <a:pt x="327" y="214"/>
                  </a:lnTo>
                  <a:lnTo>
                    <a:pt x="327" y="256"/>
                  </a:lnTo>
                  <a:lnTo>
                    <a:pt x="327" y="298"/>
                  </a:lnTo>
                  <a:lnTo>
                    <a:pt x="327" y="340"/>
                  </a:lnTo>
                  <a:lnTo>
                    <a:pt x="285" y="367"/>
                  </a:lnTo>
                  <a:lnTo>
                    <a:pt x="243" y="367"/>
                  </a:lnTo>
                  <a:lnTo>
                    <a:pt x="159" y="367"/>
                  </a:lnTo>
                  <a:lnTo>
                    <a:pt x="20" y="381"/>
                  </a:lnTo>
                  <a:lnTo>
                    <a:pt x="0" y="384"/>
                  </a:lnTo>
                </a:path>
              </a:pathLst>
            </a:custGeom>
            <a:noFill/>
            <a:ln w="25400" cap="rnd" cmpd="sng">
              <a:solidFill>
                <a:srgbClr val="3333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grpSp>
        <p:nvGrpSpPr>
          <p:cNvPr id="33" name="Group 34"/>
          <p:cNvGrpSpPr/>
          <p:nvPr/>
        </p:nvGrpSpPr>
        <p:grpSpPr bwMode="auto">
          <a:xfrm>
            <a:off x="7010400" y="620713"/>
            <a:ext cx="1219200" cy="1963737"/>
            <a:chOff x="0" y="0"/>
            <a:chExt cx="1008" cy="1340"/>
          </a:xfrm>
        </p:grpSpPr>
        <p:sp>
          <p:nvSpPr>
            <p:cNvPr id="34" name="未知"/>
            <p:cNvSpPr/>
            <p:nvPr/>
          </p:nvSpPr>
          <p:spPr bwMode="auto">
            <a:xfrm>
              <a:off x="0" y="0"/>
              <a:ext cx="914" cy="1340"/>
            </a:xfrm>
            <a:custGeom>
              <a:avLst/>
              <a:gdLst>
                <a:gd name="T0" fmla="*/ 48 w 914"/>
                <a:gd name="T1" fmla="*/ 511 h 1340"/>
                <a:gd name="T2" fmla="*/ 76 w 914"/>
                <a:gd name="T3" fmla="*/ 446 h 1340"/>
                <a:gd name="T4" fmla="*/ 104 w 914"/>
                <a:gd name="T5" fmla="*/ 390 h 1340"/>
                <a:gd name="T6" fmla="*/ 131 w 914"/>
                <a:gd name="T7" fmla="*/ 334 h 1340"/>
                <a:gd name="T8" fmla="*/ 159 w 914"/>
                <a:gd name="T9" fmla="*/ 293 h 1340"/>
                <a:gd name="T10" fmla="*/ 187 w 914"/>
                <a:gd name="T11" fmla="*/ 251 h 1340"/>
                <a:gd name="T12" fmla="*/ 243 w 914"/>
                <a:gd name="T13" fmla="*/ 195 h 1340"/>
                <a:gd name="T14" fmla="*/ 285 w 914"/>
                <a:gd name="T15" fmla="*/ 139 h 1340"/>
                <a:gd name="T16" fmla="*/ 327 w 914"/>
                <a:gd name="T17" fmla="*/ 111 h 1340"/>
                <a:gd name="T18" fmla="*/ 383 w 914"/>
                <a:gd name="T19" fmla="*/ 83 h 1340"/>
                <a:gd name="T20" fmla="*/ 494 w 914"/>
                <a:gd name="T21" fmla="*/ 27 h 1340"/>
                <a:gd name="T22" fmla="*/ 536 w 914"/>
                <a:gd name="T23" fmla="*/ 0 h 1340"/>
                <a:gd name="T24" fmla="*/ 578 w 914"/>
                <a:gd name="T25" fmla="*/ 0 h 1340"/>
                <a:gd name="T26" fmla="*/ 690 w 914"/>
                <a:gd name="T27" fmla="*/ 0 h 1340"/>
                <a:gd name="T28" fmla="*/ 732 w 914"/>
                <a:gd name="T29" fmla="*/ 0 h 1340"/>
                <a:gd name="T30" fmla="*/ 774 w 914"/>
                <a:gd name="T31" fmla="*/ 0 h 1340"/>
                <a:gd name="T32" fmla="*/ 801 w 914"/>
                <a:gd name="T33" fmla="*/ 41 h 1340"/>
                <a:gd name="T34" fmla="*/ 829 w 914"/>
                <a:gd name="T35" fmla="*/ 83 h 1340"/>
                <a:gd name="T36" fmla="*/ 857 w 914"/>
                <a:gd name="T37" fmla="*/ 125 h 1340"/>
                <a:gd name="T38" fmla="*/ 871 w 914"/>
                <a:gd name="T39" fmla="*/ 237 h 1340"/>
                <a:gd name="T40" fmla="*/ 885 w 914"/>
                <a:gd name="T41" fmla="*/ 293 h 1340"/>
                <a:gd name="T42" fmla="*/ 885 w 914"/>
                <a:gd name="T43" fmla="*/ 334 h 1340"/>
                <a:gd name="T44" fmla="*/ 899 w 914"/>
                <a:gd name="T45" fmla="*/ 376 h 1340"/>
                <a:gd name="T46" fmla="*/ 913 w 914"/>
                <a:gd name="T47" fmla="*/ 432 h 1340"/>
                <a:gd name="T48" fmla="*/ 913 w 914"/>
                <a:gd name="T49" fmla="*/ 530 h 1340"/>
                <a:gd name="T50" fmla="*/ 913 w 914"/>
                <a:gd name="T51" fmla="*/ 613 h 1340"/>
                <a:gd name="T52" fmla="*/ 913 w 914"/>
                <a:gd name="T53" fmla="*/ 697 h 1340"/>
                <a:gd name="T54" fmla="*/ 913 w 914"/>
                <a:gd name="T55" fmla="*/ 739 h 1340"/>
                <a:gd name="T56" fmla="*/ 913 w 914"/>
                <a:gd name="T57" fmla="*/ 781 h 1340"/>
                <a:gd name="T58" fmla="*/ 913 w 914"/>
                <a:gd name="T59" fmla="*/ 837 h 1340"/>
                <a:gd name="T60" fmla="*/ 913 w 914"/>
                <a:gd name="T61" fmla="*/ 892 h 1340"/>
                <a:gd name="T62" fmla="*/ 913 w 914"/>
                <a:gd name="T63" fmla="*/ 934 h 1340"/>
                <a:gd name="T64" fmla="*/ 913 w 914"/>
                <a:gd name="T65" fmla="*/ 1046 h 1340"/>
                <a:gd name="T66" fmla="*/ 913 w 914"/>
                <a:gd name="T67" fmla="*/ 1088 h 1340"/>
                <a:gd name="T68" fmla="*/ 913 w 914"/>
                <a:gd name="T69" fmla="*/ 1130 h 1340"/>
                <a:gd name="T70" fmla="*/ 899 w 914"/>
                <a:gd name="T71" fmla="*/ 1185 h 1340"/>
                <a:gd name="T72" fmla="*/ 871 w 914"/>
                <a:gd name="T73" fmla="*/ 1227 h 1340"/>
                <a:gd name="T74" fmla="*/ 829 w 914"/>
                <a:gd name="T75" fmla="*/ 1269 h 1340"/>
                <a:gd name="T76" fmla="*/ 787 w 914"/>
                <a:gd name="T77" fmla="*/ 1297 h 1340"/>
                <a:gd name="T78" fmla="*/ 746 w 914"/>
                <a:gd name="T79" fmla="*/ 1311 h 1340"/>
                <a:gd name="T80" fmla="*/ 704 w 914"/>
                <a:gd name="T81" fmla="*/ 1325 h 1340"/>
                <a:gd name="T82" fmla="*/ 606 w 914"/>
                <a:gd name="T83" fmla="*/ 1325 h 1340"/>
                <a:gd name="T84" fmla="*/ 466 w 914"/>
                <a:gd name="T85" fmla="*/ 1325 h 1340"/>
                <a:gd name="T86" fmla="*/ 383 w 914"/>
                <a:gd name="T87" fmla="*/ 1339 h 1340"/>
                <a:gd name="T88" fmla="*/ 327 w 914"/>
                <a:gd name="T89" fmla="*/ 1339 h 1340"/>
                <a:gd name="T90" fmla="*/ 285 w 914"/>
                <a:gd name="T91" fmla="*/ 1325 h 1340"/>
                <a:gd name="T92" fmla="*/ 243 w 914"/>
                <a:gd name="T93" fmla="*/ 1297 h 1340"/>
                <a:gd name="T94" fmla="*/ 229 w 914"/>
                <a:gd name="T95" fmla="*/ 1255 h 1340"/>
                <a:gd name="T96" fmla="*/ 201 w 914"/>
                <a:gd name="T97" fmla="*/ 1213 h 1340"/>
                <a:gd name="T98" fmla="*/ 173 w 914"/>
                <a:gd name="T99" fmla="*/ 1171 h 1340"/>
                <a:gd name="T100" fmla="*/ 145 w 914"/>
                <a:gd name="T101" fmla="*/ 1130 h 1340"/>
                <a:gd name="T102" fmla="*/ 104 w 914"/>
                <a:gd name="T103" fmla="*/ 1102 h 1340"/>
                <a:gd name="T104" fmla="*/ 62 w 914"/>
                <a:gd name="T105" fmla="*/ 1060 h 1340"/>
                <a:gd name="T106" fmla="*/ 48 w 914"/>
                <a:gd name="T107" fmla="*/ 1018 h 1340"/>
                <a:gd name="T108" fmla="*/ 34 w 914"/>
                <a:gd name="T109" fmla="*/ 962 h 1340"/>
                <a:gd name="T110" fmla="*/ 6 w 914"/>
                <a:gd name="T111" fmla="*/ 920 h 1340"/>
                <a:gd name="T112" fmla="*/ 6 w 914"/>
                <a:gd name="T113" fmla="*/ 878 h 1340"/>
                <a:gd name="T114" fmla="*/ 0 w 914"/>
                <a:gd name="T115" fmla="*/ 847 h 134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914" h="1340">
                  <a:moveTo>
                    <a:pt x="48" y="511"/>
                  </a:moveTo>
                  <a:lnTo>
                    <a:pt x="76" y="446"/>
                  </a:lnTo>
                  <a:lnTo>
                    <a:pt x="104" y="390"/>
                  </a:lnTo>
                  <a:lnTo>
                    <a:pt x="131" y="334"/>
                  </a:lnTo>
                  <a:lnTo>
                    <a:pt x="159" y="293"/>
                  </a:lnTo>
                  <a:lnTo>
                    <a:pt x="187" y="251"/>
                  </a:lnTo>
                  <a:lnTo>
                    <a:pt x="243" y="195"/>
                  </a:lnTo>
                  <a:lnTo>
                    <a:pt x="285" y="139"/>
                  </a:lnTo>
                  <a:lnTo>
                    <a:pt x="327" y="111"/>
                  </a:lnTo>
                  <a:lnTo>
                    <a:pt x="383" y="83"/>
                  </a:lnTo>
                  <a:lnTo>
                    <a:pt x="494" y="27"/>
                  </a:lnTo>
                  <a:lnTo>
                    <a:pt x="536" y="0"/>
                  </a:lnTo>
                  <a:lnTo>
                    <a:pt x="578" y="0"/>
                  </a:lnTo>
                  <a:lnTo>
                    <a:pt x="690" y="0"/>
                  </a:lnTo>
                  <a:lnTo>
                    <a:pt x="732" y="0"/>
                  </a:lnTo>
                  <a:lnTo>
                    <a:pt x="774" y="0"/>
                  </a:lnTo>
                  <a:lnTo>
                    <a:pt x="801" y="41"/>
                  </a:lnTo>
                  <a:lnTo>
                    <a:pt x="829" y="83"/>
                  </a:lnTo>
                  <a:lnTo>
                    <a:pt x="857" y="125"/>
                  </a:lnTo>
                  <a:lnTo>
                    <a:pt x="871" y="237"/>
                  </a:lnTo>
                  <a:lnTo>
                    <a:pt x="885" y="293"/>
                  </a:lnTo>
                  <a:lnTo>
                    <a:pt x="885" y="334"/>
                  </a:lnTo>
                  <a:lnTo>
                    <a:pt x="899" y="376"/>
                  </a:lnTo>
                  <a:lnTo>
                    <a:pt x="913" y="432"/>
                  </a:lnTo>
                  <a:lnTo>
                    <a:pt x="913" y="530"/>
                  </a:lnTo>
                  <a:lnTo>
                    <a:pt x="913" y="613"/>
                  </a:lnTo>
                  <a:lnTo>
                    <a:pt x="913" y="697"/>
                  </a:lnTo>
                  <a:lnTo>
                    <a:pt x="913" y="739"/>
                  </a:lnTo>
                  <a:lnTo>
                    <a:pt x="913" y="781"/>
                  </a:lnTo>
                  <a:lnTo>
                    <a:pt x="913" y="837"/>
                  </a:lnTo>
                  <a:lnTo>
                    <a:pt x="913" y="892"/>
                  </a:lnTo>
                  <a:lnTo>
                    <a:pt x="913" y="934"/>
                  </a:lnTo>
                  <a:lnTo>
                    <a:pt x="913" y="1046"/>
                  </a:lnTo>
                  <a:lnTo>
                    <a:pt x="913" y="1088"/>
                  </a:lnTo>
                  <a:lnTo>
                    <a:pt x="913" y="1130"/>
                  </a:lnTo>
                  <a:lnTo>
                    <a:pt x="899" y="1185"/>
                  </a:lnTo>
                  <a:lnTo>
                    <a:pt x="871" y="1227"/>
                  </a:lnTo>
                  <a:lnTo>
                    <a:pt x="829" y="1269"/>
                  </a:lnTo>
                  <a:lnTo>
                    <a:pt x="787" y="1297"/>
                  </a:lnTo>
                  <a:lnTo>
                    <a:pt x="746" y="1311"/>
                  </a:lnTo>
                  <a:lnTo>
                    <a:pt x="704" y="1325"/>
                  </a:lnTo>
                  <a:lnTo>
                    <a:pt x="606" y="1325"/>
                  </a:lnTo>
                  <a:lnTo>
                    <a:pt x="466" y="1325"/>
                  </a:lnTo>
                  <a:lnTo>
                    <a:pt x="383" y="1339"/>
                  </a:lnTo>
                  <a:lnTo>
                    <a:pt x="327" y="1339"/>
                  </a:lnTo>
                  <a:lnTo>
                    <a:pt x="285" y="1325"/>
                  </a:lnTo>
                  <a:lnTo>
                    <a:pt x="243" y="1297"/>
                  </a:lnTo>
                  <a:lnTo>
                    <a:pt x="229" y="1255"/>
                  </a:lnTo>
                  <a:lnTo>
                    <a:pt x="201" y="1213"/>
                  </a:lnTo>
                  <a:lnTo>
                    <a:pt x="173" y="1171"/>
                  </a:lnTo>
                  <a:lnTo>
                    <a:pt x="145" y="1130"/>
                  </a:lnTo>
                  <a:lnTo>
                    <a:pt x="104" y="1102"/>
                  </a:lnTo>
                  <a:lnTo>
                    <a:pt x="62" y="1060"/>
                  </a:lnTo>
                  <a:lnTo>
                    <a:pt x="48" y="1018"/>
                  </a:lnTo>
                  <a:lnTo>
                    <a:pt x="34" y="962"/>
                  </a:lnTo>
                  <a:lnTo>
                    <a:pt x="6" y="920"/>
                  </a:lnTo>
                  <a:lnTo>
                    <a:pt x="6" y="878"/>
                  </a:lnTo>
                  <a:lnTo>
                    <a:pt x="0" y="847"/>
                  </a:lnTo>
                </a:path>
              </a:pathLst>
            </a:custGeom>
            <a:noFill/>
            <a:ln w="12700" cap="rnd" cmpd="sng">
              <a:solidFill>
                <a:srgbClr val="FF3300"/>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aphicFrame>
          <p:nvGraphicFramePr>
            <p:cNvPr id="35" name="Object 36"/>
            <p:cNvGraphicFramePr/>
            <p:nvPr/>
          </p:nvGraphicFramePr>
          <p:xfrm>
            <a:off x="672" y="528"/>
            <a:ext cx="336" cy="426"/>
          </p:xfrm>
          <a:graphic>
            <a:graphicData uri="http://schemas.openxmlformats.org/presentationml/2006/ole">
              <mc:AlternateContent xmlns:mc="http://schemas.openxmlformats.org/markup-compatibility/2006">
                <mc:Choice xmlns:v="urn:schemas-microsoft-com:vml" Requires="v">
                  <p:oleObj spid="_x0000_s157173" r:id="rId11" imgW="180340" imgH="206375" progId="Equation.2">
                    <p:embed/>
                  </p:oleObj>
                </mc:Choice>
                <mc:Fallback>
                  <p:oleObj r:id="rId11" imgW="180340" imgH="206375" progId="Equation.2">
                    <p:embed/>
                    <p:pic>
                      <p:nvPicPr>
                        <p:cNvPr id="0" name="Picture 31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2" y="528"/>
                          <a:ext cx="336" cy="42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6" name="Object 37"/>
          <p:cNvGraphicFramePr/>
          <p:nvPr/>
        </p:nvGraphicFramePr>
        <p:xfrm>
          <a:off x="1447800" y="2819400"/>
          <a:ext cx="1676400" cy="928688"/>
        </p:xfrm>
        <a:graphic>
          <a:graphicData uri="http://schemas.openxmlformats.org/presentationml/2006/ole">
            <mc:AlternateContent xmlns:mc="http://schemas.openxmlformats.org/markup-compatibility/2006">
              <mc:Choice xmlns:v="urn:schemas-microsoft-com:vml" Requires="v">
                <p:oleObj spid="_x0000_s157174" r:id="rId13" imgW="637540" imgH="344170" progId="Equation.3">
                  <p:embed/>
                </p:oleObj>
              </mc:Choice>
              <mc:Fallback>
                <p:oleObj r:id="rId13" imgW="637540" imgH="344170" progId="Equation.3">
                  <p:embed/>
                  <p:pic>
                    <p:nvPicPr>
                      <p:cNvPr id="0" name="Picture 32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7800" y="2819400"/>
                        <a:ext cx="1676400" cy="9286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 name="Rectangle 38"/>
          <p:cNvSpPr>
            <a:spLocks noChangeArrowheads="1"/>
          </p:cNvSpPr>
          <p:nvPr/>
        </p:nvSpPr>
        <p:spPr bwMode="auto">
          <a:xfrm>
            <a:off x="2513013" y="3860800"/>
            <a:ext cx="5702300"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defRPr sz="2800" b="1">
                <a:solidFill>
                  <a:schemeClr val="tx1"/>
                </a:solidFill>
                <a:latin typeface="Times New Roman" panose="02020603050405020304" pitchFamily="18" charset="0"/>
                <a:ea typeface="宋体" panose="02010600030101010101" pitchFamily="2" charset="-122"/>
              </a:defRPr>
            </a:lvl1pPr>
            <a:lvl2pPr marL="742950" indent="-285750" defTabSz="762000">
              <a:defRPr sz="2800" b="1">
                <a:solidFill>
                  <a:schemeClr val="tx1"/>
                </a:solidFill>
                <a:latin typeface="Times New Roman" panose="02020603050405020304" pitchFamily="18" charset="0"/>
                <a:ea typeface="宋体" panose="02010600030101010101" pitchFamily="2" charset="-122"/>
              </a:defRPr>
            </a:lvl2pPr>
            <a:lvl3pPr marL="1143000" indent="-228600" defTabSz="762000">
              <a:defRPr sz="2800" b="1">
                <a:solidFill>
                  <a:schemeClr val="tx1"/>
                </a:solidFill>
                <a:latin typeface="Times New Roman" panose="02020603050405020304" pitchFamily="18" charset="0"/>
                <a:ea typeface="宋体" panose="02010600030101010101" pitchFamily="2" charset="-122"/>
              </a:defRPr>
            </a:lvl3pPr>
            <a:lvl4pPr marL="1600200" indent="-228600" defTabSz="762000">
              <a:defRPr sz="2800" b="1">
                <a:solidFill>
                  <a:schemeClr val="tx1"/>
                </a:solidFill>
                <a:latin typeface="Times New Roman" panose="02020603050405020304" pitchFamily="18" charset="0"/>
                <a:ea typeface="宋体" panose="02010600030101010101" pitchFamily="2" charset="-122"/>
              </a:defRPr>
            </a:lvl4pPr>
            <a:lvl5pPr marL="2057400" indent="-228600" defTabSz="762000">
              <a:defRPr sz="28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50000"/>
              </a:spcBef>
              <a:spcAft>
                <a:spcPct val="0"/>
              </a:spcAft>
            </a:pPr>
            <a:r>
              <a:rPr lang="zh-CN" altLang="en-US" sz="3200">
                <a:solidFill>
                  <a:srgbClr val="0000CC"/>
                </a:solidFill>
                <a:latin typeface="宋体" panose="02010600030101010101" pitchFamily="2" charset="-122"/>
              </a:rPr>
              <a:t>场客观存在 环流值必须唯一</a:t>
            </a:r>
          </a:p>
          <a:p>
            <a:pPr eaLnBrk="0" fontAlgn="base" hangingPunct="0">
              <a:spcBef>
                <a:spcPct val="50000"/>
              </a:spcBef>
              <a:spcAft>
                <a:spcPct val="0"/>
              </a:spcAft>
            </a:pPr>
            <a:r>
              <a:rPr lang="zh-CN" altLang="en-US" sz="3200">
                <a:solidFill>
                  <a:srgbClr val="0000CC"/>
                </a:solidFill>
                <a:latin typeface="宋体" panose="02010600030101010101" pitchFamily="2" charset="-122"/>
              </a:rPr>
              <a:t>定理应该普适</a:t>
            </a:r>
          </a:p>
        </p:txBody>
      </p:sp>
      <p:grpSp>
        <p:nvGrpSpPr>
          <p:cNvPr id="38" name="Group 42"/>
          <p:cNvGrpSpPr/>
          <p:nvPr/>
        </p:nvGrpSpPr>
        <p:grpSpPr bwMode="auto">
          <a:xfrm>
            <a:off x="457200" y="2881313"/>
            <a:ext cx="914400" cy="609600"/>
            <a:chOff x="0" y="0"/>
            <a:chExt cx="576" cy="384"/>
          </a:xfrm>
        </p:grpSpPr>
        <p:graphicFrame>
          <p:nvGraphicFramePr>
            <p:cNvPr id="39" name="Object 43"/>
            <p:cNvGraphicFramePr/>
            <p:nvPr/>
          </p:nvGraphicFramePr>
          <p:xfrm>
            <a:off x="288" y="0"/>
            <a:ext cx="288" cy="384"/>
          </p:xfrm>
          <a:graphic>
            <a:graphicData uri="http://schemas.openxmlformats.org/presentationml/2006/ole">
              <mc:AlternateContent xmlns:mc="http://schemas.openxmlformats.org/markup-compatibility/2006">
                <mc:Choice xmlns:v="urn:schemas-microsoft-com:vml" Requires="v">
                  <p:oleObj spid="_x0000_s157175" r:id="rId15" imgW="167640" imgH="206375" progId="Equation.2">
                    <p:embed/>
                  </p:oleObj>
                </mc:Choice>
                <mc:Fallback>
                  <p:oleObj r:id="rId15" imgW="167640" imgH="206375" progId="Equation.2">
                    <p:embed/>
                    <p:pic>
                      <p:nvPicPr>
                        <p:cNvPr id="0" name="Picture 32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 y="0"/>
                          <a:ext cx="288" cy="384"/>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 name="Text Box 44"/>
            <p:cNvSpPr txBox="1">
              <a:spLocks noChangeArrowheads="1"/>
            </p:cNvSpPr>
            <p:nvPr/>
          </p:nvSpPr>
          <p:spPr bwMode="auto">
            <a:xfrm>
              <a:off x="0" y="0"/>
              <a:ext cx="28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800" b="1">
                  <a:solidFill>
                    <a:schemeClr val="tx1"/>
                  </a:solidFill>
                  <a:latin typeface="Times New Roman" panose="02020603050405020304" pitchFamily="18" charset="0"/>
                  <a:ea typeface="宋体" panose="02010600030101010101" pitchFamily="2" charset="-122"/>
                </a:defRPr>
              </a:lvl1pPr>
              <a:lvl2pPr marL="742950" indent="-285750" defTabSz="762000">
                <a:defRPr sz="2800" b="1">
                  <a:solidFill>
                    <a:schemeClr val="tx1"/>
                  </a:solidFill>
                  <a:latin typeface="Times New Roman" panose="02020603050405020304" pitchFamily="18" charset="0"/>
                  <a:ea typeface="宋体" panose="02010600030101010101" pitchFamily="2" charset="-122"/>
                </a:defRPr>
              </a:lvl2pPr>
              <a:lvl3pPr marL="1143000" indent="-228600" defTabSz="762000">
                <a:defRPr sz="2800" b="1">
                  <a:solidFill>
                    <a:schemeClr val="tx1"/>
                  </a:solidFill>
                  <a:latin typeface="Times New Roman" panose="02020603050405020304" pitchFamily="18" charset="0"/>
                  <a:ea typeface="宋体" panose="02010600030101010101" pitchFamily="2" charset="-122"/>
                </a:defRPr>
              </a:lvl3pPr>
              <a:lvl4pPr marL="1600200" indent="-228600" defTabSz="762000">
                <a:defRPr sz="2800" b="1">
                  <a:solidFill>
                    <a:schemeClr val="tx1"/>
                  </a:solidFill>
                  <a:latin typeface="Times New Roman" panose="02020603050405020304" pitchFamily="18" charset="0"/>
                  <a:ea typeface="宋体" panose="02010600030101010101" pitchFamily="2" charset="-122"/>
                </a:defRPr>
              </a:lvl4pPr>
              <a:lvl5pPr marL="2057400" indent="-228600" defTabSz="762000">
                <a:defRPr sz="28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50000"/>
                </a:spcBef>
                <a:spcAft>
                  <a:spcPct val="0"/>
                </a:spcAft>
                <a:buClrTx/>
                <a:buSzTx/>
                <a:buFontTx/>
                <a:buNone/>
                <a:defRPr/>
              </a:pPr>
              <a:r>
                <a:rPr kumimoji="0" lang="zh-CN" altLang="en-US" sz="32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取</a:t>
              </a:r>
            </a:p>
          </p:txBody>
        </p:sp>
      </p:grpSp>
      <p:grpSp>
        <p:nvGrpSpPr>
          <p:cNvPr id="41" name="Group 45"/>
          <p:cNvGrpSpPr/>
          <p:nvPr/>
        </p:nvGrpSpPr>
        <p:grpSpPr bwMode="auto">
          <a:xfrm>
            <a:off x="3581400" y="2881313"/>
            <a:ext cx="990600" cy="600075"/>
            <a:chOff x="0" y="0"/>
            <a:chExt cx="657" cy="426"/>
          </a:xfrm>
        </p:grpSpPr>
        <p:graphicFrame>
          <p:nvGraphicFramePr>
            <p:cNvPr id="42" name="Object 46"/>
            <p:cNvGraphicFramePr/>
            <p:nvPr/>
          </p:nvGraphicFramePr>
          <p:xfrm>
            <a:off x="288" y="0"/>
            <a:ext cx="369" cy="426"/>
          </p:xfrm>
          <a:graphic>
            <a:graphicData uri="http://schemas.openxmlformats.org/presentationml/2006/ole">
              <mc:AlternateContent xmlns:mc="http://schemas.openxmlformats.org/markup-compatibility/2006">
                <mc:Choice xmlns:v="urn:schemas-microsoft-com:vml" Requires="v">
                  <p:oleObj spid="_x0000_s157176" r:id="rId16" imgW="180340" imgH="206375" progId="Equation.2">
                    <p:embed/>
                  </p:oleObj>
                </mc:Choice>
                <mc:Fallback>
                  <p:oleObj r:id="rId16" imgW="180340" imgH="206375" progId="Equation.2">
                    <p:embed/>
                    <p:pic>
                      <p:nvPicPr>
                        <p:cNvPr id="0" name="Picture 32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8" y="0"/>
                          <a:ext cx="369" cy="42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 name="Text Box 47"/>
            <p:cNvSpPr txBox="1">
              <a:spLocks noChangeArrowheads="1"/>
            </p:cNvSpPr>
            <p:nvPr/>
          </p:nvSpPr>
          <p:spPr bwMode="auto">
            <a:xfrm>
              <a:off x="0" y="0"/>
              <a:ext cx="384"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800" b="1">
                  <a:solidFill>
                    <a:schemeClr val="tx1"/>
                  </a:solidFill>
                  <a:latin typeface="Times New Roman" panose="02020603050405020304" pitchFamily="18" charset="0"/>
                  <a:ea typeface="宋体" panose="02010600030101010101" pitchFamily="2" charset="-122"/>
                </a:defRPr>
              </a:lvl1pPr>
              <a:lvl2pPr marL="742950" indent="-285750" defTabSz="762000">
                <a:defRPr sz="2800" b="1">
                  <a:solidFill>
                    <a:schemeClr val="tx1"/>
                  </a:solidFill>
                  <a:latin typeface="Times New Roman" panose="02020603050405020304" pitchFamily="18" charset="0"/>
                  <a:ea typeface="宋体" panose="02010600030101010101" pitchFamily="2" charset="-122"/>
                </a:defRPr>
              </a:lvl2pPr>
              <a:lvl3pPr marL="1143000" indent="-228600" defTabSz="762000">
                <a:defRPr sz="2800" b="1">
                  <a:solidFill>
                    <a:schemeClr val="tx1"/>
                  </a:solidFill>
                  <a:latin typeface="Times New Roman" panose="02020603050405020304" pitchFamily="18" charset="0"/>
                  <a:ea typeface="宋体" panose="02010600030101010101" pitchFamily="2" charset="-122"/>
                </a:defRPr>
              </a:lvl3pPr>
              <a:lvl4pPr marL="1600200" indent="-228600" defTabSz="762000">
                <a:defRPr sz="2800" b="1">
                  <a:solidFill>
                    <a:schemeClr val="tx1"/>
                  </a:solidFill>
                  <a:latin typeface="Times New Roman" panose="02020603050405020304" pitchFamily="18" charset="0"/>
                  <a:ea typeface="宋体" panose="02010600030101010101" pitchFamily="2" charset="-122"/>
                </a:defRPr>
              </a:lvl4pPr>
              <a:lvl5pPr marL="2057400" indent="-228600" defTabSz="762000">
                <a:defRPr sz="28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50000"/>
                </a:spcBef>
                <a:spcAft>
                  <a:spcPct val="0"/>
                </a:spcAft>
                <a:buClrTx/>
                <a:buSzTx/>
                <a:buFontTx/>
                <a:buNone/>
                <a:defRPr/>
              </a:pPr>
              <a:r>
                <a:rPr kumimoji="0" lang="zh-CN" altLang="en-US" sz="32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取</a:t>
              </a:r>
            </a:p>
          </p:txBody>
        </p:sp>
      </p:grpSp>
      <p:graphicFrame>
        <p:nvGraphicFramePr>
          <p:cNvPr id="44" name="Object 48"/>
          <p:cNvGraphicFramePr/>
          <p:nvPr/>
        </p:nvGraphicFramePr>
        <p:xfrm>
          <a:off x="4572000" y="2819400"/>
          <a:ext cx="1778000" cy="928688"/>
        </p:xfrm>
        <a:graphic>
          <a:graphicData uri="http://schemas.openxmlformats.org/presentationml/2006/ole">
            <mc:AlternateContent xmlns:mc="http://schemas.openxmlformats.org/markup-compatibility/2006">
              <mc:Choice xmlns:v="urn:schemas-microsoft-com:vml" Requires="v">
                <p:oleObj spid="_x0000_s157177" r:id="rId17" imgW="675640" imgH="344170" progId="Equation.3">
                  <p:embed/>
                </p:oleObj>
              </mc:Choice>
              <mc:Fallback>
                <p:oleObj r:id="rId17" imgW="675640" imgH="344170" progId="Equation.3">
                  <p:embed/>
                  <p:pic>
                    <p:nvPicPr>
                      <p:cNvPr id="0" name="Picture 32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72000" y="2819400"/>
                        <a:ext cx="1778000" cy="9286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 name="Object 49"/>
          <p:cNvGraphicFramePr/>
          <p:nvPr/>
        </p:nvGraphicFramePr>
        <p:xfrm>
          <a:off x="1762125" y="5486400"/>
          <a:ext cx="4598988" cy="1143000"/>
        </p:xfrm>
        <a:graphic>
          <a:graphicData uri="http://schemas.openxmlformats.org/presentationml/2006/ole">
            <mc:AlternateContent xmlns:mc="http://schemas.openxmlformats.org/markup-compatibility/2006">
              <mc:Choice xmlns:v="urn:schemas-microsoft-com:vml" Requires="v">
                <p:oleObj spid="_x0000_s157178" r:id="rId19" imgW="1499235" imgH="368300" progId="Equation.3">
                  <p:embed/>
                </p:oleObj>
              </mc:Choice>
              <mc:Fallback>
                <p:oleObj r:id="rId19" imgW="1499235" imgH="368300" progId="Equation.3">
                  <p:embed/>
                  <p:pic>
                    <p:nvPicPr>
                      <p:cNvPr id="0" name="Picture 324"/>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62125" y="5486400"/>
                        <a:ext cx="4598988" cy="1143000"/>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 name="Object 2"/>
          <p:cNvGraphicFramePr>
            <a:graphicFrameLocks noChangeAspect="1"/>
          </p:cNvGraphicFramePr>
          <p:nvPr/>
        </p:nvGraphicFramePr>
        <p:xfrm>
          <a:off x="1709738" y="1666875"/>
          <a:ext cx="2335212" cy="889000"/>
        </p:xfrm>
        <a:graphic>
          <a:graphicData uri="http://schemas.openxmlformats.org/presentationml/2006/ole">
            <mc:AlternateContent xmlns:mc="http://schemas.openxmlformats.org/markup-compatibility/2006">
              <mc:Choice xmlns:v="urn:schemas-microsoft-com:vml" Requires="v">
                <p:oleObj spid="_x0000_s157179" name="Equation" r:id="rId21" imgW="799465" imgH="304800" progId="Equation.DSMT4">
                  <p:embed/>
                </p:oleObj>
              </mc:Choice>
              <mc:Fallback>
                <p:oleObj name="Equation" r:id="rId21" imgW="799465" imgH="304800" progId="Equation.DSMT4">
                  <p:embed/>
                  <p:pic>
                    <p:nvPicPr>
                      <p:cNvPr id="0" name="Picture 32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709738" y="1666875"/>
                        <a:ext cx="2335212"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linds(horizontal)">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blinds(vertical)">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blinds(vertical)">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blinds(vertical)">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5"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blinds(vertical)">
                                      <p:cBhvr>
                                        <p:cTn id="47" dur="50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blinds(horizontal)">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5" fill="hold"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blinds(vertical)">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5" fill="hold" grpId="0" nodeType="clickEffect">
                                  <p:stCondLst>
                                    <p:cond delay="0"/>
                                  </p:stCondLst>
                                  <p:childTnLst>
                                    <p:set>
                                      <p:cBhvr>
                                        <p:cTn id="61" dur="1" fill="hold">
                                          <p:stCondLst>
                                            <p:cond delay="0"/>
                                          </p:stCondLst>
                                        </p:cTn>
                                        <p:tgtEl>
                                          <p:spTgt spid="37">
                                            <p:txEl>
                                              <p:pRg st="0" end="0"/>
                                            </p:txEl>
                                          </p:spTgt>
                                        </p:tgtEl>
                                        <p:attrNameLst>
                                          <p:attrName>style.visibility</p:attrName>
                                        </p:attrNameLst>
                                      </p:cBhvr>
                                      <p:to>
                                        <p:strVal val="visible"/>
                                      </p:to>
                                    </p:set>
                                    <p:animEffect transition="in" filter="blinds(vertical)">
                                      <p:cBhvr>
                                        <p:cTn id="62" dur="500"/>
                                        <p:tgtEl>
                                          <p:spTgt spid="37">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5" fill="hold" grpId="0" nodeType="clickEffect">
                                  <p:stCondLst>
                                    <p:cond delay="0"/>
                                  </p:stCondLst>
                                  <p:childTnLst>
                                    <p:set>
                                      <p:cBhvr>
                                        <p:cTn id="66" dur="1" fill="hold">
                                          <p:stCondLst>
                                            <p:cond delay="0"/>
                                          </p:stCondLst>
                                        </p:cTn>
                                        <p:tgtEl>
                                          <p:spTgt spid="37">
                                            <p:txEl>
                                              <p:pRg st="1" end="1"/>
                                            </p:txEl>
                                          </p:spTgt>
                                        </p:tgtEl>
                                        <p:attrNameLst>
                                          <p:attrName>style.visibility</p:attrName>
                                        </p:attrNameLst>
                                      </p:cBhvr>
                                      <p:to>
                                        <p:strVal val="visible"/>
                                      </p:to>
                                    </p:set>
                                    <p:animEffect transition="in" filter="blinds(vertical)">
                                      <p:cBhvr>
                                        <p:cTn id="67" dur="500"/>
                                        <p:tgtEl>
                                          <p:spTgt spid="37">
                                            <p:txEl>
                                              <p:pRg st="1" end="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blinds(horizontal)">
                                      <p:cBhvr>
                                        <p:cTn id="7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37" grpId="0" build="p"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4724400" y="1219200"/>
            <a:ext cx="3886200" cy="5410200"/>
            <a:chOff x="2976" y="576"/>
            <a:chExt cx="2448" cy="3408"/>
          </a:xfrm>
        </p:grpSpPr>
        <p:sp>
          <p:nvSpPr>
            <p:cNvPr id="107523" name="Rectangle 3"/>
            <p:cNvSpPr>
              <a:spLocks noChangeArrowheads="1"/>
            </p:cNvSpPr>
            <p:nvPr/>
          </p:nvSpPr>
          <p:spPr bwMode="auto">
            <a:xfrm>
              <a:off x="2976" y="576"/>
              <a:ext cx="2448" cy="3408"/>
            </a:xfrm>
            <a:prstGeom prst="rect">
              <a:avLst/>
            </a:prstGeom>
            <a:solidFill>
              <a:schemeClr val="bg1"/>
            </a:solidFill>
            <a:ln w="9525">
              <a:solidFill>
                <a:srgbClr val="006666"/>
              </a:solidFill>
              <a:miter lim="800000"/>
            </a:ln>
            <a:effectLst/>
          </p:spPr>
          <p:txBody>
            <a:bodyPr wrap="none" anchor="ctr"/>
            <a:lstStyle/>
            <a:p>
              <a:endParaRPr lang="zh-CN" altLang="en-US"/>
            </a:p>
          </p:txBody>
        </p:sp>
        <p:grpSp>
          <p:nvGrpSpPr>
            <p:cNvPr id="3" name="Group 4"/>
            <p:cNvGrpSpPr/>
            <p:nvPr/>
          </p:nvGrpSpPr>
          <p:grpSpPr bwMode="auto">
            <a:xfrm>
              <a:off x="3600" y="2523"/>
              <a:ext cx="1200" cy="1152"/>
              <a:chOff x="864" y="2523"/>
              <a:chExt cx="1200" cy="1152"/>
            </a:xfrm>
          </p:grpSpPr>
          <p:sp>
            <p:nvSpPr>
              <p:cNvPr id="107525" name="Oval 5"/>
              <p:cNvSpPr>
                <a:spLocks noChangeArrowheads="1"/>
              </p:cNvSpPr>
              <p:nvPr/>
            </p:nvSpPr>
            <p:spPr bwMode="auto">
              <a:xfrm>
                <a:off x="864" y="2523"/>
                <a:ext cx="1200" cy="1152"/>
              </a:xfrm>
              <a:prstGeom prst="ellipse">
                <a:avLst/>
              </a:prstGeom>
              <a:solidFill>
                <a:srgbClr val="FFCC00"/>
              </a:solidFill>
              <a:ln w="9525">
                <a:noFill/>
                <a:round/>
              </a:ln>
              <a:effectLst/>
            </p:spPr>
            <p:txBody>
              <a:bodyPr wrap="none" anchor="ctr"/>
              <a:lstStyle/>
              <a:p>
                <a:endParaRPr lang="zh-CN" altLang="en-US"/>
              </a:p>
            </p:txBody>
          </p:sp>
          <p:sp>
            <p:nvSpPr>
              <p:cNvPr id="107526" name="Oval 6"/>
              <p:cNvSpPr>
                <a:spLocks noChangeArrowheads="1"/>
              </p:cNvSpPr>
              <p:nvPr/>
            </p:nvSpPr>
            <p:spPr bwMode="auto">
              <a:xfrm>
                <a:off x="891" y="2549"/>
                <a:ext cx="1146" cy="1100"/>
              </a:xfrm>
              <a:prstGeom prst="ellipse">
                <a:avLst/>
              </a:prstGeom>
              <a:solidFill>
                <a:schemeClr val="tx2"/>
              </a:solidFill>
              <a:ln w="9525">
                <a:noFill/>
                <a:round/>
              </a:ln>
              <a:effectLst/>
            </p:spPr>
            <p:txBody>
              <a:bodyPr wrap="none" anchor="ctr"/>
              <a:lstStyle/>
              <a:p>
                <a:endParaRPr lang="zh-CN" altLang="en-US"/>
              </a:p>
            </p:txBody>
          </p:sp>
          <p:sp>
            <p:nvSpPr>
              <p:cNvPr id="107527" name="Oval 7"/>
              <p:cNvSpPr>
                <a:spLocks noChangeArrowheads="1"/>
              </p:cNvSpPr>
              <p:nvPr/>
            </p:nvSpPr>
            <p:spPr bwMode="auto">
              <a:xfrm>
                <a:off x="918" y="2575"/>
                <a:ext cx="1092" cy="1048"/>
              </a:xfrm>
              <a:prstGeom prst="ellipse">
                <a:avLst/>
              </a:prstGeom>
              <a:solidFill>
                <a:srgbClr val="FFCC00"/>
              </a:solidFill>
              <a:ln w="9525">
                <a:noFill/>
                <a:round/>
              </a:ln>
              <a:effectLst/>
            </p:spPr>
            <p:txBody>
              <a:bodyPr wrap="none" anchor="ctr"/>
              <a:lstStyle/>
              <a:p>
                <a:endParaRPr lang="zh-CN" altLang="en-US"/>
              </a:p>
            </p:txBody>
          </p:sp>
          <p:sp>
            <p:nvSpPr>
              <p:cNvPr id="107528" name="Oval 8"/>
              <p:cNvSpPr>
                <a:spLocks noChangeArrowheads="1"/>
              </p:cNvSpPr>
              <p:nvPr/>
            </p:nvSpPr>
            <p:spPr bwMode="auto">
              <a:xfrm>
                <a:off x="945" y="2601"/>
                <a:ext cx="1038" cy="996"/>
              </a:xfrm>
              <a:prstGeom prst="ellipse">
                <a:avLst/>
              </a:prstGeom>
              <a:solidFill>
                <a:schemeClr val="tx2"/>
              </a:solidFill>
              <a:ln w="9525">
                <a:noFill/>
                <a:round/>
              </a:ln>
              <a:effectLst/>
            </p:spPr>
            <p:txBody>
              <a:bodyPr wrap="none" anchor="ctr"/>
              <a:lstStyle/>
              <a:p>
                <a:endParaRPr lang="zh-CN" altLang="en-US"/>
              </a:p>
            </p:txBody>
          </p:sp>
          <p:sp>
            <p:nvSpPr>
              <p:cNvPr id="107529" name="Oval 9"/>
              <p:cNvSpPr>
                <a:spLocks noChangeArrowheads="1"/>
              </p:cNvSpPr>
              <p:nvPr/>
            </p:nvSpPr>
            <p:spPr bwMode="auto">
              <a:xfrm>
                <a:off x="972" y="2627"/>
                <a:ext cx="984" cy="944"/>
              </a:xfrm>
              <a:prstGeom prst="ellipse">
                <a:avLst/>
              </a:prstGeom>
              <a:solidFill>
                <a:srgbClr val="FFCC00"/>
              </a:solidFill>
              <a:ln w="9525">
                <a:noFill/>
                <a:round/>
              </a:ln>
              <a:effectLst/>
            </p:spPr>
            <p:txBody>
              <a:bodyPr wrap="none" anchor="ctr"/>
              <a:lstStyle/>
              <a:p>
                <a:endParaRPr lang="zh-CN" altLang="en-US"/>
              </a:p>
            </p:txBody>
          </p:sp>
          <p:sp>
            <p:nvSpPr>
              <p:cNvPr id="107530" name="Oval 10"/>
              <p:cNvSpPr>
                <a:spLocks noChangeArrowheads="1"/>
              </p:cNvSpPr>
              <p:nvPr/>
            </p:nvSpPr>
            <p:spPr bwMode="auto">
              <a:xfrm>
                <a:off x="1000" y="2653"/>
                <a:ext cx="928" cy="892"/>
              </a:xfrm>
              <a:prstGeom prst="ellipse">
                <a:avLst/>
              </a:prstGeom>
              <a:solidFill>
                <a:schemeClr val="tx2"/>
              </a:solidFill>
              <a:ln w="9525">
                <a:noFill/>
                <a:round/>
              </a:ln>
              <a:effectLst/>
            </p:spPr>
            <p:txBody>
              <a:bodyPr wrap="none" anchor="ctr"/>
              <a:lstStyle/>
              <a:p>
                <a:endParaRPr lang="zh-CN" altLang="en-US"/>
              </a:p>
            </p:txBody>
          </p:sp>
          <p:sp>
            <p:nvSpPr>
              <p:cNvPr id="107531" name="Oval 11"/>
              <p:cNvSpPr>
                <a:spLocks noChangeArrowheads="1"/>
              </p:cNvSpPr>
              <p:nvPr/>
            </p:nvSpPr>
            <p:spPr bwMode="auto">
              <a:xfrm>
                <a:off x="1028" y="2681"/>
                <a:ext cx="872" cy="836"/>
              </a:xfrm>
              <a:prstGeom prst="ellipse">
                <a:avLst/>
              </a:prstGeom>
              <a:solidFill>
                <a:srgbClr val="FFCC00"/>
              </a:solidFill>
              <a:ln w="9525">
                <a:noFill/>
                <a:round/>
              </a:ln>
              <a:effectLst/>
            </p:spPr>
            <p:txBody>
              <a:bodyPr wrap="none" anchor="ctr"/>
              <a:lstStyle/>
              <a:p>
                <a:endParaRPr lang="zh-CN" altLang="en-US"/>
              </a:p>
            </p:txBody>
          </p:sp>
          <p:sp>
            <p:nvSpPr>
              <p:cNvPr id="107532" name="Oval 12"/>
              <p:cNvSpPr>
                <a:spLocks noChangeArrowheads="1"/>
              </p:cNvSpPr>
              <p:nvPr/>
            </p:nvSpPr>
            <p:spPr bwMode="auto">
              <a:xfrm>
                <a:off x="1083" y="2733"/>
                <a:ext cx="762" cy="732"/>
              </a:xfrm>
              <a:prstGeom prst="ellipse">
                <a:avLst/>
              </a:prstGeom>
              <a:solidFill>
                <a:schemeClr val="bg1"/>
              </a:solidFill>
              <a:ln w="9525">
                <a:noFill/>
                <a:round/>
              </a:ln>
              <a:effectLst/>
            </p:spPr>
            <p:txBody>
              <a:bodyPr wrap="none" anchor="ctr"/>
              <a:lstStyle/>
              <a:p>
                <a:endParaRPr lang="zh-CN" altLang="en-US"/>
              </a:p>
            </p:txBody>
          </p:sp>
          <p:sp>
            <p:nvSpPr>
              <p:cNvPr id="107533" name="Oval 13"/>
              <p:cNvSpPr>
                <a:spLocks noChangeArrowheads="1"/>
              </p:cNvSpPr>
              <p:nvPr/>
            </p:nvSpPr>
            <p:spPr bwMode="auto">
              <a:xfrm>
                <a:off x="1056" y="2707"/>
                <a:ext cx="816" cy="784"/>
              </a:xfrm>
              <a:prstGeom prst="ellipse">
                <a:avLst/>
              </a:prstGeom>
              <a:solidFill>
                <a:schemeClr val="tx2"/>
              </a:solidFill>
              <a:ln w="9525">
                <a:noFill/>
                <a:round/>
              </a:ln>
              <a:effectLst/>
            </p:spPr>
            <p:txBody>
              <a:bodyPr wrap="none" anchor="ctr"/>
              <a:lstStyle/>
              <a:p>
                <a:endParaRPr lang="zh-CN" altLang="en-US"/>
              </a:p>
            </p:txBody>
          </p:sp>
          <p:sp>
            <p:nvSpPr>
              <p:cNvPr id="107534" name="Oval 14"/>
              <p:cNvSpPr>
                <a:spLocks noChangeArrowheads="1"/>
              </p:cNvSpPr>
              <p:nvPr/>
            </p:nvSpPr>
            <p:spPr bwMode="auto">
              <a:xfrm>
                <a:off x="1095" y="2745"/>
                <a:ext cx="738" cy="708"/>
              </a:xfrm>
              <a:prstGeom prst="ellipse">
                <a:avLst/>
              </a:prstGeom>
              <a:solidFill>
                <a:srgbClr val="FFCC00"/>
              </a:solidFill>
              <a:ln w="9525">
                <a:noFill/>
                <a:round/>
              </a:ln>
              <a:effectLst/>
            </p:spPr>
            <p:txBody>
              <a:bodyPr wrap="none" anchor="ctr"/>
              <a:lstStyle/>
              <a:p>
                <a:endParaRPr lang="zh-CN" altLang="en-US"/>
              </a:p>
            </p:txBody>
          </p:sp>
          <p:sp>
            <p:nvSpPr>
              <p:cNvPr id="107535" name="Oval 15"/>
              <p:cNvSpPr>
                <a:spLocks noChangeArrowheads="1"/>
              </p:cNvSpPr>
              <p:nvPr/>
            </p:nvSpPr>
            <p:spPr bwMode="auto">
              <a:xfrm>
                <a:off x="1137" y="2785"/>
                <a:ext cx="654" cy="628"/>
              </a:xfrm>
              <a:prstGeom prst="ellipse">
                <a:avLst/>
              </a:prstGeom>
              <a:solidFill>
                <a:schemeClr val="tx2"/>
              </a:solidFill>
              <a:ln w="9525">
                <a:noFill/>
                <a:round/>
              </a:ln>
              <a:effectLst/>
            </p:spPr>
            <p:txBody>
              <a:bodyPr wrap="none" anchor="ctr"/>
              <a:lstStyle/>
              <a:p>
                <a:endParaRPr lang="zh-CN" altLang="en-US"/>
              </a:p>
            </p:txBody>
          </p:sp>
          <p:sp>
            <p:nvSpPr>
              <p:cNvPr id="107536" name="Oval 16"/>
              <p:cNvSpPr>
                <a:spLocks noChangeArrowheads="1"/>
              </p:cNvSpPr>
              <p:nvPr/>
            </p:nvSpPr>
            <p:spPr bwMode="auto">
              <a:xfrm>
                <a:off x="1191" y="2837"/>
                <a:ext cx="546" cy="524"/>
              </a:xfrm>
              <a:prstGeom prst="ellipse">
                <a:avLst/>
              </a:prstGeom>
              <a:solidFill>
                <a:srgbClr val="FFCC00"/>
              </a:solidFill>
              <a:ln w="9525">
                <a:noFill/>
                <a:round/>
              </a:ln>
              <a:effectLst/>
            </p:spPr>
            <p:txBody>
              <a:bodyPr wrap="none" anchor="ctr"/>
              <a:lstStyle/>
              <a:p>
                <a:endParaRPr lang="zh-CN" altLang="en-US"/>
              </a:p>
            </p:txBody>
          </p:sp>
          <p:sp>
            <p:nvSpPr>
              <p:cNvPr id="107537" name="Oval 17"/>
              <p:cNvSpPr>
                <a:spLocks noChangeArrowheads="1"/>
              </p:cNvSpPr>
              <p:nvPr/>
            </p:nvSpPr>
            <p:spPr bwMode="auto">
              <a:xfrm>
                <a:off x="1233" y="2877"/>
                <a:ext cx="462" cy="444"/>
              </a:xfrm>
              <a:prstGeom prst="ellipse">
                <a:avLst/>
              </a:prstGeom>
              <a:solidFill>
                <a:schemeClr val="tx2"/>
              </a:solidFill>
              <a:ln w="9525">
                <a:noFill/>
                <a:round/>
              </a:ln>
              <a:effectLst/>
            </p:spPr>
            <p:txBody>
              <a:bodyPr wrap="none" anchor="ctr"/>
              <a:lstStyle/>
              <a:p>
                <a:endParaRPr lang="zh-CN" altLang="en-US"/>
              </a:p>
            </p:txBody>
          </p:sp>
          <p:sp>
            <p:nvSpPr>
              <p:cNvPr id="107538" name="Oval 18"/>
              <p:cNvSpPr>
                <a:spLocks noChangeArrowheads="1"/>
              </p:cNvSpPr>
              <p:nvPr/>
            </p:nvSpPr>
            <p:spPr bwMode="auto">
              <a:xfrm>
                <a:off x="1291" y="2932"/>
                <a:ext cx="346" cy="334"/>
              </a:xfrm>
              <a:prstGeom prst="ellipse">
                <a:avLst/>
              </a:prstGeom>
              <a:solidFill>
                <a:srgbClr val="FFCC00"/>
              </a:solidFill>
              <a:ln w="12700">
                <a:solidFill>
                  <a:srgbClr val="FFCC00"/>
                </a:solidFill>
                <a:round/>
              </a:ln>
              <a:effectLst/>
            </p:spPr>
            <p:txBody>
              <a:bodyPr wrap="none" anchor="ctr"/>
              <a:lstStyle/>
              <a:p>
                <a:endParaRPr lang="zh-CN" altLang="en-US"/>
              </a:p>
            </p:txBody>
          </p:sp>
          <p:sp>
            <p:nvSpPr>
              <p:cNvPr id="107539" name="Oval 19"/>
              <p:cNvSpPr>
                <a:spLocks noChangeArrowheads="1"/>
              </p:cNvSpPr>
              <p:nvPr/>
            </p:nvSpPr>
            <p:spPr bwMode="auto">
              <a:xfrm>
                <a:off x="1356" y="2995"/>
                <a:ext cx="216" cy="208"/>
              </a:xfrm>
              <a:prstGeom prst="ellipse">
                <a:avLst/>
              </a:prstGeom>
              <a:solidFill>
                <a:schemeClr val="tx2"/>
              </a:solidFill>
              <a:ln w="9525">
                <a:noFill/>
                <a:round/>
              </a:ln>
              <a:effectLst/>
            </p:spPr>
            <p:txBody>
              <a:bodyPr wrap="none" anchor="ctr"/>
              <a:lstStyle/>
              <a:p>
                <a:endParaRPr lang="zh-CN" altLang="en-US"/>
              </a:p>
            </p:txBody>
          </p:sp>
        </p:grpSp>
        <p:grpSp>
          <p:nvGrpSpPr>
            <p:cNvPr id="4" name="Group 20"/>
            <p:cNvGrpSpPr/>
            <p:nvPr/>
          </p:nvGrpSpPr>
          <p:grpSpPr bwMode="auto">
            <a:xfrm>
              <a:off x="3312" y="1659"/>
              <a:ext cx="1728" cy="528"/>
              <a:chOff x="3744" y="3072"/>
              <a:chExt cx="1344" cy="288"/>
            </a:xfrm>
          </p:grpSpPr>
          <p:sp>
            <p:nvSpPr>
              <p:cNvPr id="107541" name="Line 21"/>
              <p:cNvSpPr>
                <a:spLocks noChangeShapeType="1"/>
              </p:cNvSpPr>
              <p:nvPr/>
            </p:nvSpPr>
            <p:spPr bwMode="auto">
              <a:xfrm>
                <a:off x="3744" y="3072"/>
                <a:ext cx="0" cy="288"/>
              </a:xfrm>
              <a:prstGeom prst="line">
                <a:avLst/>
              </a:prstGeom>
              <a:noFill/>
              <a:ln w="28575">
                <a:solidFill>
                  <a:srgbClr val="FF6600"/>
                </a:solidFill>
                <a:round/>
                <a:headEnd type="triangle" w="sm" len="lg"/>
                <a:tailEnd type="triangle" w="sm" len="lg"/>
              </a:ln>
              <a:effectLst/>
            </p:spPr>
            <p:txBody>
              <a:bodyPr wrap="none" anchor="ctr"/>
              <a:lstStyle/>
              <a:p>
                <a:endParaRPr lang="zh-CN" altLang="en-US"/>
              </a:p>
            </p:txBody>
          </p:sp>
          <p:sp>
            <p:nvSpPr>
              <p:cNvPr id="107542" name="Line 22"/>
              <p:cNvSpPr>
                <a:spLocks noChangeShapeType="1"/>
              </p:cNvSpPr>
              <p:nvPr/>
            </p:nvSpPr>
            <p:spPr bwMode="auto">
              <a:xfrm>
                <a:off x="3936" y="3072"/>
                <a:ext cx="0" cy="288"/>
              </a:xfrm>
              <a:prstGeom prst="line">
                <a:avLst/>
              </a:prstGeom>
              <a:noFill/>
              <a:ln w="28575">
                <a:solidFill>
                  <a:srgbClr val="FF6600"/>
                </a:solidFill>
                <a:round/>
                <a:headEnd type="triangle" w="sm" len="lg"/>
                <a:tailEnd type="triangle" w="sm" len="lg"/>
              </a:ln>
              <a:effectLst/>
            </p:spPr>
            <p:txBody>
              <a:bodyPr wrap="none" anchor="ctr"/>
              <a:lstStyle/>
              <a:p>
                <a:endParaRPr lang="zh-CN" altLang="en-US"/>
              </a:p>
            </p:txBody>
          </p:sp>
          <p:sp>
            <p:nvSpPr>
              <p:cNvPr id="107543" name="Line 23"/>
              <p:cNvSpPr>
                <a:spLocks noChangeShapeType="1"/>
              </p:cNvSpPr>
              <p:nvPr/>
            </p:nvSpPr>
            <p:spPr bwMode="auto">
              <a:xfrm>
                <a:off x="4128" y="3072"/>
                <a:ext cx="0" cy="288"/>
              </a:xfrm>
              <a:prstGeom prst="line">
                <a:avLst/>
              </a:prstGeom>
              <a:noFill/>
              <a:ln w="28575">
                <a:solidFill>
                  <a:srgbClr val="FF6600"/>
                </a:solidFill>
                <a:round/>
                <a:headEnd type="triangle" w="sm" len="lg"/>
                <a:tailEnd type="triangle" w="sm" len="lg"/>
              </a:ln>
              <a:effectLst/>
            </p:spPr>
            <p:txBody>
              <a:bodyPr wrap="none" anchor="ctr"/>
              <a:lstStyle/>
              <a:p>
                <a:endParaRPr lang="zh-CN" altLang="en-US"/>
              </a:p>
            </p:txBody>
          </p:sp>
          <p:sp>
            <p:nvSpPr>
              <p:cNvPr id="107544" name="Line 24"/>
              <p:cNvSpPr>
                <a:spLocks noChangeShapeType="1"/>
              </p:cNvSpPr>
              <p:nvPr/>
            </p:nvSpPr>
            <p:spPr bwMode="auto">
              <a:xfrm>
                <a:off x="5088" y="3072"/>
                <a:ext cx="0" cy="288"/>
              </a:xfrm>
              <a:prstGeom prst="line">
                <a:avLst/>
              </a:prstGeom>
              <a:noFill/>
              <a:ln w="28575">
                <a:solidFill>
                  <a:srgbClr val="FF6600"/>
                </a:solidFill>
                <a:round/>
                <a:headEnd type="triangle" w="sm" len="lg"/>
                <a:tailEnd type="triangle" w="sm" len="lg"/>
              </a:ln>
              <a:effectLst/>
            </p:spPr>
            <p:txBody>
              <a:bodyPr wrap="none" anchor="ctr"/>
              <a:lstStyle/>
              <a:p>
                <a:endParaRPr lang="zh-CN" altLang="en-US"/>
              </a:p>
            </p:txBody>
          </p:sp>
          <p:sp>
            <p:nvSpPr>
              <p:cNvPr id="107545" name="Line 25"/>
              <p:cNvSpPr>
                <a:spLocks noChangeShapeType="1"/>
              </p:cNvSpPr>
              <p:nvPr/>
            </p:nvSpPr>
            <p:spPr bwMode="auto">
              <a:xfrm>
                <a:off x="4320" y="3072"/>
                <a:ext cx="0" cy="288"/>
              </a:xfrm>
              <a:prstGeom prst="line">
                <a:avLst/>
              </a:prstGeom>
              <a:noFill/>
              <a:ln w="28575">
                <a:solidFill>
                  <a:srgbClr val="FF6600"/>
                </a:solidFill>
                <a:round/>
                <a:headEnd type="triangle" w="sm" len="lg"/>
                <a:tailEnd type="triangle" w="sm" len="lg"/>
              </a:ln>
              <a:effectLst/>
            </p:spPr>
            <p:txBody>
              <a:bodyPr wrap="none" anchor="ctr"/>
              <a:lstStyle/>
              <a:p>
                <a:endParaRPr lang="zh-CN" altLang="en-US"/>
              </a:p>
            </p:txBody>
          </p:sp>
          <p:sp>
            <p:nvSpPr>
              <p:cNvPr id="107546" name="Line 26"/>
              <p:cNvSpPr>
                <a:spLocks noChangeShapeType="1"/>
              </p:cNvSpPr>
              <p:nvPr/>
            </p:nvSpPr>
            <p:spPr bwMode="auto">
              <a:xfrm>
                <a:off x="4512" y="3072"/>
                <a:ext cx="0" cy="288"/>
              </a:xfrm>
              <a:prstGeom prst="line">
                <a:avLst/>
              </a:prstGeom>
              <a:noFill/>
              <a:ln w="28575">
                <a:solidFill>
                  <a:srgbClr val="FF6600"/>
                </a:solidFill>
                <a:round/>
                <a:headEnd type="triangle" w="sm" len="lg"/>
                <a:tailEnd type="triangle" w="sm" len="lg"/>
              </a:ln>
              <a:effectLst/>
            </p:spPr>
            <p:txBody>
              <a:bodyPr wrap="none" anchor="ctr"/>
              <a:lstStyle/>
              <a:p>
                <a:endParaRPr lang="zh-CN" altLang="en-US"/>
              </a:p>
            </p:txBody>
          </p:sp>
          <p:sp>
            <p:nvSpPr>
              <p:cNvPr id="107547" name="Line 27"/>
              <p:cNvSpPr>
                <a:spLocks noChangeShapeType="1"/>
              </p:cNvSpPr>
              <p:nvPr/>
            </p:nvSpPr>
            <p:spPr bwMode="auto">
              <a:xfrm>
                <a:off x="4704" y="3072"/>
                <a:ext cx="0" cy="288"/>
              </a:xfrm>
              <a:prstGeom prst="line">
                <a:avLst/>
              </a:prstGeom>
              <a:noFill/>
              <a:ln w="28575">
                <a:solidFill>
                  <a:srgbClr val="FF6600"/>
                </a:solidFill>
                <a:round/>
                <a:headEnd type="triangle" w="sm" len="lg"/>
                <a:tailEnd type="triangle" w="sm" len="lg"/>
              </a:ln>
              <a:effectLst/>
            </p:spPr>
            <p:txBody>
              <a:bodyPr wrap="none" anchor="ctr"/>
              <a:lstStyle/>
              <a:p>
                <a:endParaRPr lang="zh-CN" altLang="en-US"/>
              </a:p>
            </p:txBody>
          </p:sp>
          <p:sp>
            <p:nvSpPr>
              <p:cNvPr id="107548" name="Line 28"/>
              <p:cNvSpPr>
                <a:spLocks noChangeShapeType="1"/>
              </p:cNvSpPr>
              <p:nvPr/>
            </p:nvSpPr>
            <p:spPr bwMode="auto">
              <a:xfrm>
                <a:off x="4896" y="3072"/>
                <a:ext cx="0" cy="288"/>
              </a:xfrm>
              <a:prstGeom prst="line">
                <a:avLst/>
              </a:prstGeom>
              <a:noFill/>
              <a:ln w="28575">
                <a:solidFill>
                  <a:srgbClr val="FF6600"/>
                </a:solidFill>
                <a:round/>
                <a:headEnd type="triangle" w="sm" len="lg"/>
                <a:tailEnd type="triangle" w="sm" len="lg"/>
              </a:ln>
              <a:effectLst/>
            </p:spPr>
            <p:txBody>
              <a:bodyPr wrap="none" anchor="ctr"/>
              <a:lstStyle/>
              <a:p>
                <a:endParaRPr lang="zh-CN" altLang="en-US"/>
              </a:p>
            </p:txBody>
          </p:sp>
        </p:grpSp>
        <p:grpSp>
          <p:nvGrpSpPr>
            <p:cNvPr id="5" name="Group 29"/>
            <p:cNvGrpSpPr/>
            <p:nvPr/>
          </p:nvGrpSpPr>
          <p:grpSpPr bwMode="auto">
            <a:xfrm>
              <a:off x="3312" y="816"/>
              <a:ext cx="1728" cy="843"/>
              <a:chOff x="3744" y="3072"/>
              <a:chExt cx="1344" cy="288"/>
            </a:xfrm>
          </p:grpSpPr>
          <p:sp>
            <p:nvSpPr>
              <p:cNvPr id="107550" name="Line 30"/>
              <p:cNvSpPr>
                <a:spLocks noChangeShapeType="1"/>
              </p:cNvSpPr>
              <p:nvPr/>
            </p:nvSpPr>
            <p:spPr bwMode="auto">
              <a:xfrm>
                <a:off x="3744" y="3072"/>
                <a:ext cx="0" cy="288"/>
              </a:xfrm>
              <a:prstGeom prst="line">
                <a:avLst/>
              </a:prstGeom>
              <a:noFill/>
              <a:ln w="28575">
                <a:solidFill>
                  <a:srgbClr val="FF6600"/>
                </a:solidFill>
                <a:round/>
                <a:headEnd type="none" w="sm" len="lg"/>
                <a:tailEnd type="triangle" w="sm" len="lg"/>
              </a:ln>
              <a:effectLst/>
            </p:spPr>
            <p:txBody>
              <a:bodyPr wrap="none" anchor="ctr"/>
              <a:lstStyle/>
              <a:p>
                <a:endParaRPr lang="zh-CN" altLang="en-US"/>
              </a:p>
            </p:txBody>
          </p:sp>
          <p:sp>
            <p:nvSpPr>
              <p:cNvPr id="107551" name="Line 31"/>
              <p:cNvSpPr>
                <a:spLocks noChangeShapeType="1"/>
              </p:cNvSpPr>
              <p:nvPr/>
            </p:nvSpPr>
            <p:spPr bwMode="auto">
              <a:xfrm>
                <a:off x="3936" y="3072"/>
                <a:ext cx="0" cy="288"/>
              </a:xfrm>
              <a:prstGeom prst="line">
                <a:avLst/>
              </a:prstGeom>
              <a:noFill/>
              <a:ln w="28575">
                <a:solidFill>
                  <a:srgbClr val="FF6600"/>
                </a:solidFill>
                <a:round/>
                <a:headEnd type="none" w="sm" len="lg"/>
                <a:tailEnd type="triangle" w="sm" len="lg"/>
              </a:ln>
              <a:effectLst/>
            </p:spPr>
            <p:txBody>
              <a:bodyPr wrap="none" anchor="ctr"/>
              <a:lstStyle/>
              <a:p>
                <a:endParaRPr lang="zh-CN" altLang="en-US"/>
              </a:p>
            </p:txBody>
          </p:sp>
          <p:sp>
            <p:nvSpPr>
              <p:cNvPr id="107552" name="Line 32"/>
              <p:cNvSpPr>
                <a:spLocks noChangeShapeType="1"/>
              </p:cNvSpPr>
              <p:nvPr/>
            </p:nvSpPr>
            <p:spPr bwMode="auto">
              <a:xfrm>
                <a:off x="4128" y="3072"/>
                <a:ext cx="0" cy="288"/>
              </a:xfrm>
              <a:prstGeom prst="line">
                <a:avLst/>
              </a:prstGeom>
              <a:noFill/>
              <a:ln w="28575">
                <a:solidFill>
                  <a:srgbClr val="FF6600"/>
                </a:solidFill>
                <a:round/>
                <a:headEnd type="none" w="sm" len="lg"/>
                <a:tailEnd type="triangle" w="sm" len="lg"/>
              </a:ln>
              <a:effectLst/>
            </p:spPr>
            <p:txBody>
              <a:bodyPr wrap="none" anchor="ctr"/>
              <a:lstStyle/>
              <a:p>
                <a:endParaRPr lang="zh-CN" altLang="en-US"/>
              </a:p>
            </p:txBody>
          </p:sp>
          <p:sp>
            <p:nvSpPr>
              <p:cNvPr id="107553" name="Line 33"/>
              <p:cNvSpPr>
                <a:spLocks noChangeShapeType="1"/>
              </p:cNvSpPr>
              <p:nvPr/>
            </p:nvSpPr>
            <p:spPr bwMode="auto">
              <a:xfrm>
                <a:off x="5088" y="3072"/>
                <a:ext cx="0" cy="288"/>
              </a:xfrm>
              <a:prstGeom prst="line">
                <a:avLst/>
              </a:prstGeom>
              <a:noFill/>
              <a:ln w="28575">
                <a:solidFill>
                  <a:srgbClr val="FF6600"/>
                </a:solidFill>
                <a:round/>
                <a:headEnd type="none" w="sm" len="lg"/>
                <a:tailEnd type="triangle" w="sm" len="lg"/>
              </a:ln>
              <a:effectLst/>
            </p:spPr>
            <p:txBody>
              <a:bodyPr wrap="none" anchor="ctr"/>
              <a:lstStyle/>
              <a:p>
                <a:endParaRPr lang="zh-CN" altLang="en-US"/>
              </a:p>
            </p:txBody>
          </p:sp>
          <p:sp>
            <p:nvSpPr>
              <p:cNvPr id="107554" name="Line 34"/>
              <p:cNvSpPr>
                <a:spLocks noChangeShapeType="1"/>
              </p:cNvSpPr>
              <p:nvPr/>
            </p:nvSpPr>
            <p:spPr bwMode="auto">
              <a:xfrm>
                <a:off x="4320" y="3072"/>
                <a:ext cx="0" cy="288"/>
              </a:xfrm>
              <a:prstGeom prst="line">
                <a:avLst/>
              </a:prstGeom>
              <a:noFill/>
              <a:ln w="28575">
                <a:solidFill>
                  <a:srgbClr val="FF6600"/>
                </a:solidFill>
                <a:round/>
                <a:headEnd type="none" w="sm" len="lg"/>
                <a:tailEnd type="triangle" w="sm" len="lg"/>
              </a:ln>
              <a:effectLst/>
            </p:spPr>
            <p:txBody>
              <a:bodyPr wrap="none" anchor="ctr"/>
              <a:lstStyle/>
              <a:p>
                <a:endParaRPr lang="zh-CN" altLang="en-US"/>
              </a:p>
            </p:txBody>
          </p:sp>
          <p:sp>
            <p:nvSpPr>
              <p:cNvPr id="107555" name="Line 35"/>
              <p:cNvSpPr>
                <a:spLocks noChangeShapeType="1"/>
              </p:cNvSpPr>
              <p:nvPr/>
            </p:nvSpPr>
            <p:spPr bwMode="auto">
              <a:xfrm>
                <a:off x="4512" y="3072"/>
                <a:ext cx="0" cy="288"/>
              </a:xfrm>
              <a:prstGeom prst="line">
                <a:avLst/>
              </a:prstGeom>
              <a:noFill/>
              <a:ln w="28575">
                <a:solidFill>
                  <a:srgbClr val="FF6600"/>
                </a:solidFill>
                <a:round/>
                <a:headEnd type="none" w="sm" len="lg"/>
                <a:tailEnd type="triangle" w="sm" len="lg"/>
              </a:ln>
              <a:effectLst/>
            </p:spPr>
            <p:txBody>
              <a:bodyPr wrap="none" anchor="ctr"/>
              <a:lstStyle/>
              <a:p>
                <a:endParaRPr lang="zh-CN" altLang="en-US"/>
              </a:p>
            </p:txBody>
          </p:sp>
          <p:sp>
            <p:nvSpPr>
              <p:cNvPr id="107556" name="Line 36"/>
              <p:cNvSpPr>
                <a:spLocks noChangeShapeType="1"/>
              </p:cNvSpPr>
              <p:nvPr/>
            </p:nvSpPr>
            <p:spPr bwMode="auto">
              <a:xfrm>
                <a:off x="4704" y="3072"/>
                <a:ext cx="0" cy="288"/>
              </a:xfrm>
              <a:prstGeom prst="line">
                <a:avLst/>
              </a:prstGeom>
              <a:noFill/>
              <a:ln w="28575">
                <a:solidFill>
                  <a:srgbClr val="FF6600"/>
                </a:solidFill>
                <a:round/>
                <a:headEnd type="none" w="sm" len="lg"/>
                <a:tailEnd type="triangle" w="sm" len="lg"/>
              </a:ln>
              <a:effectLst/>
            </p:spPr>
            <p:txBody>
              <a:bodyPr wrap="none" anchor="ctr"/>
              <a:lstStyle/>
              <a:p>
                <a:endParaRPr lang="zh-CN" altLang="en-US"/>
              </a:p>
            </p:txBody>
          </p:sp>
          <p:sp>
            <p:nvSpPr>
              <p:cNvPr id="107557" name="Line 37"/>
              <p:cNvSpPr>
                <a:spLocks noChangeShapeType="1"/>
              </p:cNvSpPr>
              <p:nvPr/>
            </p:nvSpPr>
            <p:spPr bwMode="auto">
              <a:xfrm>
                <a:off x="4896" y="3072"/>
                <a:ext cx="0" cy="288"/>
              </a:xfrm>
              <a:prstGeom prst="line">
                <a:avLst/>
              </a:prstGeom>
              <a:noFill/>
              <a:ln w="28575">
                <a:solidFill>
                  <a:srgbClr val="FF6600"/>
                </a:solidFill>
                <a:round/>
                <a:headEnd type="none" w="sm" len="lg"/>
                <a:tailEnd type="triangle" w="sm" len="lg"/>
              </a:ln>
              <a:effectLst/>
            </p:spPr>
            <p:txBody>
              <a:bodyPr wrap="none" anchor="ctr"/>
              <a:lstStyle/>
              <a:p>
                <a:endParaRPr lang="zh-CN" altLang="en-US"/>
              </a:p>
            </p:txBody>
          </p:sp>
        </p:grpSp>
        <p:graphicFrame>
          <p:nvGraphicFramePr>
            <p:cNvPr id="107558" name="Object 38"/>
            <p:cNvGraphicFramePr>
              <a:graphicFrameLocks noChangeAspect="1"/>
            </p:cNvGraphicFramePr>
            <p:nvPr/>
          </p:nvGraphicFramePr>
          <p:xfrm>
            <a:off x="4128" y="1179"/>
            <a:ext cx="247" cy="261"/>
          </p:xfrm>
          <a:graphic>
            <a:graphicData uri="http://schemas.openxmlformats.org/presentationml/2006/ole">
              <mc:AlternateContent xmlns:mc="http://schemas.openxmlformats.org/markup-compatibility/2006">
                <mc:Choice xmlns:v="urn:schemas-microsoft-com:vml" Requires="v">
                  <p:oleObj spid="_x0000_s76942" name="Equation" r:id="rId3" imgW="215900" imgH="228600" progId="Equation.3">
                    <p:embed/>
                  </p:oleObj>
                </mc:Choice>
                <mc:Fallback>
                  <p:oleObj name="Equation" r:id="rId3" imgW="215900" imgH="228600" progId="Equation.3">
                    <p:embed/>
                    <p:pic>
                      <p:nvPicPr>
                        <p:cNvPr id="0" name="Picture 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 y="1179"/>
                          <a:ext cx="247" cy="2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7559" name="Arc 39"/>
            <p:cNvSpPr/>
            <p:nvPr/>
          </p:nvSpPr>
          <p:spPr bwMode="auto">
            <a:xfrm>
              <a:off x="3097" y="1670"/>
              <a:ext cx="2154" cy="490"/>
            </a:xfrm>
            <a:custGeom>
              <a:avLst/>
              <a:gdLst>
                <a:gd name="G0" fmla="+- 21600 0 0"/>
                <a:gd name="G1" fmla="+- 465 0 0"/>
                <a:gd name="G2" fmla="+- 21600 0 0"/>
                <a:gd name="T0" fmla="*/ 43195 w 43200"/>
                <a:gd name="T1" fmla="*/ 0 h 22065"/>
                <a:gd name="T2" fmla="*/ 0 w 43200"/>
                <a:gd name="T3" fmla="*/ 553 h 22065"/>
                <a:gd name="T4" fmla="*/ 21600 w 43200"/>
                <a:gd name="T5" fmla="*/ 465 h 22065"/>
              </a:gdLst>
              <a:ahLst/>
              <a:cxnLst>
                <a:cxn ang="0">
                  <a:pos x="T0" y="T1"/>
                </a:cxn>
                <a:cxn ang="0">
                  <a:pos x="T2" y="T3"/>
                </a:cxn>
                <a:cxn ang="0">
                  <a:pos x="T4" y="T5"/>
                </a:cxn>
              </a:cxnLst>
              <a:rect l="0" t="0" r="r" b="b"/>
              <a:pathLst>
                <a:path w="43200" h="22065" fill="none" extrusionOk="0">
                  <a:moveTo>
                    <a:pt x="43194" y="0"/>
                  </a:moveTo>
                  <a:cubicBezTo>
                    <a:pt x="43198" y="154"/>
                    <a:pt x="43200" y="309"/>
                    <a:pt x="43200" y="465"/>
                  </a:cubicBezTo>
                  <a:cubicBezTo>
                    <a:pt x="43200" y="12394"/>
                    <a:pt x="33529" y="22065"/>
                    <a:pt x="21600" y="22065"/>
                  </a:cubicBezTo>
                  <a:cubicBezTo>
                    <a:pt x="9705" y="22065"/>
                    <a:pt x="48" y="12447"/>
                    <a:pt x="0" y="552"/>
                  </a:cubicBezTo>
                </a:path>
                <a:path w="43200" h="22065" stroke="0" extrusionOk="0">
                  <a:moveTo>
                    <a:pt x="43194" y="0"/>
                  </a:moveTo>
                  <a:cubicBezTo>
                    <a:pt x="43198" y="154"/>
                    <a:pt x="43200" y="309"/>
                    <a:pt x="43200" y="465"/>
                  </a:cubicBezTo>
                  <a:cubicBezTo>
                    <a:pt x="43200" y="12394"/>
                    <a:pt x="33529" y="22065"/>
                    <a:pt x="21600" y="22065"/>
                  </a:cubicBezTo>
                  <a:cubicBezTo>
                    <a:pt x="9705" y="22065"/>
                    <a:pt x="48" y="12447"/>
                    <a:pt x="0" y="552"/>
                  </a:cubicBezTo>
                  <a:lnTo>
                    <a:pt x="21600" y="465"/>
                  </a:lnTo>
                  <a:close/>
                </a:path>
              </a:pathLst>
            </a:custGeom>
            <a:solidFill>
              <a:srgbClr val="66FFFF">
                <a:alpha val="50000"/>
              </a:srgbClr>
            </a:solidFill>
            <a:ln w="12700" cap="rnd">
              <a:solidFill>
                <a:schemeClr val="tx1"/>
              </a:solidFill>
              <a:round/>
              <a:headEnd type="none" w="sm" len="lg"/>
              <a:tailEnd type="none" w="sm" len="lg"/>
            </a:ln>
            <a:effectLst/>
          </p:spPr>
          <p:txBody>
            <a:bodyPr wrap="none" anchor="ctr"/>
            <a:lstStyle/>
            <a:p>
              <a:endParaRPr lang="zh-CN" altLang="en-US"/>
            </a:p>
          </p:txBody>
        </p:sp>
        <p:graphicFrame>
          <p:nvGraphicFramePr>
            <p:cNvPr id="107560" name="Object 40"/>
            <p:cNvGraphicFramePr>
              <a:graphicFrameLocks noChangeAspect="1"/>
            </p:cNvGraphicFramePr>
            <p:nvPr/>
          </p:nvGraphicFramePr>
          <p:xfrm>
            <a:off x="4299" y="1824"/>
            <a:ext cx="206" cy="240"/>
          </p:xfrm>
          <a:graphic>
            <a:graphicData uri="http://schemas.openxmlformats.org/presentationml/2006/ole">
              <mc:AlternateContent xmlns:mc="http://schemas.openxmlformats.org/markup-compatibility/2006">
                <mc:Choice xmlns:v="urn:schemas-microsoft-com:vml" Requires="v">
                  <p:oleObj spid="_x0000_s76943" name="Equation" r:id="rId5" imgW="152400" imgH="177800" progId="Equation.3">
                    <p:embed/>
                  </p:oleObj>
                </mc:Choice>
                <mc:Fallback>
                  <p:oleObj name="Equation" r:id="rId5" imgW="152400" imgH="177800" progId="Equation.3">
                    <p:embed/>
                    <p:pic>
                      <p:nvPicPr>
                        <p:cNvPr id="0" name="Picture 7"/>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9" y="1824"/>
                          <a:ext cx="206"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7561" name="Line 41"/>
            <p:cNvSpPr>
              <a:spLocks noChangeShapeType="1"/>
            </p:cNvSpPr>
            <p:nvPr/>
          </p:nvSpPr>
          <p:spPr bwMode="auto">
            <a:xfrm flipH="1">
              <a:off x="4176" y="2064"/>
              <a:ext cx="480" cy="0"/>
            </a:xfrm>
            <a:prstGeom prst="line">
              <a:avLst/>
            </a:prstGeom>
            <a:noFill/>
            <a:ln w="28575">
              <a:solidFill>
                <a:srgbClr val="FF00FF"/>
              </a:solidFill>
              <a:prstDash val="dash"/>
              <a:round/>
              <a:headEnd type="triangle" w="sm" len="lg"/>
              <a:tailEnd type="triangle" w="sm" len="lg"/>
            </a:ln>
            <a:effectLst/>
          </p:spPr>
          <p:txBody>
            <a:bodyPr wrap="none" anchor="ctr">
              <a:spAutoFit/>
            </a:bodyPr>
            <a:lstStyle/>
            <a:p>
              <a:endParaRPr lang="zh-CN" altLang="en-US"/>
            </a:p>
          </p:txBody>
        </p:sp>
        <p:grpSp>
          <p:nvGrpSpPr>
            <p:cNvPr id="6" name="Group 42"/>
            <p:cNvGrpSpPr/>
            <p:nvPr/>
          </p:nvGrpSpPr>
          <p:grpSpPr bwMode="auto">
            <a:xfrm>
              <a:off x="3120" y="720"/>
              <a:ext cx="2075" cy="1735"/>
              <a:chOff x="384" y="720"/>
              <a:chExt cx="2075" cy="1735"/>
            </a:xfrm>
          </p:grpSpPr>
          <p:sp>
            <p:nvSpPr>
              <p:cNvPr id="107563" name="Rectangle 43"/>
              <p:cNvSpPr>
                <a:spLocks noChangeArrowheads="1"/>
              </p:cNvSpPr>
              <p:nvPr/>
            </p:nvSpPr>
            <p:spPr bwMode="auto">
              <a:xfrm>
                <a:off x="384" y="2160"/>
                <a:ext cx="2075" cy="295"/>
              </a:xfrm>
              <a:prstGeom prst="rect">
                <a:avLst/>
              </a:prstGeom>
              <a:solidFill>
                <a:srgbClr val="B8FCFC">
                  <a:alpha val="50000"/>
                </a:srgbClr>
              </a:solidFill>
              <a:ln w="12700">
                <a:solidFill>
                  <a:schemeClr val="tx1"/>
                </a:solidFill>
                <a:miter lim="800000"/>
              </a:ln>
              <a:effectLst/>
            </p:spPr>
            <p:txBody>
              <a:bodyPr wrap="none" anchor="ctr"/>
              <a:lstStyle/>
              <a:p>
                <a:endParaRPr lang="zh-CN" altLang="en-US"/>
              </a:p>
            </p:txBody>
          </p:sp>
          <p:sp>
            <p:nvSpPr>
              <p:cNvPr id="107564" name="Line 44"/>
              <p:cNvSpPr>
                <a:spLocks noChangeShapeType="1"/>
              </p:cNvSpPr>
              <p:nvPr/>
            </p:nvSpPr>
            <p:spPr bwMode="auto">
              <a:xfrm flipH="1" flipV="1">
                <a:off x="1440" y="720"/>
                <a:ext cx="0" cy="1440"/>
              </a:xfrm>
              <a:prstGeom prst="line">
                <a:avLst/>
              </a:prstGeom>
              <a:noFill/>
              <a:ln w="19050">
                <a:solidFill>
                  <a:srgbClr val="0000FF"/>
                </a:solidFill>
                <a:round/>
                <a:headEnd type="none" w="sm" len="lg"/>
                <a:tailEnd type="none" w="sm" len="lg"/>
              </a:ln>
              <a:effectLst/>
            </p:spPr>
            <p:txBody>
              <a:bodyPr wrap="none" anchor="ctr"/>
              <a:lstStyle/>
              <a:p>
                <a:endParaRPr lang="zh-CN" altLang="en-US"/>
              </a:p>
            </p:txBody>
          </p:sp>
          <p:sp>
            <p:nvSpPr>
              <p:cNvPr id="107565" name="Line 45"/>
              <p:cNvSpPr>
                <a:spLocks noChangeShapeType="1"/>
              </p:cNvSpPr>
              <p:nvPr/>
            </p:nvSpPr>
            <p:spPr bwMode="auto">
              <a:xfrm>
                <a:off x="1440" y="720"/>
                <a:ext cx="480" cy="1371"/>
              </a:xfrm>
              <a:prstGeom prst="line">
                <a:avLst/>
              </a:prstGeom>
              <a:noFill/>
              <a:ln w="19050">
                <a:solidFill>
                  <a:srgbClr val="0000FF"/>
                </a:solidFill>
                <a:round/>
                <a:headEnd type="none" w="sm" len="lg"/>
                <a:tailEnd type="none" w="sm" len="lg"/>
              </a:ln>
              <a:effectLst/>
            </p:spPr>
            <p:txBody>
              <a:bodyPr wrap="none" anchor="ctr"/>
              <a:lstStyle/>
              <a:p>
                <a:endParaRPr lang="zh-CN" altLang="en-US"/>
              </a:p>
            </p:txBody>
          </p:sp>
        </p:grpSp>
        <p:sp>
          <p:nvSpPr>
            <p:cNvPr id="107566" name="Line 46"/>
            <p:cNvSpPr>
              <a:spLocks noChangeShapeType="1"/>
            </p:cNvSpPr>
            <p:nvPr/>
          </p:nvSpPr>
          <p:spPr bwMode="auto">
            <a:xfrm>
              <a:off x="3094" y="1680"/>
              <a:ext cx="2160" cy="0"/>
            </a:xfrm>
            <a:prstGeom prst="line">
              <a:avLst/>
            </a:prstGeom>
            <a:noFill/>
            <a:ln w="12700">
              <a:solidFill>
                <a:schemeClr val="tx1"/>
              </a:solidFill>
              <a:round/>
            </a:ln>
            <a:effectLst/>
          </p:spPr>
          <p:txBody>
            <a:bodyPr wrap="none"/>
            <a:lstStyle/>
            <a:p>
              <a:endParaRPr lang="zh-CN" altLang="en-US"/>
            </a:p>
          </p:txBody>
        </p:sp>
      </p:grpSp>
      <p:sp>
        <p:nvSpPr>
          <p:cNvPr id="107567" name="Text Box 47"/>
          <p:cNvSpPr txBox="1">
            <a:spLocks noChangeArrowheads="1"/>
          </p:cNvSpPr>
          <p:nvPr/>
        </p:nvSpPr>
        <p:spPr bwMode="auto">
          <a:xfrm>
            <a:off x="0" y="1116449"/>
            <a:ext cx="5486400" cy="1169551"/>
          </a:xfrm>
          <a:prstGeom prst="rect">
            <a:avLst/>
          </a:prstGeom>
          <a:noFill/>
          <a:ln w="9525">
            <a:noFill/>
            <a:miter lim="800000"/>
          </a:ln>
          <a:effectLst/>
        </p:spPr>
        <p:txBody>
          <a:bodyPr>
            <a:spAutoFit/>
          </a:bodyPr>
          <a:lstStyle/>
          <a:p>
            <a:pPr>
              <a:spcBef>
                <a:spcPct val="50000"/>
              </a:spcBef>
            </a:pPr>
            <a:r>
              <a:rPr lang="zh-CN" altLang="en-US" sz="2800" dirty="0">
                <a:solidFill>
                  <a:srgbClr val="0070C0"/>
                </a:solidFill>
                <a:latin typeface="黑体" panose="02010609060101010101" pitchFamily="49" charset="-122"/>
                <a:ea typeface="黑体" panose="02010609060101010101" pitchFamily="49" charset="-122"/>
              </a:rPr>
              <a:t>（</a:t>
            </a:r>
            <a:r>
              <a:rPr lang="en-US" altLang="zh-CN" sz="2800" dirty="0">
                <a:solidFill>
                  <a:srgbClr val="0070C0"/>
                </a:solidFill>
                <a:latin typeface="黑体" panose="02010609060101010101" pitchFamily="49" charset="-122"/>
                <a:ea typeface="黑体" panose="02010609060101010101" pitchFamily="49" charset="-122"/>
              </a:rPr>
              <a:t>3</a:t>
            </a:r>
            <a:r>
              <a:rPr lang="zh-CN" altLang="en-US" sz="2800" dirty="0">
                <a:solidFill>
                  <a:srgbClr val="0070C0"/>
                </a:solidFill>
                <a:latin typeface="黑体" panose="02010609060101010101" pitchFamily="49" charset="-122"/>
                <a:ea typeface="黑体" panose="02010609060101010101" pitchFamily="49" charset="-122"/>
              </a:rPr>
              <a:t>）牛顿环应用</a:t>
            </a:r>
            <a:endParaRPr lang="en-US" altLang="zh-CN" sz="2800" dirty="0">
              <a:solidFill>
                <a:srgbClr val="0070C0"/>
              </a:solidFill>
              <a:latin typeface="黑体" panose="02010609060101010101" pitchFamily="49" charset="-122"/>
              <a:ea typeface="黑体" panose="02010609060101010101" pitchFamily="49" charset="-122"/>
            </a:endParaRPr>
          </a:p>
          <a:p>
            <a:pPr>
              <a:spcBef>
                <a:spcPct val="50000"/>
              </a:spcBef>
            </a:pPr>
            <a:r>
              <a:rPr lang="zh-CN" altLang="en-US" sz="2800" dirty="0">
                <a:solidFill>
                  <a:srgbClr val="FF0000"/>
                </a:solidFill>
                <a:latin typeface="黑体" panose="02010609060101010101" pitchFamily="49" charset="-122"/>
                <a:ea typeface="黑体" panose="02010609060101010101" pitchFamily="49" charset="-122"/>
              </a:rPr>
              <a:t>测量透镜的曲率半径</a:t>
            </a:r>
          </a:p>
        </p:txBody>
      </p:sp>
      <p:graphicFrame>
        <p:nvGraphicFramePr>
          <p:cNvPr id="107568" name="Object 48"/>
          <p:cNvGraphicFramePr>
            <a:graphicFrameLocks noChangeAspect="1"/>
          </p:cNvGraphicFramePr>
          <p:nvPr/>
        </p:nvGraphicFramePr>
        <p:xfrm>
          <a:off x="1019175" y="2432050"/>
          <a:ext cx="2382838" cy="806450"/>
        </p:xfrm>
        <a:graphic>
          <a:graphicData uri="http://schemas.openxmlformats.org/presentationml/2006/ole">
            <mc:AlternateContent xmlns:mc="http://schemas.openxmlformats.org/markup-compatibility/2006">
              <mc:Choice xmlns:v="urn:schemas-microsoft-com:vml" Requires="v">
                <p:oleObj spid="_x0000_s76944" name="Equation" r:id="rId7" imgW="1130300" imgH="419100" progId="Equation.3">
                  <p:embed/>
                </p:oleObj>
              </mc:Choice>
              <mc:Fallback>
                <p:oleObj name="Equation" r:id="rId7" imgW="1130300" imgH="419100" progId="Equation.3">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9175" y="2432050"/>
                        <a:ext cx="2382838" cy="806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569" name="Object 49"/>
          <p:cNvGraphicFramePr>
            <a:graphicFrameLocks noChangeAspect="1"/>
          </p:cNvGraphicFramePr>
          <p:nvPr/>
        </p:nvGraphicFramePr>
        <p:xfrm>
          <a:off x="762000" y="3810000"/>
          <a:ext cx="3505200" cy="698500"/>
        </p:xfrm>
        <a:graphic>
          <a:graphicData uri="http://schemas.openxmlformats.org/presentationml/2006/ole">
            <mc:AlternateContent xmlns:mc="http://schemas.openxmlformats.org/markup-compatibility/2006">
              <mc:Choice xmlns:v="urn:schemas-microsoft-com:vml" Requires="v">
                <p:oleObj spid="_x0000_s76945" name="Equation" r:id="rId9" imgW="2070100" imgH="419100" progId="Equation.3">
                  <p:embed/>
                </p:oleObj>
              </mc:Choice>
              <mc:Fallback>
                <p:oleObj name="Equation" r:id="rId9" imgW="2070100" imgH="419100" progId="Equation.3">
                  <p:embed/>
                  <p:pic>
                    <p:nvPicPr>
                      <p:cNvPr id="0"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 y="3810000"/>
                        <a:ext cx="3505200" cy="69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570" name="Object 50"/>
          <p:cNvGraphicFramePr>
            <a:graphicFrameLocks noChangeAspect="1"/>
          </p:cNvGraphicFramePr>
          <p:nvPr/>
        </p:nvGraphicFramePr>
        <p:xfrm>
          <a:off x="1066800" y="5029200"/>
          <a:ext cx="2895600" cy="1414463"/>
        </p:xfrm>
        <a:graphic>
          <a:graphicData uri="http://schemas.openxmlformats.org/presentationml/2006/ole">
            <mc:AlternateContent xmlns:mc="http://schemas.openxmlformats.org/markup-compatibility/2006">
              <mc:Choice xmlns:v="urn:schemas-microsoft-com:vml" Requires="v">
                <p:oleObj spid="_x0000_s76946" name="Equation" r:id="rId11" imgW="1294765" imgH="635000" progId="Equation.3">
                  <p:embed/>
                </p:oleObj>
              </mc:Choice>
              <mc:Fallback>
                <p:oleObj name="Equation" r:id="rId11" imgW="1294765" imgH="635000" progId="Equation.3">
                  <p:embed/>
                  <p:pic>
                    <p:nvPicPr>
                      <p:cNvPr id="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6800" y="5029200"/>
                        <a:ext cx="2895600" cy="1414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Group 51"/>
          <p:cNvGrpSpPr/>
          <p:nvPr/>
        </p:nvGrpSpPr>
        <p:grpSpPr bwMode="auto">
          <a:xfrm>
            <a:off x="5937250" y="4310063"/>
            <a:ext cx="1465263" cy="2170112"/>
            <a:chOff x="3740" y="2523"/>
            <a:chExt cx="923" cy="1367"/>
          </a:xfrm>
        </p:grpSpPr>
        <p:sp>
          <p:nvSpPr>
            <p:cNvPr id="107572" name="Line 52"/>
            <p:cNvSpPr>
              <a:spLocks noChangeShapeType="1"/>
            </p:cNvSpPr>
            <p:nvPr/>
          </p:nvSpPr>
          <p:spPr bwMode="auto">
            <a:xfrm>
              <a:off x="3740" y="2523"/>
              <a:ext cx="0" cy="1344"/>
            </a:xfrm>
            <a:prstGeom prst="line">
              <a:avLst/>
            </a:prstGeom>
            <a:noFill/>
            <a:ln w="28575">
              <a:solidFill>
                <a:srgbClr val="000000"/>
              </a:solidFill>
              <a:prstDash val="dash"/>
              <a:round/>
              <a:headEnd type="none" w="sm" len="lg"/>
              <a:tailEnd type="none" w="sm" len="lg"/>
            </a:ln>
            <a:effectLst/>
          </p:spPr>
          <p:txBody>
            <a:bodyPr wrap="none" anchor="ctr"/>
            <a:lstStyle/>
            <a:p>
              <a:endParaRPr lang="zh-CN" altLang="en-US"/>
            </a:p>
          </p:txBody>
        </p:sp>
        <p:sp>
          <p:nvSpPr>
            <p:cNvPr id="107573" name="Line 53"/>
            <p:cNvSpPr>
              <a:spLocks noChangeShapeType="1"/>
            </p:cNvSpPr>
            <p:nvPr/>
          </p:nvSpPr>
          <p:spPr bwMode="auto">
            <a:xfrm>
              <a:off x="4663" y="2523"/>
              <a:ext cx="0" cy="1344"/>
            </a:xfrm>
            <a:prstGeom prst="line">
              <a:avLst/>
            </a:prstGeom>
            <a:noFill/>
            <a:ln w="28575">
              <a:solidFill>
                <a:srgbClr val="000000"/>
              </a:solidFill>
              <a:prstDash val="dash"/>
              <a:round/>
              <a:headEnd type="none" w="sm" len="lg"/>
              <a:tailEnd type="none" w="sm" len="lg"/>
            </a:ln>
            <a:effectLst/>
          </p:spPr>
          <p:txBody>
            <a:bodyPr wrap="none" anchor="ctr"/>
            <a:lstStyle/>
            <a:p>
              <a:endParaRPr lang="zh-CN" altLang="en-US"/>
            </a:p>
          </p:txBody>
        </p:sp>
        <p:sp>
          <p:nvSpPr>
            <p:cNvPr id="107574" name="Line 54"/>
            <p:cNvSpPr>
              <a:spLocks noChangeShapeType="1"/>
            </p:cNvSpPr>
            <p:nvPr/>
          </p:nvSpPr>
          <p:spPr bwMode="auto">
            <a:xfrm>
              <a:off x="3744" y="3744"/>
              <a:ext cx="912" cy="27"/>
            </a:xfrm>
            <a:prstGeom prst="line">
              <a:avLst/>
            </a:prstGeom>
            <a:noFill/>
            <a:ln w="19050">
              <a:solidFill>
                <a:srgbClr val="FF0000"/>
              </a:solidFill>
              <a:prstDash val="dash"/>
              <a:round/>
              <a:headEnd type="triangle" w="sm" len="lg"/>
              <a:tailEnd type="triangle" w="sm" len="lg"/>
            </a:ln>
            <a:effectLst/>
          </p:spPr>
          <p:txBody>
            <a:bodyPr wrap="none" anchor="ctr"/>
            <a:lstStyle/>
            <a:p>
              <a:endParaRPr lang="zh-CN" altLang="en-US"/>
            </a:p>
          </p:txBody>
        </p:sp>
        <p:graphicFrame>
          <p:nvGraphicFramePr>
            <p:cNvPr id="107575" name="Object 55"/>
            <p:cNvGraphicFramePr>
              <a:graphicFrameLocks noChangeAspect="1"/>
            </p:cNvGraphicFramePr>
            <p:nvPr/>
          </p:nvGraphicFramePr>
          <p:xfrm>
            <a:off x="4032" y="3627"/>
            <a:ext cx="336" cy="263"/>
          </p:xfrm>
          <a:graphic>
            <a:graphicData uri="http://schemas.openxmlformats.org/presentationml/2006/ole">
              <mc:AlternateContent xmlns:mc="http://schemas.openxmlformats.org/markup-compatibility/2006">
                <mc:Choice xmlns:v="urn:schemas-microsoft-com:vml" Requires="v">
                  <p:oleObj spid="_x0000_s76947" name="Equation" r:id="rId13" imgW="292100" imgH="228600" progId="Equation.3">
                    <p:embed/>
                  </p:oleObj>
                </mc:Choice>
                <mc:Fallback>
                  <p:oleObj name="Equation" r:id="rId13" imgW="292100" imgH="228600" progId="Equation.3">
                    <p:embed/>
                    <p:pic>
                      <p:nvPicPr>
                        <p:cNvPr id="0" name="Picture 5"/>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32" y="3627"/>
                          <a:ext cx="336" cy="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6" name="矩形 55"/>
          <p:cNvSpPr/>
          <p:nvPr/>
        </p:nvSpPr>
        <p:spPr>
          <a:xfrm>
            <a:off x="762000" y="152400"/>
            <a:ext cx="2451312" cy="584775"/>
          </a:xfrm>
          <a:prstGeom prst="rect">
            <a:avLst/>
          </a:prstGeom>
        </p:spPr>
        <p:txBody>
          <a:bodyPr wrap="none">
            <a:spAutoFit/>
          </a:bodyPr>
          <a:lstStyle/>
          <a:p>
            <a:r>
              <a:rPr lang="zh-CN" altLang="zh-CN" sz="3200" b="1" dirty="0">
                <a:solidFill>
                  <a:srgbClr val="00B050"/>
                </a:solidFill>
                <a:latin typeface="黑体" panose="02010609060101010101" pitchFamily="49" charset="-122"/>
                <a:ea typeface="黑体" panose="02010609060101010101" pitchFamily="49" charset="-122"/>
              </a:rPr>
              <a:t>二 等厚干涉</a:t>
            </a:r>
            <a:endParaRPr lang="zh-CN" altLang="zh-CN" sz="3200"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7568"/>
                                        </p:tgtEl>
                                        <p:attrNameLst>
                                          <p:attrName>style.visibility</p:attrName>
                                        </p:attrNameLst>
                                      </p:cBhvr>
                                      <p:to>
                                        <p:strVal val="visible"/>
                                      </p:to>
                                    </p:set>
                                    <p:animEffect transition="in" filter="blinds(horizontal)">
                                      <p:cBhvr>
                                        <p:cTn id="12" dur="500"/>
                                        <p:tgtEl>
                                          <p:spTgt spid="10756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7569"/>
                                        </p:tgtEl>
                                        <p:attrNameLst>
                                          <p:attrName>style.visibility</p:attrName>
                                        </p:attrNameLst>
                                      </p:cBhvr>
                                      <p:to>
                                        <p:strVal val="visible"/>
                                      </p:to>
                                    </p:set>
                                    <p:animEffect transition="in" filter="blinds(horizontal)">
                                      <p:cBhvr>
                                        <p:cTn id="17" dur="500"/>
                                        <p:tgtEl>
                                          <p:spTgt spid="10756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7570"/>
                                        </p:tgtEl>
                                        <p:attrNameLst>
                                          <p:attrName>style.visibility</p:attrName>
                                        </p:attrNameLst>
                                      </p:cBhvr>
                                      <p:to>
                                        <p:strVal val="visible"/>
                                      </p:to>
                                    </p:set>
                                    <p:animEffect transition="in" filter="blinds(horizontal)">
                                      <p:cBhvr>
                                        <p:cTn id="22" dur="500"/>
                                        <p:tgtEl>
                                          <p:spTgt spid="107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p:cNvSpPr>
          <p:nvPr/>
        </p:nvSpPr>
        <p:spPr bwMode="auto">
          <a:xfrm>
            <a:off x="228600" y="4951413"/>
            <a:ext cx="4876800" cy="1373187"/>
          </a:xfrm>
          <a:prstGeom prst="rect">
            <a:avLst/>
          </a:prstGeom>
          <a:noFill/>
          <a:ln w="9525">
            <a:noFill/>
            <a:miter lim="800000"/>
          </a:ln>
          <a:effectLst/>
        </p:spPr>
        <p:txBody>
          <a:bodyPr lIns="92075" tIns="46038" rIns="92075" bIns="46038">
            <a:spAutoFit/>
          </a:bodyPr>
          <a:lstStyle/>
          <a:p>
            <a:pPr eaLnBrk="0" hangingPunct="0"/>
            <a:r>
              <a:rPr lang="en-US" altLang="zh-CN" sz="2800" dirty="0">
                <a:solidFill>
                  <a:srgbClr val="000066"/>
                </a:solidFill>
                <a:latin typeface="黑体" panose="02010609060101010101" pitchFamily="49" charset="-122"/>
                <a:ea typeface="黑体" panose="02010609060101010101" pitchFamily="49" charset="-122"/>
              </a:rPr>
              <a:t>4</a:t>
            </a:r>
            <a:r>
              <a:rPr lang="zh-CN" altLang="en-US" sz="2800" dirty="0">
                <a:solidFill>
                  <a:srgbClr val="000000"/>
                </a:solidFill>
                <a:latin typeface="黑体" panose="02010609060101010101" pitchFamily="49" charset="-122"/>
                <a:ea typeface="黑体" panose="02010609060101010101" pitchFamily="49" charset="-122"/>
              </a:rPr>
              <a:t>）应用例子</a:t>
            </a:r>
            <a:r>
              <a:rPr lang="en-US" altLang="zh-CN" sz="2800" dirty="0">
                <a:solidFill>
                  <a:srgbClr val="000000"/>
                </a:solidFill>
                <a:latin typeface="黑体" panose="02010609060101010101" pitchFamily="49" charset="-122"/>
                <a:ea typeface="黑体" panose="02010609060101010101" pitchFamily="49" charset="-122"/>
              </a:rPr>
              <a:t>:</a:t>
            </a:r>
            <a:r>
              <a:rPr lang="zh-CN" altLang="en-US" sz="2800" dirty="0">
                <a:solidFill>
                  <a:srgbClr val="000000"/>
                </a:solidFill>
                <a:latin typeface="黑体" panose="02010609060101010101" pitchFamily="49" charset="-122"/>
                <a:ea typeface="黑体" panose="02010609060101010101" pitchFamily="49" charset="-122"/>
              </a:rPr>
              <a:t>可以用来测量光波波长，用于检测透镜质量，曲率半径等</a:t>
            </a:r>
            <a:r>
              <a:rPr lang="en-US" altLang="zh-CN" sz="2800" dirty="0">
                <a:solidFill>
                  <a:srgbClr val="000000"/>
                </a:solidFill>
                <a:latin typeface="黑体" panose="02010609060101010101" pitchFamily="49" charset="-122"/>
                <a:ea typeface="黑体" panose="02010609060101010101" pitchFamily="49" charset="-122"/>
              </a:rPr>
              <a:t>.</a:t>
            </a:r>
          </a:p>
        </p:txBody>
      </p:sp>
      <p:sp>
        <p:nvSpPr>
          <p:cNvPr id="106499" name="Rectangle 3"/>
          <p:cNvSpPr>
            <a:spLocks noChangeArrowheads="1"/>
          </p:cNvSpPr>
          <p:nvPr/>
        </p:nvSpPr>
        <p:spPr bwMode="auto">
          <a:xfrm>
            <a:off x="228600" y="2438400"/>
            <a:ext cx="8610600" cy="1373188"/>
          </a:xfrm>
          <a:prstGeom prst="rect">
            <a:avLst/>
          </a:prstGeom>
          <a:noFill/>
          <a:ln w="9525">
            <a:noFill/>
            <a:miter lim="800000"/>
          </a:ln>
          <a:effectLst/>
        </p:spPr>
        <p:txBody>
          <a:bodyPr>
            <a:spAutoFit/>
          </a:bodyPr>
          <a:lstStyle/>
          <a:p>
            <a:pPr eaLnBrk="0" hangingPunct="0"/>
            <a:endParaRPr lang="en-US" altLang="zh-CN" sz="2800" b="1" dirty="0">
              <a:solidFill>
                <a:srgbClr val="000000"/>
              </a:solidFill>
              <a:latin typeface="黑体" panose="02010609060101010101" pitchFamily="49" charset="-122"/>
              <a:ea typeface="黑体" panose="02010609060101010101" pitchFamily="49" charset="-122"/>
            </a:endParaRPr>
          </a:p>
          <a:p>
            <a:pPr eaLnBrk="0" hangingPunct="0"/>
            <a:r>
              <a:rPr lang="en-US" altLang="zh-CN" sz="2800" dirty="0">
                <a:solidFill>
                  <a:srgbClr val="000066"/>
                </a:solidFill>
                <a:latin typeface="黑体" panose="02010609060101010101" pitchFamily="49" charset="-122"/>
                <a:ea typeface="黑体" panose="02010609060101010101" pitchFamily="49" charset="-122"/>
              </a:rPr>
              <a:t>1</a:t>
            </a:r>
            <a:r>
              <a:rPr lang="zh-CN" altLang="en-US" sz="2800" dirty="0">
                <a:solidFill>
                  <a:srgbClr val="000000"/>
                </a:solidFill>
                <a:latin typeface="黑体" panose="02010609060101010101" pitchFamily="49" charset="-122"/>
                <a:ea typeface="黑体" panose="02010609060101010101" pitchFamily="49" charset="-122"/>
              </a:rPr>
              <a:t>）从反射光中观测，中心点是暗点还是亮点？从透射光中观测，中心点是暗点还是亮点？</a:t>
            </a:r>
          </a:p>
        </p:txBody>
      </p:sp>
      <p:sp>
        <p:nvSpPr>
          <p:cNvPr id="106500" name="Rectangle 4"/>
          <p:cNvSpPr>
            <a:spLocks noChangeArrowheads="1"/>
          </p:cNvSpPr>
          <p:nvPr/>
        </p:nvSpPr>
        <p:spPr bwMode="auto">
          <a:xfrm>
            <a:off x="-381000" y="3886200"/>
            <a:ext cx="8305800" cy="519113"/>
          </a:xfrm>
          <a:prstGeom prst="rect">
            <a:avLst/>
          </a:prstGeom>
          <a:noFill/>
          <a:ln w="9525">
            <a:noFill/>
            <a:miter lim="800000"/>
          </a:ln>
          <a:effectLst/>
        </p:spPr>
        <p:txBody>
          <a:bodyPr>
            <a:spAutoFit/>
          </a:bodyPr>
          <a:lstStyle/>
          <a:p>
            <a:pPr algn="ctr" eaLnBrk="0" hangingPunct="0"/>
            <a:r>
              <a:rPr lang="en-US" altLang="zh-CN" sz="2800" dirty="0">
                <a:solidFill>
                  <a:srgbClr val="000066"/>
                </a:solidFill>
                <a:latin typeface="黑体" panose="02010609060101010101" pitchFamily="49" charset="-122"/>
                <a:ea typeface="黑体" panose="02010609060101010101" pitchFamily="49" charset="-122"/>
              </a:rPr>
              <a:t>2</a:t>
            </a:r>
            <a:r>
              <a:rPr lang="zh-CN" altLang="en-US" sz="2800" dirty="0">
                <a:solidFill>
                  <a:srgbClr val="000000"/>
                </a:solidFill>
                <a:latin typeface="黑体" panose="02010609060101010101" pitchFamily="49" charset="-122"/>
                <a:ea typeface="黑体" panose="02010609060101010101" pitchFamily="49" charset="-122"/>
              </a:rPr>
              <a:t>）属于等厚干涉，条纹间距不等，为什么？</a:t>
            </a:r>
          </a:p>
        </p:txBody>
      </p:sp>
      <p:grpSp>
        <p:nvGrpSpPr>
          <p:cNvPr id="2" name="Group 5"/>
          <p:cNvGrpSpPr/>
          <p:nvPr/>
        </p:nvGrpSpPr>
        <p:grpSpPr bwMode="auto">
          <a:xfrm>
            <a:off x="227013" y="4433888"/>
            <a:ext cx="8688388" cy="519112"/>
            <a:chOff x="766" y="2688"/>
            <a:chExt cx="5473" cy="327"/>
          </a:xfrm>
        </p:grpSpPr>
        <p:sp>
          <p:nvSpPr>
            <p:cNvPr id="106502" name="Rectangle 6"/>
            <p:cNvSpPr>
              <a:spLocks noChangeArrowheads="1"/>
            </p:cNvSpPr>
            <p:nvPr/>
          </p:nvSpPr>
          <p:spPr bwMode="auto">
            <a:xfrm>
              <a:off x="766" y="2688"/>
              <a:ext cx="5473" cy="327"/>
            </a:xfrm>
            <a:prstGeom prst="rect">
              <a:avLst/>
            </a:prstGeom>
            <a:noFill/>
            <a:ln w="9525">
              <a:noFill/>
              <a:miter lim="800000"/>
            </a:ln>
            <a:effectLst/>
          </p:spPr>
          <p:txBody>
            <a:bodyPr>
              <a:spAutoFit/>
            </a:bodyPr>
            <a:lstStyle/>
            <a:p>
              <a:pPr>
                <a:spcBef>
                  <a:spcPct val="50000"/>
                </a:spcBef>
              </a:pPr>
              <a:r>
                <a:rPr lang="en-US" altLang="zh-CN" sz="2800" dirty="0">
                  <a:solidFill>
                    <a:srgbClr val="000066"/>
                  </a:solidFill>
                  <a:latin typeface="黑体" panose="02010609060101010101" pitchFamily="49" charset="-122"/>
                  <a:ea typeface="黑体" panose="02010609060101010101" pitchFamily="49" charset="-122"/>
                </a:rPr>
                <a:t>3</a:t>
              </a:r>
              <a:r>
                <a:rPr lang="zh-CN" altLang="en-US" sz="2800" dirty="0">
                  <a:solidFill>
                    <a:srgbClr val="000000"/>
                  </a:solidFill>
                  <a:latin typeface="黑体" panose="02010609060101010101" pitchFamily="49" charset="-122"/>
                  <a:ea typeface="黑体" panose="02010609060101010101" pitchFamily="49" charset="-122"/>
                </a:rPr>
                <a:t>）将牛顿环置于     的液体中，条纹如何变？</a:t>
              </a:r>
            </a:p>
          </p:txBody>
        </p:sp>
        <p:graphicFrame>
          <p:nvGraphicFramePr>
            <p:cNvPr id="106503" name="Object 7"/>
            <p:cNvGraphicFramePr>
              <a:graphicFrameLocks noChangeAspect="1"/>
            </p:cNvGraphicFramePr>
            <p:nvPr/>
          </p:nvGraphicFramePr>
          <p:xfrm>
            <a:off x="2531" y="2750"/>
            <a:ext cx="480" cy="226"/>
          </p:xfrm>
          <a:graphic>
            <a:graphicData uri="http://schemas.openxmlformats.org/presentationml/2006/ole">
              <mc:AlternateContent xmlns:mc="http://schemas.openxmlformats.org/markup-compatibility/2006">
                <mc:Choice xmlns:v="urn:schemas-microsoft-com:vml" Requires="v">
                  <p:oleObj spid="_x0000_s38002" name="公式" r:id="rId3" imgW="508000" imgH="241300" progId="Equation.3">
                    <p:embed/>
                  </p:oleObj>
                </mc:Choice>
                <mc:Fallback>
                  <p:oleObj name="公式" r:id="rId3" imgW="508000" imgH="241300" progId="Equation.3">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1" y="2750"/>
                          <a:ext cx="480" cy="2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8"/>
          <p:cNvGrpSpPr/>
          <p:nvPr/>
        </p:nvGrpSpPr>
        <p:grpSpPr bwMode="auto">
          <a:xfrm>
            <a:off x="5257800" y="5334000"/>
            <a:ext cx="3352800" cy="1524000"/>
            <a:chOff x="3408" y="3024"/>
            <a:chExt cx="2112" cy="960"/>
          </a:xfrm>
        </p:grpSpPr>
        <p:grpSp>
          <p:nvGrpSpPr>
            <p:cNvPr id="4" name="Group 9"/>
            <p:cNvGrpSpPr/>
            <p:nvPr/>
          </p:nvGrpSpPr>
          <p:grpSpPr bwMode="auto">
            <a:xfrm>
              <a:off x="3408" y="3360"/>
              <a:ext cx="2112" cy="624"/>
              <a:chOff x="3360" y="3264"/>
              <a:chExt cx="2112" cy="624"/>
            </a:xfrm>
          </p:grpSpPr>
          <p:sp>
            <p:nvSpPr>
              <p:cNvPr id="106506" name="Rectangle 10"/>
              <p:cNvSpPr>
                <a:spLocks noChangeArrowheads="1"/>
              </p:cNvSpPr>
              <p:nvPr/>
            </p:nvSpPr>
            <p:spPr bwMode="auto">
              <a:xfrm>
                <a:off x="3552" y="3368"/>
                <a:ext cx="1720" cy="520"/>
              </a:xfrm>
              <a:prstGeom prst="rect">
                <a:avLst/>
              </a:prstGeom>
              <a:solidFill>
                <a:srgbClr val="66CCFF"/>
              </a:solidFill>
              <a:ln w="19050">
                <a:solidFill>
                  <a:schemeClr val="tx1"/>
                </a:solidFill>
                <a:miter lim="800000"/>
              </a:ln>
              <a:effectLst/>
            </p:spPr>
            <p:txBody>
              <a:bodyPr wrap="none" anchor="ctr"/>
              <a:lstStyle/>
              <a:p>
                <a:endParaRPr lang="zh-CN" altLang="en-US"/>
              </a:p>
            </p:txBody>
          </p:sp>
          <p:sp>
            <p:nvSpPr>
              <p:cNvPr id="106507" name="Arc 11"/>
              <p:cNvSpPr/>
              <p:nvPr/>
            </p:nvSpPr>
            <p:spPr bwMode="auto">
              <a:xfrm>
                <a:off x="3360" y="3264"/>
                <a:ext cx="2112" cy="289"/>
              </a:xfrm>
              <a:custGeom>
                <a:avLst/>
                <a:gdLst>
                  <a:gd name="G0" fmla="+- 21600 0 0"/>
                  <a:gd name="G1" fmla="+- 5430 0 0"/>
                  <a:gd name="G2" fmla="+- 21600 0 0"/>
                  <a:gd name="T0" fmla="*/ 42506 w 43200"/>
                  <a:gd name="T1" fmla="*/ 0 h 27030"/>
                  <a:gd name="T2" fmla="*/ 44 w 43200"/>
                  <a:gd name="T3" fmla="*/ 4057 h 27030"/>
                  <a:gd name="T4" fmla="*/ 21600 w 43200"/>
                  <a:gd name="T5" fmla="*/ 5430 h 27030"/>
                </a:gdLst>
                <a:ahLst/>
                <a:cxnLst>
                  <a:cxn ang="0">
                    <a:pos x="T0" y="T1"/>
                  </a:cxn>
                  <a:cxn ang="0">
                    <a:pos x="T2" y="T3"/>
                  </a:cxn>
                  <a:cxn ang="0">
                    <a:pos x="T4" y="T5"/>
                  </a:cxn>
                </a:cxnLst>
                <a:rect l="0" t="0" r="r" b="b"/>
                <a:pathLst>
                  <a:path w="43200" h="27030" fill="none" extrusionOk="0">
                    <a:moveTo>
                      <a:pt x="42506" y="-1"/>
                    </a:moveTo>
                    <a:cubicBezTo>
                      <a:pt x="42966" y="1773"/>
                      <a:pt x="43200" y="3597"/>
                      <a:pt x="43200" y="5430"/>
                    </a:cubicBezTo>
                    <a:cubicBezTo>
                      <a:pt x="43200" y="17359"/>
                      <a:pt x="33529" y="27030"/>
                      <a:pt x="21600" y="27030"/>
                    </a:cubicBezTo>
                    <a:cubicBezTo>
                      <a:pt x="9670" y="27030"/>
                      <a:pt x="0" y="17359"/>
                      <a:pt x="0" y="5430"/>
                    </a:cubicBezTo>
                    <a:cubicBezTo>
                      <a:pt x="-1" y="4971"/>
                      <a:pt x="14" y="4514"/>
                      <a:pt x="43" y="4056"/>
                    </a:cubicBezTo>
                  </a:path>
                  <a:path w="43200" h="27030" stroke="0" extrusionOk="0">
                    <a:moveTo>
                      <a:pt x="42506" y="-1"/>
                    </a:moveTo>
                    <a:cubicBezTo>
                      <a:pt x="42966" y="1773"/>
                      <a:pt x="43200" y="3597"/>
                      <a:pt x="43200" y="5430"/>
                    </a:cubicBezTo>
                    <a:cubicBezTo>
                      <a:pt x="43200" y="17359"/>
                      <a:pt x="33529" y="27030"/>
                      <a:pt x="21600" y="27030"/>
                    </a:cubicBezTo>
                    <a:cubicBezTo>
                      <a:pt x="9670" y="27030"/>
                      <a:pt x="0" y="17359"/>
                      <a:pt x="0" y="5430"/>
                    </a:cubicBezTo>
                    <a:cubicBezTo>
                      <a:pt x="-1" y="4971"/>
                      <a:pt x="14" y="4514"/>
                      <a:pt x="43" y="4056"/>
                    </a:cubicBezTo>
                    <a:lnTo>
                      <a:pt x="21600" y="5430"/>
                    </a:lnTo>
                    <a:close/>
                  </a:path>
                </a:pathLst>
              </a:custGeom>
              <a:solidFill>
                <a:schemeClr val="bg1"/>
              </a:solidFill>
              <a:ln w="9525" cap="rnd">
                <a:noFill/>
                <a:round/>
                <a:headEnd type="none" w="sm" len="lg"/>
                <a:tailEnd type="none" w="sm" len="lg"/>
              </a:ln>
              <a:effectLst/>
            </p:spPr>
            <p:txBody>
              <a:bodyPr wrap="none" anchor="ctr"/>
              <a:lstStyle/>
              <a:p>
                <a:endParaRPr lang="zh-CN" altLang="en-US"/>
              </a:p>
            </p:txBody>
          </p:sp>
          <p:sp>
            <p:nvSpPr>
              <p:cNvPr id="106508" name="Arc 12"/>
              <p:cNvSpPr/>
              <p:nvPr/>
            </p:nvSpPr>
            <p:spPr bwMode="auto">
              <a:xfrm>
                <a:off x="3543" y="3360"/>
                <a:ext cx="1745" cy="192"/>
              </a:xfrm>
              <a:custGeom>
                <a:avLst/>
                <a:gdLst>
                  <a:gd name="G0" fmla="+- 19361 0 0"/>
                  <a:gd name="G1" fmla="+- 0 0 0"/>
                  <a:gd name="G2" fmla="+- 21600 0 0"/>
                  <a:gd name="T0" fmla="*/ 38235 w 38235"/>
                  <a:gd name="T1" fmla="*/ 10504 h 21600"/>
                  <a:gd name="T2" fmla="*/ 0 w 38235"/>
                  <a:gd name="T3" fmla="*/ 9577 h 21600"/>
                  <a:gd name="T4" fmla="*/ 19361 w 38235"/>
                  <a:gd name="T5" fmla="*/ 0 h 21600"/>
                </a:gdLst>
                <a:ahLst/>
                <a:cxnLst>
                  <a:cxn ang="0">
                    <a:pos x="T0" y="T1"/>
                  </a:cxn>
                  <a:cxn ang="0">
                    <a:pos x="T2" y="T3"/>
                  </a:cxn>
                  <a:cxn ang="0">
                    <a:pos x="T4" y="T5"/>
                  </a:cxn>
                </a:cxnLst>
                <a:rect l="0" t="0" r="r" b="b"/>
                <a:pathLst>
                  <a:path w="38235" h="21600" fill="none" extrusionOk="0">
                    <a:moveTo>
                      <a:pt x="38234" y="10503"/>
                    </a:moveTo>
                    <a:cubicBezTo>
                      <a:pt x="34423" y="17353"/>
                      <a:pt x="27199" y="21599"/>
                      <a:pt x="19361" y="21600"/>
                    </a:cubicBezTo>
                    <a:cubicBezTo>
                      <a:pt x="11146" y="21600"/>
                      <a:pt x="3642" y="16940"/>
                      <a:pt x="0" y="9576"/>
                    </a:cubicBezTo>
                  </a:path>
                  <a:path w="38235" h="21600" stroke="0" extrusionOk="0">
                    <a:moveTo>
                      <a:pt x="38234" y="10503"/>
                    </a:moveTo>
                    <a:cubicBezTo>
                      <a:pt x="34423" y="17353"/>
                      <a:pt x="27199" y="21599"/>
                      <a:pt x="19361" y="21600"/>
                    </a:cubicBezTo>
                    <a:cubicBezTo>
                      <a:pt x="11146" y="21600"/>
                      <a:pt x="3642" y="16940"/>
                      <a:pt x="0" y="9576"/>
                    </a:cubicBezTo>
                    <a:lnTo>
                      <a:pt x="19361" y="0"/>
                    </a:lnTo>
                    <a:close/>
                  </a:path>
                </a:pathLst>
              </a:custGeom>
              <a:noFill/>
              <a:ln w="19050" cap="rnd">
                <a:solidFill>
                  <a:schemeClr val="tx1"/>
                </a:solidFill>
                <a:round/>
                <a:headEnd type="none" w="sm" len="lg"/>
                <a:tailEnd type="none" w="sm" len="lg"/>
              </a:ln>
              <a:effectLst/>
            </p:spPr>
            <p:txBody>
              <a:bodyPr wrap="none" anchor="ctr"/>
              <a:lstStyle/>
              <a:p>
                <a:endParaRPr lang="zh-CN" altLang="en-US"/>
              </a:p>
            </p:txBody>
          </p:sp>
        </p:grpSp>
        <p:sp>
          <p:nvSpPr>
            <p:cNvPr id="106509" name="Line 13"/>
            <p:cNvSpPr>
              <a:spLocks noChangeShapeType="1"/>
            </p:cNvSpPr>
            <p:nvPr/>
          </p:nvSpPr>
          <p:spPr bwMode="auto">
            <a:xfrm>
              <a:off x="3792" y="3312"/>
              <a:ext cx="0" cy="288"/>
            </a:xfrm>
            <a:prstGeom prst="line">
              <a:avLst/>
            </a:prstGeom>
            <a:noFill/>
            <a:ln w="19050">
              <a:solidFill>
                <a:srgbClr val="FF0000"/>
              </a:solidFill>
              <a:round/>
              <a:headEnd type="triangle" w="sm" len="lg"/>
              <a:tailEnd type="triangle" w="sm" len="lg"/>
            </a:ln>
            <a:effectLst/>
          </p:spPr>
          <p:txBody>
            <a:bodyPr wrap="none" anchor="ctr"/>
            <a:lstStyle/>
            <a:p>
              <a:endParaRPr lang="zh-CN" altLang="en-US"/>
            </a:p>
          </p:txBody>
        </p:sp>
        <p:sp>
          <p:nvSpPr>
            <p:cNvPr id="106510" name="Line 14"/>
            <p:cNvSpPr>
              <a:spLocks noChangeShapeType="1"/>
            </p:cNvSpPr>
            <p:nvPr/>
          </p:nvSpPr>
          <p:spPr bwMode="auto">
            <a:xfrm>
              <a:off x="4128" y="3312"/>
              <a:ext cx="0" cy="336"/>
            </a:xfrm>
            <a:prstGeom prst="line">
              <a:avLst/>
            </a:prstGeom>
            <a:noFill/>
            <a:ln w="19050">
              <a:solidFill>
                <a:srgbClr val="FF0000"/>
              </a:solidFill>
              <a:round/>
              <a:headEnd type="triangle" w="sm" len="lg"/>
              <a:tailEnd type="triangle" w="sm" len="lg"/>
            </a:ln>
            <a:effectLst/>
          </p:spPr>
          <p:txBody>
            <a:bodyPr wrap="none" anchor="ctr"/>
            <a:lstStyle/>
            <a:p>
              <a:endParaRPr lang="zh-CN" altLang="en-US"/>
            </a:p>
          </p:txBody>
        </p:sp>
        <p:sp>
          <p:nvSpPr>
            <p:cNvPr id="106511" name="Line 15"/>
            <p:cNvSpPr>
              <a:spLocks noChangeShapeType="1"/>
            </p:cNvSpPr>
            <p:nvPr/>
          </p:nvSpPr>
          <p:spPr bwMode="auto">
            <a:xfrm>
              <a:off x="5136" y="3312"/>
              <a:ext cx="0" cy="288"/>
            </a:xfrm>
            <a:prstGeom prst="line">
              <a:avLst/>
            </a:prstGeom>
            <a:noFill/>
            <a:ln w="19050">
              <a:solidFill>
                <a:srgbClr val="FF0000"/>
              </a:solidFill>
              <a:round/>
              <a:headEnd type="triangle" w="sm" len="lg"/>
              <a:tailEnd type="triangle" w="sm" len="lg"/>
            </a:ln>
            <a:effectLst/>
          </p:spPr>
          <p:txBody>
            <a:bodyPr wrap="none" anchor="ctr"/>
            <a:lstStyle/>
            <a:p>
              <a:endParaRPr lang="zh-CN" altLang="en-US"/>
            </a:p>
          </p:txBody>
        </p:sp>
        <p:sp>
          <p:nvSpPr>
            <p:cNvPr id="106512" name="Line 16"/>
            <p:cNvSpPr>
              <a:spLocks noChangeShapeType="1"/>
            </p:cNvSpPr>
            <p:nvPr/>
          </p:nvSpPr>
          <p:spPr bwMode="auto">
            <a:xfrm>
              <a:off x="4464" y="3312"/>
              <a:ext cx="0" cy="336"/>
            </a:xfrm>
            <a:prstGeom prst="line">
              <a:avLst/>
            </a:prstGeom>
            <a:noFill/>
            <a:ln w="19050">
              <a:solidFill>
                <a:srgbClr val="FF0000"/>
              </a:solidFill>
              <a:round/>
              <a:headEnd type="triangle" w="sm" len="lg"/>
              <a:tailEnd type="triangle" w="sm" len="lg"/>
            </a:ln>
            <a:effectLst/>
          </p:spPr>
          <p:txBody>
            <a:bodyPr wrap="none" anchor="ctr"/>
            <a:lstStyle/>
            <a:p>
              <a:endParaRPr lang="zh-CN" altLang="en-US"/>
            </a:p>
          </p:txBody>
        </p:sp>
        <p:sp>
          <p:nvSpPr>
            <p:cNvPr id="106513" name="Line 17"/>
            <p:cNvSpPr>
              <a:spLocks noChangeShapeType="1"/>
            </p:cNvSpPr>
            <p:nvPr/>
          </p:nvSpPr>
          <p:spPr bwMode="auto">
            <a:xfrm>
              <a:off x="4800" y="3312"/>
              <a:ext cx="0" cy="336"/>
            </a:xfrm>
            <a:prstGeom prst="line">
              <a:avLst/>
            </a:prstGeom>
            <a:noFill/>
            <a:ln w="19050">
              <a:solidFill>
                <a:srgbClr val="FF0000"/>
              </a:solidFill>
              <a:round/>
              <a:headEnd type="triangle" w="sm" len="lg"/>
              <a:tailEnd type="triangle" w="sm" len="lg"/>
            </a:ln>
            <a:effectLst/>
          </p:spPr>
          <p:txBody>
            <a:bodyPr wrap="none" anchor="ctr"/>
            <a:lstStyle/>
            <a:p>
              <a:endParaRPr lang="zh-CN" altLang="en-US"/>
            </a:p>
          </p:txBody>
        </p:sp>
        <p:sp>
          <p:nvSpPr>
            <p:cNvPr id="106514" name="Arc 18"/>
            <p:cNvSpPr/>
            <p:nvPr/>
          </p:nvSpPr>
          <p:spPr bwMode="auto">
            <a:xfrm>
              <a:off x="3600" y="3312"/>
              <a:ext cx="1752" cy="336"/>
            </a:xfrm>
            <a:custGeom>
              <a:avLst/>
              <a:gdLst>
                <a:gd name="G0" fmla="+- 21084 0 0"/>
                <a:gd name="G1" fmla="+- 0 0 0"/>
                <a:gd name="G2" fmla="+- 21600 0 0"/>
                <a:gd name="T0" fmla="*/ 42336 w 42336"/>
                <a:gd name="T1" fmla="*/ 3860 h 21600"/>
                <a:gd name="T2" fmla="*/ 0 w 42336"/>
                <a:gd name="T3" fmla="*/ 4691 h 21600"/>
                <a:gd name="T4" fmla="*/ 21084 w 42336"/>
                <a:gd name="T5" fmla="*/ 0 h 21600"/>
              </a:gdLst>
              <a:ahLst/>
              <a:cxnLst>
                <a:cxn ang="0">
                  <a:pos x="T0" y="T1"/>
                </a:cxn>
                <a:cxn ang="0">
                  <a:pos x="T2" y="T3"/>
                </a:cxn>
                <a:cxn ang="0">
                  <a:pos x="T4" y="T5"/>
                </a:cxn>
              </a:cxnLst>
              <a:rect l="0" t="0" r="r" b="b"/>
              <a:pathLst>
                <a:path w="42336" h="21600" fill="none" extrusionOk="0">
                  <a:moveTo>
                    <a:pt x="42336" y="3860"/>
                  </a:moveTo>
                  <a:cubicBezTo>
                    <a:pt x="40470" y="14132"/>
                    <a:pt x="31524" y="21599"/>
                    <a:pt x="21084" y="21600"/>
                  </a:cubicBezTo>
                  <a:cubicBezTo>
                    <a:pt x="10962" y="21600"/>
                    <a:pt x="2197" y="14571"/>
                    <a:pt x="-1" y="4691"/>
                  </a:cubicBezTo>
                </a:path>
                <a:path w="42336" h="21600" stroke="0" extrusionOk="0">
                  <a:moveTo>
                    <a:pt x="42336" y="3860"/>
                  </a:moveTo>
                  <a:cubicBezTo>
                    <a:pt x="40470" y="14132"/>
                    <a:pt x="31524" y="21599"/>
                    <a:pt x="21084" y="21600"/>
                  </a:cubicBezTo>
                  <a:cubicBezTo>
                    <a:pt x="10962" y="21600"/>
                    <a:pt x="2197" y="14571"/>
                    <a:pt x="-1" y="4691"/>
                  </a:cubicBezTo>
                  <a:lnTo>
                    <a:pt x="21084" y="0"/>
                  </a:lnTo>
                  <a:close/>
                </a:path>
              </a:pathLst>
            </a:custGeom>
            <a:solidFill>
              <a:srgbClr val="66FFFF">
                <a:alpha val="50000"/>
              </a:srgbClr>
            </a:solidFill>
            <a:ln w="12700" cap="rnd">
              <a:solidFill>
                <a:srgbClr val="CC00CC"/>
              </a:solidFill>
              <a:round/>
              <a:headEnd type="none" w="sm" len="lg"/>
              <a:tailEnd type="none" w="sm" len="lg"/>
            </a:ln>
            <a:effectLst/>
          </p:spPr>
          <p:txBody>
            <a:bodyPr wrap="none" anchor="ctr"/>
            <a:lstStyle/>
            <a:p>
              <a:endParaRPr lang="zh-CN" altLang="en-US"/>
            </a:p>
          </p:txBody>
        </p:sp>
        <p:sp>
          <p:nvSpPr>
            <p:cNvPr id="106515" name="Rectangle 19"/>
            <p:cNvSpPr>
              <a:spLocks noChangeArrowheads="1"/>
            </p:cNvSpPr>
            <p:nvPr/>
          </p:nvSpPr>
          <p:spPr bwMode="auto">
            <a:xfrm>
              <a:off x="3607" y="3312"/>
              <a:ext cx="1745" cy="103"/>
            </a:xfrm>
            <a:prstGeom prst="rect">
              <a:avLst/>
            </a:prstGeom>
            <a:solidFill>
              <a:srgbClr val="66FFFF">
                <a:alpha val="50000"/>
              </a:srgbClr>
            </a:solidFill>
            <a:ln w="9525">
              <a:noFill/>
              <a:miter lim="800000"/>
            </a:ln>
            <a:effectLst/>
          </p:spPr>
          <p:txBody>
            <a:bodyPr wrap="none" anchor="ctr"/>
            <a:lstStyle/>
            <a:p>
              <a:endParaRPr lang="zh-CN" altLang="en-US"/>
            </a:p>
          </p:txBody>
        </p:sp>
        <p:sp>
          <p:nvSpPr>
            <p:cNvPr id="106516" name="Freeform 20"/>
            <p:cNvSpPr/>
            <p:nvPr/>
          </p:nvSpPr>
          <p:spPr bwMode="auto">
            <a:xfrm>
              <a:off x="3607" y="3312"/>
              <a:ext cx="1746" cy="104"/>
            </a:xfrm>
            <a:custGeom>
              <a:avLst/>
              <a:gdLst/>
              <a:ahLst/>
              <a:cxnLst>
                <a:cxn ang="0">
                  <a:pos x="0" y="51"/>
                </a:cxn>
                <a:cxn ang="0">
                  <a:pos x="0" y="0"/>
                </a:cxn>
                <a:cxn ang="0">
                  <a:pos x="1745" y="0"/>
                </a:cxn>
                <a:cxn ang="0">
                  <a:pos x="1745" y="103"/>
                </a:cxn>
              </a:cxnLst>
              <a:rect l="0" t="0" r="r" b="b"/>
              <a:pathLst>
                <a:path w="1746" h="104">
                  <a:moveTo>
                    <a:pt x="0" y="51"/>
                  </a:moveTo>
                  <a:lnTo>
                    <a:pt x="0" y="0"/>
                  </a:lnTo>
                  <a:lnTo>
                    <a:pt x="1745" y="0"/>
                  </a:lnTo>
                  <a:lnTo>
                    <a:pt x="1745" y="103"/>
                  </a:lnTo>
                </a:path>
              </a:pathLst>
            </a:custGeom>
            <a:noFill/>
            <a:ln w="12700" cap="rnd" cmpd="sng">
              <a:solidFill>
                <a:srgbClr val="FF0000"/>
              </a:solidFill>
              <a:prstDash val="solid"/>
              <a:round/>
              <a:headEnd type="none" w="sm" len="lg"/>
              <a:tailEnd type="none" w="sm" len="lg"/>
            </a:ln>
            <a:effectLst/>
          </p:spPr>
          <p:txBody>
            <a:bodyPr/>
            <a:lstStyle/>
            <a:p>
              <a:endParaRPr lang="zh-CN" altLang="en-US"/>
            </a:p>
          </p:txBody>
        </p:sp>
        <p:sp>
          <p:nvSpPr>
            <p:cNvPr id="106517" name="Rectangle 21"/>
            <p:cNvSpPr>
              <a:spLocks noChangeArrowheads="1"/>
            </p:cNvSpPr>
            <p:nvPr/>
          </p:nvSpPr>
          <p:spPr bwMode="auto">
            <a:xfrm>
              <a:off x="4128" y="3321"/>
              <a:ext cx="1152" cy="327"/>
            </a:xfrm>
            <a:prstGeom prst="rect">
              <a:avLst/>
            </a:prstGeom>
            <a:noFill/>
            <a:ln w="9525">
              <a:noFill/>
              <a:miter lim="800000"/>
            </a:ln>
            <a:effectLst/>
          </p:spPr>
          <p:txBody>
            <a:bodyPr lIns="92075" tIns="46038" rIns="92075" bIns="46038">
              <a:spAutoFit/>
            </a:bodyPr>
            <a:lstStyle/>
            <a:p>
              <a:pPr eaLnBrk="0" hangingPunct="0"/>
              <a:r>
                <a:rPr lang="zh-CN" altLang="en-US" sz="2800" b="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rPr>
                <a:t>工 件</a:t>
              </a:r>
            </a:p>
          </p:txBody>
        </p:sp>
        <p:sp>
          <p:nvSpPr>
            <p:cNvPr id="106518" name="Rectangle 22"/>
            <p:cNvSpPr>
              <a:spLocks noChangeArrowheads="1"/>
            </p:cNvSpPr>
            <p:nvPr/>
          </p:nvSpPr>
          <p:spPr bwMode="auto">
            <a:xfrm>
              <a:off x="3984" y="3648"/>
              <a:ext cx="1344" cy="327"/>
            </a:xfrm>
            <a:prstGeom prst="rect">
              <a:avLst/>
            </a:prstGeom>
            <a:noFill/>
            <a:ln w="9525">
              <a:noFill/>
              <a:miter lim="800000"/>
            </a:ln>
            <a:effectLst/>
          </p:spPr>
          <p:txBody>
            <a:bodyPr lIns="92075" tIns="46038" rIns="92075" bIns="46038">
              <a:spAutoFit/>
            </a:bodyPr>
            <a:lstStyle/>
            <a:p>
              <a:pPr eaLnBrk="0" hangingPunct="0"/>
              <a:r>
                <a:rPr lang="zh-CN" altLang="en-US" sz="2800" b="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rPr>
                <a:t>标 准 件</a:t>
              </a:r>
            </a:p>
          </p:txBody>
        </p:sp>
        <p:sp>
          <p:nvSpPr>
            <p:cNvPr id="106519" name="Line 23"/>
            <p:cNvSpPr>
              <a:spLocks noChangeShapeType="1"/>
            </p:cNvSpPr>
            <p:nvPr/>
          </p:nvSpPr>
          <p:spPr bwMode="auto">
            <a:xfrm>
              <a:off x="3792" y="3024"/>
              <a:ext cx="0" cy="288"/>
            </a:xfrm>
            <a:prstGeom prst="line">
              <a:avLst/>
            </a:prstGeom>
            <a:noFill/>
            <a:ln w="19050">
              <a:solidFill>
                <a:srgbClr val="FF0000"/>
              </a:solidFill>
              <a:round/>
              <a:headEnd type="none" w="sm" len="lg"/>
              <a:tailEnd type="triangle" w="sm" len="lg"/>
            </a:ln>
            <a:effectLst/>
          </p:spPr>
          <p:txBody>
            <a:bodyPr wrap="none" anchor="ctr"/>
            <a:lstStyle/>
            <a:p>
              <a:endParaRPr lang="zh-CN" altLang="en-US"/>
            </a:p>
          </p:txBody>
        </p:sp>
        <p:sp>
          <p:nvSpPr>
            <p:cNvPr id="106520" name="Line 24"/>
            <p:cNvSpPr>
              <a:spLocks noChangeShapeType="1"/>
            </p:cNvSpPr>
            <p:nvPr/>
          </p:nvSpPr>
          <p:spPr bwMode="auto">
            <a:xfrm>
              <a:off x="4128" y="3024"/>
              <a:ext cx="0" cy="288"/>
            </a:xfrm>
            <a:prstGeom prst="line">
              <a:avLst/>
            </a:prstGeom>
            <a:noFill/>
            <a:ln w="19050">
              <a:solidFill>
                <a:srgbClr val="FF0000"/>
              </a:solidFill>
              <a:round/>
              <a:headEnd type="none" w="sm" len="lg"/>
              <a:tailEnd type="triangle" w="sm" len="lg"/>
            </a:ln>
            <a:effectLst/>
          </p:spPr>
          <p:txBody>
            <a:bodyPr wrap="none" anchor="ctr"/>
            <a:lstStyle/>
            <a:p>
              <a:endParaRPr lang="zh-CN" altLang="en-US"/>
            </a:p>
          </p:txBody>
        </p:sp>
        <p:sp>
          <p:nvSpPr>
            <p:cNvPr id="106521" name="Line 25"/>
            <p:cNvSpPr>
              <a:spLocks noChangeShapeType="1"/>
            </p:cNvSpPr>
            <p:nvPr/>
          </p:nvSpPr>
          <p:spPr bwMode="auto">
            <a:xfrm>
              <a:off x="5136" y="3024"/>
              <a:ext cx="0" cy="288"/>
            </a:xfrm>
            <a:prstGeom prst="line">
              <a:avLst/>
            </a:prstGeom>
            <a:noFill/>
            <a:ln w="19050">
              <a:solidFill>
                <a:srgbClr val="FF0000"/>
              </a:solidFill>
              <a:round/>
              <a:headEnd type="none" w="sm" len="lg"/>
              <a:tailEnd type="triangle" w="sm" len="lg"/>
            </a:ln>
            <a:effectLst/>
          </p:spPr>
          <p:txBody>
            <a:bodyPr wrap="none" anchor="ctr"/>
            <a:lstStyle/>
            <a:p>
              <a:endParaRPr lang="zh-CN" altLang="en-US"/>
            </a:p>
          </p:txBody>
        </p:sp>
        <p:sp>
          <p:nvSpPr>
            <p:cNvPr id="106522" name="Line 26"/>
            <p:cNvSpPr>
              <a:spLocks noChangeShapeType="1"/>
            </p:cNvSpPr>
            <p:nvPr/>
          </p:nvSpPr>
          <p:spPr bwMode="auto">
            <a:xfrm>
              <a:off x="4464" y="3024"/>
              <a:ext cx="0" cy="288"/>
            </a:xfrm>
            <a:prstGeom prst="line">
              <a:avLst/>
            </a:prstGeom>
            <a:noFill/>
            <a:ln w="19050">
              <a:solidFill>
                <a:srgbClr val="FF0000"/>
              </a:solidFill>
              <a:round/>
              <a:headEnd type="none" w="sm" len="lg"/>
              <a:tailEnd type="triangle" w="sm" len="lg"/>
            </a:ln>
            <a:effectLst/>
          </p:spPr>
          <p:txBody>
            <a:bodyPr wrap="none" anchor="ctr"/>
            <a:lstStyle/>
            <a:p>
              <a:endParaRPr lang="zh-CN" altLang="en-US"/>
            </a:p>
          </p:txBody>
        </p:sp>
        <p:sp>
          <p:nvSpPr>
            <p:cNvPr id="106523" name="Line 27"/>
            <p:cNvSpPr>
              <a:spLocks noChangeShapeType="1"/>
            </p:cNvSpPr>
            <p:nvPr/>
          </p:nvSpPr>
          <p:spPr bwMode="auto">
            <a:xfrm>
              <a:off x="4800" y="3024"/>
              <a:ext cx="0" cy="288"/>
            </a:xfrm>
            <a:prstGeom prst="line">
              <a:avLst/>
            </a:prstGeom>
            <a:noFill/>
            <a:ln w="19050">
              <a:solidFill>
                <a:srgbClr val="FF0000"/>
              </a:solidFill>
              <a:round/>
              <a:headEnd type="none" w="sm" len="lg"/>
              <a:tailEnd type="triangle" w="sm" len="lg"/>
            </a:ln>
            <a:effectLst/>
          </p:spPr>
          <p:txBody>
            <a:bodyPr wrap="none" anchor="ctr"/>
            <a:lstStyle/>
            <a:p>
              <a:endParaRPr lang="zh-CN" altLang="en-US"/>
            </a:p>
          </p:txBody>
        </p:sp>
      </p:grpSp>
      <p:grpSp>
        <p:nvGrpSpPr>
          <p:cNvPr id="5" name="Group 28"/>
          <p:cNvGrpSpPr/>
          <p:nvPr/>
        </p:nvGrpSpPr>
        <p:grpSpPr bwMode="auto">
          <a:xfrm>
            <a:off x="304800" y="914400"/>
            <a:ext cx="7772400" cy="1752600"/>
            <a:chOff x="288" y="528"/>
            <a:chExt cx="4896" cy="1104"/>
          </a:xfrm>
        </p:grpSpPr>
        <p:sp>
          <p:nvSpPr>
            <p:cNvPr id="106525" name="Rectangle 29"/>
            <p:cNvSpPr>
              <a:spLocks noChangeArrowheads="1"/>
            </p:cNvSpPr>
            <p:nvPr/>
          </p:nvSpPr>
          <p:spPr bwMode="auto">
            <a:xfrm>
              <a:off x="864" y="528"/>
              <a:ext cx="4320" cy="1104"/>
            </a:xfrm>
            <a:prstGeom prst="rect">
              <a:avLst/>
            </a:prstGeom>
            <a:gradFill rotWithShape="0">
              <a:gsLst>
                <a:gs pos="0">
                  <a:schemeClr val="accent1"/>
                </a:gs>
                <a:gs pos="50000">
                  <a:schemeClr val="bg1"/>
                </a:gs>
                <a:gs pos="100000">
                  <a:schemeClr val="accent1"/>
                </a:gs>
              </a:gsLst>
              <a:lin ang="5400000" scaled="1"/>
            </a:gradFill>
            <a:ln w="9525">
              <a:solidFill>
                <a:schemeClr val="tx1"/>
              </a:solidFill>
              <a:miter lim="800000"/>
            </a:ln>
            <a:effectLst/>
          </p:spPr>
          <p:txBody>
            <a:bodyPr wrap="none" anchor="ctr"/>
            <a:lstStyle/>
            <a:p>
              <a:endParaRPr lang="zh-CN" altLang="en-US"/>
            </a:p>
          </p:txBody>
        </p:sp>
        <p:graphicFrame>
          <p:nvGraphicFramePr>
            <p:cNvPr id="106526" name="Object 30"/>
            <p:cNvGraphicFramePr>
              <a:graphicFrameLocks noChangeAspect="1"/>
            </p:cNvGraphicFramePr>
            <p:nvPr/>
          </p:nvGraphicFramePr>
          <p:xfrm>
            <a:off x="3749" y="1249"/>
            <a:ext cx="1339" cy="306"/>
          </p:xfrm>
          <a:graphic>
            <a:graphicData uri="http://schemas.openxmlformats.org/presentationml/2006/ole">
              <mc:AlternateContent xmlns:mc="http://schemas.openxmlformats.org/markup-compatibility/2006">
                <mc:Choice xmlns:v="urn:schemas-microsoft-com:vml" Requires="v">
                  <p:oleObj spid="_x0000_s38003" name="公式" r:id="rId5" imgW="1358265" imgH="304800" progId="Equation.3">
                    <p:embed/>
                  </p:oleObj>
                </mc:Choice>
                <mc:Fallback>
                  <p:oleObj name="公式" r:id="rId5" imgW="1358265" imgH="30480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9" y="1249"/>
                          <a:ext cx="1339" cy="3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527" name="Rectangle 31"/>
            <p:cNvSpPr>
              <a:spLocks noChangeArrowheads="1"/>
            </p:cNvSpPr>
            <p:nvPr/>
          </p:nvSpPr>
          <p:spPr bwMode="auto">
            <a:xfrm>
              <a:off x="888" y="1249"/>
              <a:ext cx="1016" cy="327"/>
            </a:xfrm>
            <a:prstGeom prst="rect">
              <a:avLst/>
            </a:prstGeom>
            <a:noFill/>
            <a:ln w="9525">
              <a:noFill/>
              <a:miter lim="800000"/>
            </a:ln>
            <a:effectLst/>
          </p:spPr>
          <p:txBody>
            <a:bodyPr wrap="none">
              <a:spAutoFit/>
            </a:bodyPr>
            <a:lstStyle/>
            <a:p>
              <a:pPr algn="ctr">
                <a:spcBef>
                  <a:spcPct val="50000"/>
                </a:spcBef>
              </a:pPr>
              <a:r>
                <a:rPr lang="zh-CN" altLang="en-US" sz="2800" dirty="0">
                  <a:solidFill>
                    <a:srgbClr val="000000"/>
                  </a:solidFill>
                  <a:latin typeface="黑体" panose="02010609060101010101" pitchFamily="49" charset="-122"/>
                  <a:ea typeface="黑体" panose="02010609060101010101" pitchFamily="49" charset="-122"/>
                </a:rPr>
                <a:t>暗环半径</a:t>
              </a:r>
            </a:p>
          </p:txBody>
        </p:sp>
        <p:sp>
          <p:nvSpPr>
            <p:cNvPr id="106528" name="Rectangle 32"/>
            <p:cNvSpPr>
              <a:spLocks noChangeArrowheads="1"/>
            </p:cNvSpPr>
            <p:nvPr/>
          </p:nvSpPr>
          <p:spPr bwMode="auto">
            <a:xfrm>
              <a:off x="888" y="734"/>
              <a:ext cx="1016" cy="327"/>
            </a:xfrm>
            <a:prstGeom prst="rect">
              <a:avLst/>
            </a:prstGeom>
            <a:noFill/>
            <a:ln w="9525">
              <a:noFill/>
              <a:miter lim="800000"/>
            </a:ln>
            <a:effectLst/>
          </p:spPr>
          <p:txBody>
            <a:bodyPr wrap="none">
              <a:spAutoFit/>
            </a:bodyPr>
            <a:lstStyle/>
            <a:p>
              <a:pPr algn="ctr">
                <a:spcBef>
                  <a:spcPct val="50000"/>
                </a:spcBef>
              </a:pPr>
              <a:r>
                <a:rPr lang="zh-CN" altLang="en-US" sz="2800" dirty="0">
                  <a:solidFill>
                    <a:srgbClr val="000000"/>
                  </a:solidFill>
                  <a:latin typeface="黑体" panose="02010609060101010101" pitchFamily="49" charset="-122"/>
                  <a:ea typeface="黑体" panose="02010609060101010101" pitchFamily="49" charset="-122"/>
                </a:rPr>
                <a:t>明环半径</a:t>
              </a:r>
            </a:p>
          </p:txBody>
        </p:sp>
        <p:graphicFrame>
          <p:nvGraphicFramePr>
            <p:cNvPr id="106529" name="Object 33"/>
            <p:cNvGraphicFramePr>
              <a:graphicFrameLocks noChangeAspect="1"/>
            </p:cNvGraphicFramePr>
            <p:nvPr/>
          </p:nvGraphicFramePr>
          <p:xfrm>
            <a:off x="3764" y="691"/>
            <a:ext cx="1324" cy="301"/>
          </p:xfrm>
          <a:graphic>
            <a:graphicData uri="http://schemas.openxmlformats.org/presentationml/2006/ole">
              <mc:AlternateContent xmlns:mc="http://schemas.openxmlformats.org/markup-compatibility/2006">
                <mc:Choice xmlns:v="urn:schemas-microsoft-com:vml" Requires="v">
                  <p:oleObj spid="_x0000_s38004" name="公式" r:id="rId7" imgW="1358265" imgH="304800" progId="Equation.3">
                    <p:embed/>
                  </p:oleObj>
                </mc:Choice>
                <mc:Fallback>
                  <p:oleObj name="公式" r:id="rId7" imgW="1358265" imgH="30480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64" y="691"/>
                          <a:ext cx="1324" cy="3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30" name="Object 34"/>
            <p:cNvGraphicFramePr>
              <a:graphicFrameLocks noChangeAspect="1"/>
            </p:cNvGraphicFramePr>
            <p:nvPr/>
          </p:nvGraphicFramePr>
          <p:xfrm>
            <a:off x="2160" y="528"/>
            <a:ext cx="1438" cy="679"/>
          </p:xfrm>
          <a:graphic>
            <a:graphicData uri="http://schemas.openxmlformats.org/presentationml/2006/ole">
              <mc:AlternateContent xmlns:mc="http://schemas.openxmlformats.org/markup-compatibility/2006">
                <mc:Choice xmlns:v="urn:schemas-microsoft-com:vml" Requires="v">
                  <p:oleObj spid="_x0000_s38005" name="公式" r:id="rId9" imgW="1612900" imgH="660400" progId="Equation.3">
                    <p:embed/>
                  </p:oleObj>
                </mc:Choice>
                <mc:Fallback>
                  <p:oleObj name="公式" r:id="rId9" imgW="1612900" imgH="660400" progId="Equation.3">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0" y="528"/>
                          <a:ext cx="1438" cy="6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31" name="Object 35"/>
            <p:cNvGraphicFramePr>
              <a:graphicFrameLocks noChangeAspect="1"/>
            </p:cNvGraphicFramePr>
            <p:nvPr/>
          </p:nvGraphicFramePr>
          <p:xfrm>
            <a:off x="2209" y="1249"/>
            <a:ext cx="1191" cy="335"/>
          </p:xfrm>
          <a:graphic>
            <a:graphicData uri="http://schemas.openxmlformats.org/presentationml/2006/ole">
              <mc:AlternateContent xmlns:mc="http://schemas.openxmlformats.org/markup-compatibility/2006">
                <mc:Choice xmlns:v="urn:schemas-microsoft-com:vml" Requires="v">
                  <p:oleObj spid="_x0000_s38006" name="公式" r:id="rId11" imgW="1015365" imgH="304800" progId="Equation.3">
                    <p:embed/>
                  </p:oleObj>
                </mc:Choice>
                <mc:Fallback>
                  <p:oleObj name="公式" r:id="rId11" imgW="1015365" imgH="304800" progId="Equation.3">
                    <p:embed/>
                    <p:pic>
                      <p:nvPicPr>
                        <p:cNvPr id="0"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09" y="1249"/>
                          <a:ext cx="1191" cy="3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36"/>
            <p:cNvGrpSpPr/>
            <p:nvPr/>
          </p:nvGrpSpPr>
          <p:grpSpPr bwMode="auto">
            <a:xfrm>
              <a:off x="288" y="672"/>
              <a:ext cx="432" cy="764"/>
              <a:chOff x="288" y="672"/>
              <a:chExt cx="432" cy="764"/>
            </a:xfrm>
          </p:grpSpPr>
          <p:sp>
            <p:nvSpPr>
              <p:cNvPr id="106533" name="AutoShape 37"/>
              <p:cNvSpPr>
                <a:spLocks noChangeArrowheads="1"/>
              </p:cNvSpPr>
              <p:nvPr/>
            </p:nvSpPr>
            <p:spPr bwMode="auto">
              <a:xfrm>
                <a:off x="288" y="672"/>
                <a:ext cx="432" cy="764"/>
              </a:xfrm>
              <a:prstGeom prst="horizontalScroll">
                <a:avLst>
                  <a:gd name="adj" fmla="val 11755"/>
                </a:avLst>
              </a:prstGeom>
              <a:gradFill rotWithShape="0">
                <a:gsLst>
                  <a:gs pos="0">
                    <a:schemeClr val="accent1"/>
                  </a:gs>
                  <a:gs pos="50000">
                    <a:schemeClr val="bg1"/>
                  </a:gs>
                  <a:gs pos="100000">
                    <a:schemeClr val="accent1"/>
                  </a:gs>
                </a:gsLst>
                <a:lin ang="0" scaled="1"/>
              </a:gradFill>
              <a:ln w="9525">
                <a:solidFill>
                  <a:schemeClr val="tx1"/>
                </a:solidFill>
                <a:round/>
              </a:ln>
              <a:effectLst>
                <a:outerShdw dist="68392" dir="17508085" algn="ctr" rotWithShape="0">
                  <a:schemeClr val="tx2"/>
                </a:outerShdw>
              </a:effectLst>
            </p:spPr>
            <p:txBody>
              <a:bodyPr wrap="none" anchor="ctr"/>
              <a:lstStyle/>
              <a:p>
                <a:pPr algn="ctr"/>
                <a:endParaRPr lang="zh-CN" altLang="zh-CN" sz="2800" b="1">
                  <a:solidFill>
                    <a:srgbClr val="1C1C1C"/>
                  </a:solidFill>
                  <a:latin typeface="黑体" panose="02010609060101010101" pitchFamily="49" charset="-122"/>
                  <a:ea typeface="黑体" panose="02010609060101010101" pitchFamily="49" charset="-122"/>
                </a:endParaRPr>
              </a:p>
            </p:txBody>
          </p:sp>
          <p:sp>
            <p:nvSpPr>
              <p:cNvPr id="106534" name="Text Box 38"/>
              <p:cNvSpPr txBox="1">
                <a:spLocks noChangeArrowheads="1"/>
              </p:cNvSpPr>
              <p:nvPr/>
            </p:nvSpPr>
            <p:spPr bwMode="auto">
              <a:xfrm>
                <a:off x="369" y="748"/>
                <a:ext cx="324" cy="596"/>
              </a:xfrm>
              <a:prstGeom prst="rect">
                <a:avLst/>
              </a:prstGeom>
              <a:noFill/>
              <a:ln w="9525">
                <a:noFill/>
                <a:miter lim="800000"/>
              </a:ln>
              <a:effectLst/>
            </p:spPr>
            <p:txBody>
              <a:bodyPr>
                <a:spAutoFit/>
              </a:bodyPr>
              <a:lstStyle/>
              <a:p>
                <a:r>
                  <a:rPr lang="zh-CN" altLang="en-US" sz="2800" dirty="0">
                    <a:solidFill>
                      <a:srgbClr val="C00000"/>
                    </a:solidFill>
                    <a:latin typeface="黑体" panose="02010609060101010101" pitchFamily="49" charset="-122"/>
                    <a:ea typeface="黑体" panose="02010609060101010101" pitchFamily="49" charset="-122"/>
                  </a:rPr>
                  <a:t>讨论</a:t>
                </a:r>
              </a:p>
            </p:txBody>
          </p:sp>
        </p:grpSp>
      </p:grpSp>
      <p:sp>
        <p:nvSpPr>
          <p:cNvPr id="39" name="矩形 38"/>
          <p:cNvSpPr/>
          <p:nvPr/>
        </p:nvSpPr>
        <p:spPr>
          <a:xfrm>
            <a:off x="762000" y="152400"/>
            <a:ext cx="2451312" cy="584775"/>
          </a:xfrm>
          <a:prstGeom prst="rect">
            <a:avLst/>
          </a:prstGeom>
        </p:spPr>
        <p:txBody>
          <a:bodyPr wrap="none">
            <a:spAutoFit/>
          </a:bodyPr>
          <a:lstStyle/>
          <a:p>
            <a:r>
              <a:rPr lang="zh-CN" altLang="zh-CN" sz="3200" b="1" dirty="0">
                <a:solidFill>
                  <a:srgbClr val="00B050"/>
                </a:solidFill>
                <a:latin typeface="黑体" panose="02010609060101010101" pitchFamily="49" charset="-122"/>
                <a:ea typeface="黑体" panose="02010609060101010101" pitchFamily="49" charset="-122"/>
              </a:rPr>
              <a:t>二 等厚干涉</a:t>
            </a:r>
            <a:endParaRPr lang="zh-CN" altLang="zh-CN" sz="3200"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06499"/>
                                        </p:tgtEl>
                                        <p:attrNameLst>
                                          <p:attrName>style.visibility</p:attrName>
                                        </p:attrNameLst>
                                      </p:cBhvr>
                                      <p:to>
                                        <p:strVal val="visible"/>
                                      </p:to>
                                    </p:set>
                                    <p:animEffect transition="in" filter="box(out)">
                                      <p:cBhvr>
                                        <p:cTn id="7" dur="500"/>
                                        <p:tgtEl>
                                          <p:spTgt spid="10649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06500"/>
                                        </p:tgtEl>
                                        <p:attrNameLst>
                                          <p:attrName>style.visibility</p:attrName>
                                        </p:attrNameLst>
                                      </p:cBhvr>
                                      <p:to>
                                        <p:strVal val="visible"/>
                                      </p:to>
                                    </p:set>
                                    <p:animEffect transition="in" filter="blinds(vertical)">
                                      <p:cBhvr>
                                        <p:cTn id="12" dur="500"/>
                                        <p:tgtEl>
                                          <p:spTgt spid="10650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106498"/>
                                        </p:tgtEl>
                                        <p:attrNameLst>
                                          <p:attrName>style.visibility</p:attrName>
                                        </p:attrNameLst>
                                      </p:cBhvr>
                                      <p:to>
                                        <p:strVal val="visible"/>
                                      </p:to>
                                    </p:set>
                                    <p:animEffect transition="in" filter="blinds(vertical)">
                                      <p:cBhvr>
                                        <p:cTn id="22" dur="500"/>
                                        <p:tgtEl>
                                          <p:spTgt spid="10649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ox(in)">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8" grpId="0" autoUpdateAnimBg="0"/>
      <p:bldP spid="106499" grpId="0" autoUpdateAnimBg="0"/>
      <p:bldP spid="106500"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8600" y="1143000"/>
            <a:ext cx="3339376" cy="523220"/>
          </a:xfrm>
          <a:prstGeom prst="rect">
            <a:avLst/>
          </a:prstGeom>
        </p:spPr>
        <p:txBody>
          <a:bodyPr wrap="none">
            <a:spAutoFit/>
          </a:bodyPr>
          <a:lstStyle/>
          <a:p>
            <a:r>
              <a:rPr lang="en-US" altLang="zh-CN" sz="28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4 </a:t>
            </a:r>
            <a:r>
              <a:rPr lang="zh-CN" altLang="zh-CN" sz="28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增透膜和高反射膜</a:t>
            </a:r>
          </a:p>
        </p:txBody>
      </p:sp>
      <p:sp>
        <p:nvSpPr>
          <p:cNvPr id="3" name="矩形 2"/>
          <p:cNvSpPr/>
          <p:nvPr/>
        </p:nvSpPr>
        <p:spPr>
          <a:xfrm>
            <a:off x="762000" y="152400"/>
            <a:ext cx="2451312" cy="584775"/>
          </a:xfrm>
          <a:prstGeom prst="rect">
            <a:avLst/>
          </a:prstGeom>
        </p:spPr>
        <p:txBody>
          <a:bodyPr wrap="none">
            <a:spAutoFit/>
          </a:bodyPr>
          <a:lstStyle/>
          <a:p>
            <a:r>
              <a:rPr lang="zh-CN" altLang="zh-CN" sz="3200" b="1" dirty="0">
                <a:solidFill>
                  <a:srgbClr val="00B050"/>
                </a:solidFill>
                <a:latin typeface="黑体" panose="02010609060101010101" pitchFamily="49" charset="-122"/>
                <a:ea typeface="黑体" panose="02010609060101010101" pitchFamily="49" charset="-122"/>
              </a:rPr>
              <a:t>二 等厚干涉</a:t>
            </a:r>
            <a:endParaRPr lang="zh-CN" altLang="zh-CN" sz="3200" dirty="0">
              <a:solidFill>
                <a:srgbClr val="00B050"/>
              </a:solidFill>
              <a:latin typeface="黑体" panose="02010609060101010101" pitchFamily="49" charset="-122"/>
              <a:ea typeface="黑体" panose="02010609060101010101" pitchFamily="49" charset="-122"/>
            </a:endParaRPr>
          </a:p>
        </p:txBody>
      </p:sp>
      <p:sp>
        <p:nvSpPr>
          <p:cNvPr id="4" name="矩形 3"/>
          <p:cNvSpPr/>
          <p:nvPr/>
        </p:nvSpPr>
        <p:spPr>
          <a:xfrm>
            <a:off x="228600" y="1828800"/>
            <a:ext cx="8839200" cy="1988237"/>
          </a:xfrm>
          <a:prstGeom prst="rect">
            <a:avLst/>
          </a:prstGeom>
        </p:spPr>
        <p:txBody>
          <a:bodyPr wrap="square">
            <a:spAutoFit/>
          </a:bodyPr>
          <a:lstStyle/>
          <a:p>
            <a:pPr>
              <a:lnSpc>
                <a:spcPct val="110000"/>
              </a:lnSpc>
            </a:pPr>
            <a:r>
              <a:rPr lang="en-US" altLang="zh-CN" sz="2800" dirty="0">
                <a:latin typeface="黑体" panose="02010609060101010101" pitchFamily="49" charset="-122"/>
                <a:ea typeface="黑体" panose="02010609060101010101" pitchFamily="49" charset="-122"/>
              </a:rPr>
              <a:t>   </a:t>
            </a:r>
            <a:r>
              <a:rPr lang="zh-CN" altLang="zh-CN" sz="2800" dirty="0">
                <a:latin typeface="黑体" panose="02010609060101010101" pitchFamily="49" charset="-122"/>
                <a:ea typeface="黑体" panose="02010609060101010101" pitchFamily="49" charset="-122"/>
              </a:rPr>
              <a:t>为了减少反射能量损失，一般光学仪器都在透镜表面镀上一层透明薄膜，</a:t>
            </a:r>
            <a:r>
              <a:rPr lang="zh-CN" altLang="zh-CN" sz="2800" dirty="0">
                <a:solidFill>
                  <a:srgbClr val="0070C0"/>
                </a:solidFill>
                <a:latin typeface="黑体" panose="02010609060101010101" pitchFamily="49" charset="-122"/>
                <a:ea typeface="黑体" panose="02010609060101010101" pitchFamily="49" charset="-122"/>
              </a:rPr>
              <a:t>通过控制薄膜的厚度使得光从薄膜的上、下表面的反射形成干涉相消</a:t>
            </a:r>
            <a:r>
              <a:rPr lang="zh-CN" altLang="zh-CN" sz="2800" dirty="0">
                <a:latin typeface="黑体" panose="02010609060101010101" pitchFamily="49" charset="-122"/>
                <a:ea typeface="黑体" panose="02010609060101010101" pitchFamily="49" charset="-122"/>
              </a:rPr>
              <a:t>。这样的薄膜能有效减少光的反射，增强光的透射，所以叫做</a:t>
            </a:r>
            <a:r>
              <a:rPr lang="zh-CN" altLang="zh-CN" sz="2800" b="1" dirty="0">
                <a:solidFill>
                  <a:srgbClr val="FF0000"/>
                </a:solidFill>
                <a:latin typeface="黑体" panose="02010609060101010101" pitchFamily="49" charset="-122"/>
                <a:ea typeface="黑体" panose="02010609060101010101" pitchFamily="49" charset="-122"/>
              </a:rPr>
              <a:t>增透膜</a:t>
            </a:r>
            <a:r>
              <a:rPr lang="zh-CN" altLang="zh-CN" sz="2800" dirty="0">
                <a:latin typeface="黑体" panose="02010609060101010101" pitchFamily="49" charset="-122"/>
                <a:ea typeface="黑体" panose="02010609060101010101" pitchFamily="49" charset="-122"/>
              </a:rPr>
              <a:t>。</a:t>
            </a:r>
          </a:p>
        </p:txBody>
      </p:sp>
      <p:sp>
        <p:nvSpPr>
          <p:cNvPr id="5" name="矩形 4"/>
          <p:cNvSpPr/>
          <p:nvPr/>
        </p:nvSpPr>
        <p:spPr>
          <a:xfrm>
            <a:off x="128814" y="4191000"/>
            <a:ext cx="8886371" cy="1988237"/>
          </a:xfrm>
          <a:prstGeom prst="rect">
            <a:avLst/>
          </a:prstGeom>
        </p:spPr>
        <p:txBody>
          <a:bodyPr wrap="square">
            <a:spAutoFit/>
          </a:bodyPr>
          <a:lstStyle/>
          <a:p>
            <a:pPr>
              <a:lnSpc>
                <a:spcPct val="110000"/>
              </a:lnSpc>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一般地，薄膜层一般选择</a:t>
            </a:r>
            <a:r>
              <a:rPr lang="zh-CN" altLang="zh-CN" sz="28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消除反射可见光中部波长</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λ</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≈550nm</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的黄绿光。可见光谱两端红光和紫光的减少不是太多，所以增透膜的反射中呈现出红光和紫光的混合色</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蓝紫色</a:t>
            </a:r>
            <a:r>
              <a:rPr lang="zh-CN" altLang="zh-CN"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00" y="838200"/>
            <a:ext cx="8534400" cy="1988237"/>
          </a:xfrm>
          <a:prstGeom prst="rect">
            <a:avLst/>
          </a:prstGeom>
        </p:spPr>
        <p:txBody>
          <a:bodyPr wrap="square">
            <a:spAutoFit/>
          </a:bodyPr>
          <a:lstStyle/>
          <a:p>
            <a:pPr>
              <a:lnSpc>
                <a:spcPct val="110000"/>
              </a:lnSpc>
            </a:pP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14.3.3 </a:t>
            </a: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增透膜</a:t>
            </a:r>
            <a:r>
              <a:rPr lang="zh-CN"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如图所示，折射率</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n</a:t>
            </a:r>
            <a:r>
              <a:rPr lang="en-US" altLang="zh-CN" sz="2800" baseline="-25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=1.38</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的</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MgF</a:t>
            </a:r>
            <a:r>
              <a:rPr lang="en-US" altLang="zh-CN" sz="2800" baseline="-25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光学薄膜镀在折射率</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n</a:t>
            </a:r>
            <a:r>
              <a:rPr lang="en-US" altLang="zh-CN" sz="2800" baseline="-25000" dirty="0">
                <a:latin typeface="Times New Roman" panose="02020603050405020304" pitchFamily="18" charset="0"/>
                <a:ea typeface="黑体" panose="02010609060101010101" pitchFamily="49" charset="-122"/>
                <a:cs typeface="Times New Roman" panose="02020603050405020304" pitchFamily="18" charset="0"/>
              </a:rPr>
              <a:t>3</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=1.50</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的相机镜头上，以消除从折射率</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n</a:t>
            </a:r>
            <a:r>
              <a:rPr lang="en-US" altLang="zh-CN" sz="2800" baseline="-25000" dirty="0">
                <a:latin typeface="Times New Roman" panose="02020603050405020304" pitchFamily="18" charset="0"/>
                <a:ea typeface="黑体" panose="02010609060101010101" pitchFamily="49" charset="-122"/>
                <a:cs typeface="Times New Roman" panose="02020603050405020304" pitchFamily="18" charset="0"/>
              </a:rPr>
              <a:t>1</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=1.00</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的空气垂直入射的中心波长为</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550nm</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的反射光，增加透射。求</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MgF</a:t>
            </a:r>
            <a:r>
              <a:rPr lang="en-US" altLang="zh-CN" sz="2800" baseline="-25000" dirty="0">
                <a:latin typeface="Times New Roman" panose="02020603050405020304" pitchFamily="18" charset="0"/>
                <a:ea typeface="黑体" panose="02010609060101010101" pitchFamily="49" charset="-122"/>
                <a:cs typeface="Times New Roman" panose="02020603050405020304" pitchFamily="18" charset="0"/>
              </a:rPr>
              <a:t>2</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薄膜的最小厚度？</a:t>
            </a:r>
          </a:p>
        </p:txBody>
      </p:sp>
      <p:pic>
        <p:nvPicPr>
          <p:cNvPr id="3" name="图片 2"/>
          <p:cNvPicPr/>
          <p:nvPr/>
        </p:nvPicPr>
        <p:blipFill>
          <a:blip r:embed="rId3" cstate="print">
            <a:extLst>
              <a:ext uri="{28A0092B-C50C-407E-A947-70E740481C1C}">
                <a14:useLocalDpi xmlns:a14="http://schemas.microsoft.com/office/drawing/2010/main" val="0"/>
              </a:ext>
            </a:extLst>
          </a:blip>
          <a:stretch>
            <a:fillRect/>
          </a:stretch>
        </p:blipFill>
        <p:spPr>
          <a:xfrm>
            <a:off x="5867400" y="2895600"/>
            <a:ext cx="3048000" cy="3429000"/>
          </a:xfrm>
          <a:prstGeom prst="rect">
            <a:avLst/>
          </a:prstGeom>
        </p:spPr>
      </p:pic>
      <p:sp>
        <p:nvSpPr>
          <p:cNvPr id="4" name="矩形 3"/>
          <p:cNvSpPr/>
          <p:nvPr/>
        </p:nvSpPr>
        <p:spPr>
          <a:xfrm>
            <a:off x="304800" y="2701031"/>
            <a:ext cx="4572000" cy="1384995"/>
          </a:xfrm>
          <a:prstGeom prst="rect">
            <a:avLst/>
          </a:prstGeom>
        </p:spPr>
        <p:txBody>
          <a:bodyPr>
            <a:spAutoFit/>
          </a:bodyPr>
          <a:lstStyle/>
          <a:p>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解：</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反射光在薄膜的上、下表面均有半波损失，则反射光的光程差为：</a:t>
            </a: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2819400" y="3829644"/>
          <a:ext cx="1682919" cy="666156"/>
        </p:xfrm>
        <a:graphic>
          <a:graphicData uri="http://schemas.openxmlformats.org/presentationml/2006/ole">
            <mc:AlternateContent xmlns:mc="http://schemas.openxmlformats.org/markup-compatibility/2006">
              <mc:Choice xmlns:v="urn:schemas-microsoft-com:vml" Requires="v">
                <p:oleObj spid="_x0000_s81980" r:id="rId4" imgW="494665" imgH="203200" progId="Equation.DSMT4">
                  <p:embed/>
                </p:oleObj>
              </mc:Choice>
              <mc:Fallback>
                <p:oleObj r:id="rId4" imgW="494665" imgH="2032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3829644"/>
                        <a:ext cx="1682919" cy="666156"/>
                      </a:xfrm>
                      <a:prstGeom prst="rect">
                        <a:avLst/>
                      </a:prstGeom>
                      <a:noFill/>
                    </p:spPr>
                  </p:pic>
                </p:oleObj>
              </mc:Fallback>
            </mc:AlternateContent>
          </a:graphicData>
        </a:graphic>
      </p:graphicFrame>
      <p:sp>
        <p:nvSpPr>
          <p:cNvPr id="7" name="矩形 6"/>
          <p:cNvSpPr/>
          <p:nvPr/>
        </p:nvSpPr>
        <p:spPr>
          <a:xfrm>
            <a:off x="304800" y="4419600"/>
            <a:ext cx="4493538" cy="523220"/>
          </a:xfrm>
          <a:prstGeom prst="rect">
            <a:avLst/>
          </a:prstGeom>
        </p:spPr>
        <p:txBody>
          <a:bodyPr wrap="none">
            <a:spAutoFit/>
          </a:bodyPr>
          <a:lstStyle/>
          <a:p>
            <a:r>
              <a:rPr lang="zh-CN" altLang="zh-CN" sz="2800" dirty="0">
                <a:latin typeface="黑体" panose="02010609060101010101" pitchFamily="49" charset="-122"/>
                <a:ea typeface="黑体" panose="02010609060101010101" pitchFamily="49" charset="-122"/>
              </a:rPr>
              <a:t>反射光要满足干涉相消条件</a:t>
            </a:r>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9" name="对象 8"/>
          <p:cNvGraphicFramePr>
            <a:graphicFrameLocks noChangeAspect="1"/>
          </p:cNvGraphicFramePr>
          <p:nvPr/>
        </p:nvGraphicFramePr>
        <p:xfrm>
          <a:off x="2595112" y="4816638"/>
          <a:ext cx="2586488" cy="1050762"/>
        </p:xfrm>
        <a:graphic>
          <a:graphicData uri="http://schemas.openxmlformats.org/presentationml/2006/ole">
            <mc:AlternateContent xmlns:mc="http://schemas.openxmlformats.org/markup-compatibility/2006">
              <mc:Choice xmlns:v="urn:schemas-microsoft-com:vml" Requires="v">
                <p:oleObj spid="_x0000_s81981" r:id="rId6" imgW="862965" imgH="355600" progId="Equation.DSMT4">
                  <p:embed/>
                </p:oleObj>
              </mc:Choice>
              <mc:Fallback>
                <p:oleObj r:id="rId6" imgW="862965" imgH="3556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5112" y="4816638"/>
                        <a:ext cx="2586488" cy="1050762"/>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2463801" y="5830047"/>
          <a:ext cx="3733800" cy="951753"/>
        </p:xfrm>
        <a:graphic>
          <a:graphicData uri="http://schemas.openxmlformats.org/presentationml/2006/ole">
            <mc:AlternateContent xmlns:mc="http://schemas.openxmlformats.org/markup-compatibility/2006">
              <mc:Choice xmlns:v="urn:schemas-microsoft-com:vml" Requires="v">
                <p:oleObj spid="_x0000_s81982" r:id="rId8" imgW="1473200" imgH="381000" progId="Equation.DSMT4">
                  <p:embed/>
                </p:oleObj>
              </mc:Choice>
              <mc:Fallback>
                <p:oleObj r:id="rId8" imgW="1473200" imgH="381000" progId="Equation.DSMT4">
                  <p:embed/>
                  <p:pic>
                    <p:nvPicPr>
                      <p:cNvPr id="0" name="图片 8196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63801" y="5830047"/>
                        <a:ext cx="3733800" cy="951753"/>
                      </a:xfrm>
                      <a:prstGeom prst="rect">
                        <a:avLst/>
                      </a:prstGeom>
                      <a:noFill/>
                    </p:spPr>
                  </p:pic>
                </p:oleObj>
              </mc:Fallback>
            </mc:AlternateContent>
          </a:graphicData>
        </a:graphic>
      </p:graphicFrame>
      <p:sp>
        <p:nvSpPr>
          <p:cNvPr id="12" name="矩形 11"/>
          <p:cNvSpPr/>
          <p:nvPr/>
        </p:nvSpPr>
        <p:spPr>
          <a:xfrm>
            <a:off x="207843" y="5906247"/>
            <a:ext cx="1620957" cy="523220"/>
          </a:xfrm>
          <a:prstGeom prst="rect">
            <a:avLst/>
          </a:prstGeom>
        </p:spPr>
        <p:txBody>
          <a:bodyPr wrap="none">
            <a:spAutoFit/>
          </a:bodyPr>
          <a:lstStyle/>
          <a:p>
            <a:r>
              <a:rPr lang="zh-CN" altLang="zh-CN" sz="2800" dirty="0">
                <a:latin typeface="黑体" panose="02010609060101010101" pitchFamily="49" charset="-122"/>
                <a:ea typeface="黑体" panose="02010609060101010101" pitchFamily="49" charset="-122"/>
              </a:rPr>
              <a:t>最小厚度</a:t>
            </a:r>
            <a:endParaRPr lang="zh-CN" altLang="en-US" sz="2800" dirty="0">
              <a:latin typeface="黑体" panose="02010609060101010101" pitchFamily="49" charset="-122"/>
              <a:ea typeface="黑体" panose="02010609060101010101" pitchFamily="49" charset="-122"/>
            </a:endParaRPr>
          </a:p>
        </p:txBody>
      </p:sp>
      <p:sp>
        <p:nvSpPr>
          <p:cNvPr id="13" name="矩形 12"/>
          <p:cNvSpPr/>
          <p:nvPr/>
        </p:nvSpPr>
        <p:spPr>
          <a:xfrm>
            <a:off x="762000" y="152400"/>
            <a:ext cx="2451312" cy="584775"/>
          </a:xfrm>
          <a:prstGeom prst="rect">
            <a:avLst/>
          </a:prstGeom>
        </p:spPr>
        <p:txBody>
          <a:bodyPr wrap="none">
            <a:spAutoFit/>
          </a:bodyPr>
          <a:lstStyle/>
          <a:p>
            <a:r>
              <a:rPr lang="zh-CN" altLang="zh-CN" sz="3200" b="1" dirty="0">
                <a:solidFill>
                  <a:srgbClr val="00B050"/>
                </a:solidFill>
                <a:latin typeface="黑体" panose="02010609060101010101" pitchFamily="49" charset="-122"/>
                <a:ea typeface="黑体" panose="02010609060101010101" pitchFamily="49" charset="-122"/>
              </a:rPr>
              <a:t>二 等厚干涉</a:t>
            </a:r>
            <a:endParaRPr lang="zh-CN" altLang="zh-CN" sz="3200"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00" y="2895600"/>
            <a:ext cx="7132081" cy="1015663"/>
          </a:xfrm>
          <a:prstGeom prst="rect">
            <a:avLst/>
          </a:prstGeom>
        </p:spPr>
        <p:txBody>
          <a:bodyPr wrap="none">
            <a:spAutoFit/>
          </a:bodyPr>
          <a:lstStyle/>
          <a:p>
            <a:r>
              <a:rPr lang="en-US" altLang="zh-CN" sz="6000" b="1" dirty="0">
                <a:latin typeface="Times New Roman" panose="02020603050405020304" pitchFamily="18" charset="0"/>
                <a:ea typeface="黑体" panose="02010609060101010101" pitchFamily="49" charset="-122"/>
                <a:cs typeface="Times New Roman" panose="02020603050405020304" pitchFamily="18" charset="0"/>
              </a:rPr>
              <a:t>14.4 </a:t>
            </a:r>
            <a:r>
              <a:rPr lang="zh-CN" altLang="zh-CN" sz="6000" b="1" dirty="0">
                <a:latin typeface="Times New Roman" panose="02020603050405020304" pitchFamily="18" charset="0"/>
                <a:ea typeface="黑体" panose="02010609060101010101" pitchFamily="49" charset="-122"/>
                <a:cs typeface="Times New Roman" panose="02020603050405020304" pitchFamily="18" charset="0"/>
              </a:rPr>
              <a:t>迈克尔逊干涉仪</a:t>
            </a:r>
            <a:endParaRPr lang="zh-CN" altLang="zh-CN" sz="6000"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8600" y="914400"/>
            <a:ext cx="3820277" cy="523220"/>
          </a:xfrm>
          <a:prstGeom prst="rect">
            <a:avLst/>
          </a:prstGeom>
        </p:spPr>
        <p:txBody>
          <a:bodyPr wrap="none">
            <a:spAutoFit/>
          </a:bodyPr>
          <a:lstStyle/>
          <a:p>
            <a:r>
              <a:rPr lang="en-US" altLang="zh-CN" sz="2800" b="1" baseline="30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2 </a:t>
            </a:r>
            <a:r>
              <a:rPr lang="zh-CN" altLang="zh-CN" sz="28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等倾干涉的实验观察</a:t>
            </a:r>
            <a:endParaRPr lang="zh-CN" altLang="zh-CN" sz="28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p:nvPr/>
        </p:nvPicPr>
        <p:blipFill>
          <a:blip r:embed="rId2" cstate="print">
            <a:extLst>
              <a:ext uri="{28A0092B-C50C-407E-A947-70E740481C1C}">
                <a14:useLocalDpi xmlns:a14="http://schemas.microsoft.com/office/drawing/2010/main" val="0"/>
              </a:ext>
            </a:extLst>
          </a:blip>
          <a:stretch>
            <a:fillRect/>
          </a:stretch>
        </p:blipFill>
        <p:spPr>
          <a:xfrm>
            <a:off x="457199" y="2065020"/>
            <a:ext cx="3591677" cy="3268980"/>
          </a:xfrm>
          <a:prstGeom prst="rect">
            <a:avLst/>
          </a:prstGeom>
        </p:spPr>
      </p:pic>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4886007" y="1981200"/>
            <a:ext cx="3800793" cy="3350578"/>
          </a:xfrm>
          <a:prstGeom prst="rect">
            <a:avLst/>
          </a:prstGeom>
        </p:spPr>
      </p:pic>
      <p:sp>
        <p:nvSpPr>
          <p:cNvPr id="6" name="矩形 5">
            <a:extLst>
              <a:ext uri="{FF2B5EF4-FFF2-40B4-BE49-F238E27FC236}">
                <a16:creationId xmlns:a16="http://schemas.microsoft.com/office/drawing/2014/main" id="{CC40A40B-47CE-4732-97D7-BE670BD8037B}"/>
              </a:ext>
            </a:extLst>
          </p:cNvPr>
          <p:cNvSpPr/>
          <p:nvPr/>
        </p:nvSpPr>
        <p:spPr>
          <a:xfrm>
            <a:off x="174172" y="5380672"/>
            <a:ext cx="8817428" cy="1384995"/>
          </a:xfrm>
          <a:prstGeom prst="rect">
            <a:avLst/>
          </a:prstGeom>
        </p:spPr>
        <p:txBody>
          <a:bodyPr wrap="square">
            <a:spAutoFit/>
          </a:bodyPr>
          <a:lstStyle/>
          <a:p>
            <a:r>
              <a:rPr lang="en-US" altLang="zh-CN" sz="2800" dirty="0">
                <a:latin typeface="黑体" panose="02010609060101010101" pitchFamily="49" charset="-122"/>
                <a:ea typeface="黑体" panose="02010609060101010101" pitchFamily="49" charset="-122"/>
              </a:rPr>
              <a:t>  </a:t>
            </a:r>
            <a:r>
              <a:rPr lang="zh-CN" altLang="zh-CN" sz="2800" dirty="0">
                <a:latin typeface="黑体" panose="02010609060101010101" pitchFamily="49" charset="-122"/>
                <a:ea typeface="黑体" panose="02010609060101010101" pitchFamily="49" charset="-122"/>
              </a:rPr>
              <a:t>对于厚度均匀的薄膜，具有相同入射倾角</a:t>
            </a:r>
            <a:r>
              <a:rPr lang="en-US" altLang="zh-CN" sz="2800" i="1" dirty="0" err="1">
                <a:latin typeface="Times New Roman" panose="02020603050405020304" pitchFamily="18" charset="0"/>
                <a:ea typeface="黑体" panose="02010609060101010101" pitchFamily="49" charset="-122"/>
                <a:cs typeface="Times New Roman" panose="02020603050405020304" pitchFamily="18" charset="0"/>
              </a:rPr>
              <a:t>i</a:t>
            </a:r>
            <a:r>
              <a:rPr lang="zh-CN" altLang="zh-CN" sz="2800" dirty="0">
                <a:latin typeface="黑体" panose="02010609060101010101" pitchFamily="49" charset="-122"/>
                <a:ea typeface="黑体" panose="02010609060101010101" pitchFamily="49" charset="-122"/>
              </a:rPr>
              <a:t>的入射光，产生的两相干光束都有相同的光程差，对应着同一级干涉条纹，称为</a:t>
            </a:r>
            <a:r>
              <a:rPr lang="zh-CN" altLang="zh-CN" sz="2800" b="1" dirty="0">
                <a:solidFill>
                  <a:srgbClr val="FF0000"/>
                </a:solidFill>
                <a:latin typeface="黑体" panose="02010609060101010101" pitchFamily="49" charset="-122"/>
                <a:ea typeface="黑体" panose="02010609060101010101" pitchFamily="49" charset="-122"/>
              </a:rPr>
              <a:t>等倾干涉</a:t>
            </a:r>
            <a:r>
              <a:rPr lang="zh-CN" altLang="zh-CN" sz="2800" dirty="0">
                <a:solidFill>
                  <a:srgbClr val="FF0000"/>
                </a:solidFill>
                <a:latin typeface="黑体" panose="02010609060101010101" pitchFamily="49" charset="-122"/>
                <a:ea typeface="黑体" panose="02010609060101010101" pitchFamily="49" charset="-122"/>
              </a:rPr>
              <a:t>。</a:t>
            </a:r>
            <a:endParaRPr lang="zh-CN" altLang="en-US" sz="28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63722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descr="mkex"/>
          <p:cNvPicPr>
            <a:picLocks noChangeAspect="1" noChangeArrowheads="1"/>
          </p:cNvPicPr>
          <p:nvPr/>
        </p:nvPicPr>
        <p:blipFill>
          <a:blip r:embed="rId2"/>
          <a:srcRect/>
          <a:stretch>
            <a:fillRect/>
          </a:stretch>
        </p:blipFill>
        <p:spPr bwMode="auto">
          <a:xfrm>
            <a:off x="1219200" y="1619250"/>
            <a:ext cx="6781800" cy="5086350"/>
          </a:xfrm>
          <a:prstGeom prst="rect">
            <a:avLst/>
          </a:prstGeom>
          <a:noFill/>
        </p:spPr>
      </p:pic>
      <p:sp>
        <p:nvSpPr>
          <p:cNvPr id="118787" name="Rectangle 3"/>
          <p:cNvSpPr>
            <a:spLocks noChangeArrowheads="1"/>
          </p:cNvSpPr>
          <p:nvPr/>
        </p:nvSpPr>
        <p:spPr bwMode="auto">
          <a:xfrm>
            <a:off x="1219200" y="1085850"/>
            <a:ext cx="6781800" cy="528638"/>
          </a:xfrm>
          <a:prstGeom prst="rect">
            <a:avLst/>
          </a:prstGeom>
          <a:gradFill rotWithShape="0">
            <a:gsLst>
              <a:gs pos="0">
                <a:srgbClr val="D7F6C2"/>
              </a:gs>
              <a:gs pos="50000">
                <a:schemeClr val="bg1"/>
              </a:gs>
              <a:gs pos="100000">
                <a:srgbClr val="D7F6C2"/>
              </a:gs>
            </a:gsLst>
            <a:lin ang="5400000" scaled="1"/>
          </a:gradFill>
          <a:ln w="9525">
            <a:solidFill>
              <a:srgbClr val="008000"/>
            </a:solidFill>
            <a:miter lim="800000"/>
          </a:ln>
          <a:effectLst/>
        </p:spPr>
        <p:txBody>
          <a:bodyPr>
            <a:spAutoFit/>
          </a:bodyPr>
          <a:lstStyle/>
          <a:p>
            <a:pPr algn="ctr"/>
            <a:r>
              <a:rPr lang="zh-CN" altLang="en-US" sz="2800" dirty="0">
                <a:latin typeface="黑体" panose="02010609060101010101" pitchFamily="49" charset="-122"/>
                <a:ea typeface="黑体" panose="02010609060101010101" pitchFamily="49" charset="-122"/>
              </a:rPr>
              <a:t>迈克耳孙干涉仪实验装置</a:t>
            </a:r>
          </a:p>
        </p:txBody>
      </p:sp>
      <p:sp>
        <p:nvSpPr>
          <p:cNvPr id="4" name="矩形 3"/>
          <p:cNvSpPr/>
          <p:nvPr/>
        </p:nvSpPr>
        <p:spPr>
          <a:xfrm>
            <a:off x="728988" y="228600"/>
            <a:ext cx="4923143" cy="584775"/>
          </a:xfrm>
          <a:prstGeom prst="rect">
            <a:avLst/>
          </a:prstGeom>
        </p:spPr>
        <p:txBody>
          <a:bodyPr wrap="none">
            <a:spAutoFit/>
          </a:bodyPr>
          <a:lstStyle/>
          <a:p>
            <a:r>
              <a:rPr lang="zh-CN" altLang="zh-CN" sz="3200" b="1" dirty="0">
                <a:solidFill>
                  <a:srgbClr val="00B050"/>
                </a:solidFill>
                <a:latin typeface="黑体" panose="02010609060101010101" pitchFamily="49" charset="-122"/>
                <a:ea typeface="黑体" panose="02010609060101010101" pitchFamily="49" charset="-122"/>
              </a:rPr>
              <a:t>一 迈克尔逊干涉仪的结构</a:t>
            </a:r>
            <a:endParaRPr lang="zh-CN" altLang="zh-CN" sz="3200" dirty="0">
              <a:solidFill>
                <a:srgbClr val="00B050"/>
              </a:solidFill>
              <a:latin typeface="黑体" panose="02010609060101010101" pitchFamily="49" charset="-122"/>
              <a:ea typeface="黑体" panose="02010609060101010101" pitchFamily="49"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685800" y="1295400"/>
            <a:ext cx="7772400" cy="5105400"/>
            <a:chOff x="432" y="816"/>
            <a:chExt cx="4896" cy="3216"/>
          </a:xfrm>
        </p:grpSpPr>
        <p:grpSp>
          <p:nvGrpSpPr>
            <p:cNvPr id="3" name="Group 3"/>
            <p:cNvGrpSpPr/>
            <p:nvPr/>
          </p:nvGrpSpPr>
          <p:grpSpPr bwMode="auto">
            <a:xfrm>
              <a:off x="432" y="816"/>
              <a:ext cx="4896" cy="3216"/>
              <a:chOff x="432" y="816"/>
              <a:chExt cx="4896" cy="3216"/>
            </a:xfrm>
          </p:grpSpPr>
          <p:sp>
            <p:nvSpPr>
              <p:cNvPr id="116740" name="Rectangle 4"/>
              <p:cNvSpPr>
                <a:spLocks noChangeArrowheads="1"/>
              </p:cNvSpPr>
              <p:nvPr/>
            </p:nvSpPr>
            <p:spPr bwMode="auto">
              <a:xfrm>
                <a:off x="432" y="816"/>
                <a:ext cx="4896" cy="3216"/>
              </a:xfrm>
              <a:prstGeom prst="rect">
                <a:avLst/>
              </a:prstGeom>
              <a:solidFill>
                <a:schemeClr val="bg1"/>
              </a:solidFill>
              <a:ln w="9525">
                <a:solidFill>
                  <a:schemeClr val="tx2"/>
                </a:solidFill>
                <a:miter lim="800000"/>
              </a:ln>
              <a:effectLst/>
            </p:spPr>
            <p:txBody>
              <a:bodyPr wrap="none" anchor="ctr"/>
              <a:lstStyle/>
              <a:p>
                <a:endParaRPr lang="zh-CN" altLang="en-US"/>
              </a:p>
            </p:txBody>
          </p:sp>
          <p:sp>
            <p:nvSpPr>
              <p:cNvPr id="116741" name="Rectangle 5"/>
              <p:cNvSpPr>
                <a:spLocks noChangeArrowheads="1"/>
              </p:cNvSpPr>
              <p:nvPr/>
            </p:nvSpPr>
            <p:spPr bwMode="auto">
              <a:xfrm>
                <a:off x="2976" y="864"/>
                <a:ext cx="48" cy="1200"/>
              </a:xfrm>
              <a:prstGeom prst="rect">
                <a:avLst/>
              </a:prstGeom>
              <a:gradFill rotWithShape="0">
                <a:gsLst>
                  <a:gs pos="0">
                    <a:srgbClr val="C0C0C0"/>
                  </a:gs>
                  <a:gs pos="100000">
                    <a:srgbClr val="FFFFFF"/>
                  </a:gs>
                </a:gsLst>
                <a:lin ang="5400000" scaled="1"/>
              </a:gradFill>
              <a:ln w="9525">
                <a:solidFill>
                  <a:schemeClr val="tx1"/>
                </a:solidFill>
                <a:miter lim="800000"/>
              </a:ln>
              <a:effectLst/>
            </p:spPr>
            <p:txBody>
              <a:bodyPr wrap="none" anchor="ctr"/>
              <a:lstStyle/>
              <a:p>
                <a:endParaRPr lang="zh-CN" altLang="en-US"/>
              </a:p>
            </p:txBody>
          </p:sp>
          <p:grpSp>
            <p:nvGrpSpPr>
              <p:cNvPr id="4" name="Group 6"/>
              <p:cNvGrpSpPr/>
              <p:nvPr/>
            </p:nvGrpSpPr>
            <p:grpSpPr bwMode="auto">
              <a:xfrm>
                <a:off x="4176" y="2112"/>
                <a:ext cx="144" cy="720"/>
                <a:chOff x="4176" y="2112"/>
                <a:chExt cx="144" cy="720"/>
              </a:xfrm>
            </p:grpSpPr>
            <p:sp>
              <p:nvSpPr>
                <p:cNvPr id="116743" name="Rectangle 7"/>
                <p:cNvSpPr>
                  <a:spLocks noChangeArrowheads="1"/>
                </p:cNvSpPr>
                <p:nvPr/>
              </p:nvSpPr>
              <p:spPr bwMode="auto">
                <a:xfrm>
                  <a:off x="4176" y="2112"/>
                  <a:ext cx="144" cy="717"/>
                </a:xfrm>
                <a:prstGeom prst="rect">
                  <a:avLst/>
                </a:prstGeom>
                <a:solidFill>
                  <a:srgbClr val="99FFFF"/>
                </a:solidFill>
                <a:ln w="12700">
                  <a:solidFill>
                    <a:schemeClr val="accent1"/>
                  </a:solidFill>
                  <a:miter lim="800000"/>
                </a:ln>
                <a:effectLst/>
              </p:spPr>
              <p:txBody>
                <a:bodyPr wrap="none" anchor="ctr"/>
                <a:lstStyle/>
                <a:p>
                  <a:endParaRPr lang="zh-CN" altLang="en-US"/>
                </a:p>
              </p:txBody>
            </p:sp>
            <p:sp>
              <p:nvSpPr>
                <p:cNvPr id="116744" name="Line 8"/>
                <p:cNvSpPr>
                  <a:spLocks noChangeShapeType="1"/>
                </p:cNvSpPr>
                <p:nvPr/>
              </p:nvSpPr>
              <p:spPr bwMode="auto">
                <a:xfrm>
                  <a:off x="4176" y="2112"/>
                  <a:ext cx="0" cy="720"/>
                </a:xfrm>
                <a:prstGeom prst="line">
                  <a:avLst/>
                </a:prstGeom>
                <a:noFill/>
                <a:ln w="50800">
                  <a:solidFill>
                    <a:srgbClr val="0000FF"/>
                  </a:solidFill>
                  <a:round/>
                  <a:headEnd type="none" w="sm" len="sm"/>
                  <a:tailEnd type="none" w="sm" len="lg"/>
                </a:ln>
                <a:effectLst/>
              </p:spPr>
              <p:txBody>
                <a:bodyPr wrap="none" anchor="ctr"/>
                <a:lstStyle/>
                <a:p>
                  <a:endParaRPr lang="zh-CN" altLang="en-US"/>
                </a:p>
              </p:txBody>
            </p:sp>
          </p:grpSp>
          <p:sp>
            <p:nvSpPr>
              <p:cNvPr id="116745" name="Freeform 9"/>
              <p:cNvSpPr/>
              <p:nvPr/>
            </p:nvSpPr>
            <p:spPr bwMode="auto">
              <a:xfrm>
                <a:off x="2160" y="864"/>
                <a:ext cx="2448" cy="2016"/>
              </a:xfrm>
              <a:custGeom>
                <a:avLst/>
                <a:gdLst/>
                <a:ahLst/>
                <a:cxnLst>
                  <a:cxn ang="0">
                    <a:pos x="0" y="0"/>
                  </a:cxn>
                  <a:cxn ang="0">
                    <a:pos x="1008" y="0"/>
                  </a:cxn>
                  <a:cxn ang="0">
                    <a:pos x="1008" y="1152"/>
                  </a:cxn>
                  <a:cxn ang="0">
                    <a:pos x="2448" y="1152"/>
                  </a:cxn>
                  <a:cxn ang="0">
                    <a:pos x="2448" y="2016"/>
                  </a:cxn>
                  <a:cxn ang="0">
                    <a:pos x="0" y="2016"/>
                  </a:cxn>
                  <a:cxn ang="0">
                    <a:pos x="0" y="0"/>
                  </a:cxn>
                </a:cxnLst>
                <a:rect l="0" t="0" r="r" b="b"/>
                <a:pathLst>
                  <a:path w="2448" h="2016">
                    <a:moveTo>
                      <a:pt x="0" y="0"/>
                    </a:moveTo>
                    <a:lnTo>
                      <a:pt x="1008" y="0"/>
                    </a:lnTo>
                    <a:lnTo>
                      <a:pt x="1008" y="1152"/>
                    </a:lnTo>
                    <a:lnTo>
                      <a:pt x="2448" y="1152"/>
                    </a:lnTo>
                    <a:lnTo>
                      <a:pt x="2448" y="2016"/>
                    </a:lnTo>
                    <a:lnTo>
                      <a:pt x="0" y="2016"/>
                    </a:lnTo>
                    <a:lnTo>
                      <a:pt x="0" y="0"/>
                    </a:lnTo>
                    <a:close/>
                  </a:path>
                </a:pathLst>
              </a:custGeom>
              <a:noFill/>
              <a:ln w="19050" cap="flat" cmpd="sng">
                <a:solidFill>
                  <a:srgbClr val="006699"/>
                </a:solidFill>
                <a:prstDash val="solid"/>
                <a:round/>
              </a:ln>
              <a:effectLst/>
            </p:spPr>
            <p:txBody>
              <a:bodyPr wrap="none"/>
              <a:lstStyle/>
              <a:p>
                <a:endParaRPr lang="zh-CN" altLang="en-US"/>
              </a:p>
            </p:txBody>
          </p:sp>
          <p:grpSp>
            <p:nvGrpSpPr>
              <p:cNvPr id="5" name="Group 10"/>
              <p:cNvGrpSpPr/>
              <p:nvPr/>
            </p:nvGrpSpPr>
            <p:grpSpPr bwMode="auto">
              <a:xfrm>
                <a:off x="4319" y="2134"/>
                <a:ext cx="240" cy="721"/>
                <a:chOff x="4367" y="2086"/>
                <a:chExt cx="240" cy="721"/>
              </a:xfrm>
            </p:grpSpPr>
            <p:grpSp>
              <p:nvGrpSpPr>
                <p:cNvPr id="6" name="Group 11"/>
                <p:cNvGrpSpPr/>
                <p:nvPr/>
              </p:nvGrpSpPr>
              <p:grpSpPr bwMode="auto">
                <a:xfrm>
                  <a:off x="4367" y="2134"/>
                  <a:ext cx="239" cy="144"/>
                  <a:chOff x="4367" y="2134"/>
                  <a:chExt cx="239" cy="144"/>
                </a:xfrm>
              </p:grpSpPr>
              <p:sp>
                <p:nvSpPr>
                  <p:cNvPr id="116748" name="Rectangle 12"/>
                  <p:cNvSpPr>
                    <a:spLocks noChangeArrowheads="1"/>
                  </p:cNvSpPr>
                  <p:nvPr/>
                </p:nvSpPr>
                <p:spPr bwMode="auto">
                  <a:xfrm rot="5392240">
                    <a:off x="4510" y="2182"/>
                    <a:ext cx="144" cy="48"/>
                  </a:xfrm>
                  <a:prstGeom prst="rect">
                    <a:avLst/>
                  </a:prstGeom>
                  <a:gradFill rotWithShape="0">
                    <a:gsLst>
                      <a:gs pos="0">
                        <a:srgbClr val="EDFAD2"/>
                      </a:gs>
                      <a:gs pos="100000">
                        <a:srgbClr val="EDFAD2">
                          <a:gamma/>
                          <a:shade val="46275"/>
                          <a:invGamma/>
                        </a:srgbClr>
                      </a:gs>
                    </a:gsLst>
                    <a:path path="shape">
                      <a:fillToRect l="50000" t="50000" r="50000" b="50000"/>
                    </a:path>
                  </a:gradFill>
                  <a:ln w="9525">
                    <a:solidFill>
                      <a:schemeClr val="tx1"/>
                    </a:solidFill>
                    <a:miter lim="800000"/>
                  </a:ln>
                  <a:effectLst/>
                </p:spPr>
                <p:txBody>
                  <a:bodyPr wrap="none" anchor="ctr"/>
                  <a:lstStyle/>
                  <a:p>
                    <a:endParaRPr lang="zh-CN" altLang="en-US"/>
                  </a:p>
                </p:txBody>
              </p:sp>
              <p:sp>
                <p:nvSpPr>
                  <p:cNvPr id="116749" name="Rectangle 13"/>
                  <p:cNvSpPr>
                    <a:spLocks noChangeArrowheads="1"/>
                  </p:cNvSpPr>
                  <p:nvPr/>
                </p:nvSpPr>
                <p:spPr bwMode="auto">
                  <a:xfrm rot="5392240">
                    <a:off x="4439" y="2111"/>
                    <a:ext cx="48" cy="192"/>
                  </a:xfrm>
                  <a:prstGeom prst="rect">
                    <a:avLst/>
                  </a:prstGeom>
                  <a:gradFill rotWithShape="0">
                    <a:gsLst>
                      <a:gs pos="0">
                        <a:srgbClr val="EDFAD2"/>
                      </a:gs>
                      <a:gs pos="100000">
                        <a:srgbClr val="EDFAD2">
                          <a:gamma/>
                          <a:shade val="46275"/>
                          <a:invGamma/>
                        </a:srgbClr>
                      </a:gs>
                    </a:gsLst>
                    <a:path path="shape">
                      <a:fillToRect l="50000" t="50000" r="50000" b="50000"/>
                    </a:path>
                  </a:gradFill>
                  <a:ln w="9525">
                    <a:solidFill>
                      <a:schemeClr val="tx1"/>
                    </a:solidFill>
                    <a:miter lim="800000"/>
                  </a:ln>
                  <a:effectLst/>
                </p:spPr>
                <p:txBody>
                  <a:bodyPr wrap="none" anchor="ctr"/>
                  <a:lstStyle/>
                  <a:p>
                    <a:endParaRPr lang="zh-CN" altLang="en-US"/>
                  </a:p>
                </p:txBody>
              </p:sp>
            </p:grpSp>
            <p:grpSp>
              <p:nvGrpSpPr>
                <p:cNvPr id="7" name="Group 14"/>
                <p:cNvGrpSpPr/>
                <p:nvPr/>
              </p:nvGrpSpPr>
              <p:grpSpPr bwMode="auto">
                <a:xfrm>
                  <a:off x="4368" y="2374"/>
                  <a:ext cx="239" cy="144"/>
                  <a:chOff x="4368" y="2374"/>
                  <a:chExt cx="239" cy="144"/>
                </a:xfrm>
              </p:grpSpPr>
              <p:sp>
                <p:nvSpPr>
                  <p:cNvPr id="116751" name="Rectangle 15"/>
                  <p:cNvSpPr>
                    <a:spLocks noChangeArrowheads="1"/>
                  </p:cNvSpPr>
                  <p:nvPr/>
                </p:nvSpPr>
                <p:spPr bwMode="auto">
                  <a:xfrm rot="5392240">
                    <a:off x="4511" y="2422"/>
                    <a:ext cx="144" cy="48"/>
                  </a:xfrm>
                  <a:prstGeom prst="rect">
                    <a:avLst/>
                  </a:prstGeom>
                  <a:gradFill rotWithShape="0">
                    <a:gsLst>
                      <a:gs pos="0">
                        <a:srgbClr val="EDFAD2"/>
                      </a:gs>
                      <a:gs pos="100000">
                        <a:srgbClr val="EDFAD2">
                          <a:gamma/>
                          <a:shade val="46275"/>
                          <a:invGamma/>
                        </a:srgbClr>
                      </a:gs>
                    </a:gsLst>
                    <a:path path="shape">
                      <a:fillToRect l="50000" t="50000" r="50000" b="50000"/>
                    </a:path>
                  </a:gradFill>
                  <a:ln w="9525">
                    <a:solidFill>
                      <a:schemeClr val="tx1"/>
                    </a:solidFill>
                    <a:miter lim="800000"/>
                  </a:ln>
                  <a:effectLst/>
                </p:spPr>
                <p:txBody>
                  <a:bodyPr wrap="none" anchor="ctr"/>
                  <a:lstStyle/>
                  <a:p>
                    <a:endParaRPr lang="zh-CN" altLang="en-US"/>
                  </a:p>
                </p:txBody>
              </p:sp>
              <p:sp>
                <p:nvSpPr>
                  <p:cNvPr id="116752" name="Rectangle 16"/>
                  <p:cNvSpPr>
                    <a:spLocks noChangeArrowheads="1"/>
                  </p:cNvSpPr>
                  <p:nvPr/>
                </p:nvSpPr>
                <p:spPr bwMode="auto">
                  <a:xfrm rot="5392240">
                    <a:off x="4440" y="2351"/>
                    <a:ext cx="48" cy="192"/>
                  </a:xfrm>
                  <a:prstGeom prst="rect">
                    <a:avLst/>
                  </a:prstGeom>
                  <a:gradFill rotWithShape="0">
                    <a:gsLst>
                      <a:gs pos="0">
                        <a:srgbClr val="EDFAD2"/>
                      </a:gs>
                      <a:gs pos="100000">
                        <a:srgbClr val="EDFAD2">
                          <a:gamma/>
                          <a:shade val="46275"/>
                          <a:invGamma/>
                        </a:srgbClr>
                      </a:gs>
                    </a:gsLst>
                    <a:path path="shape">
                      <a:fillToRect l="50000" t="50000" r="50000" b="50000"/>
                    </a:path>
                  </a:gradFill>
                  <a:ln w="9525">
                    <a:solidFill>
                      <a:schemeClr val="tx1"/>
                    </a:solidFill>
                    <a:miter lim="800000"/>
                  </a:ln>
                  <a:effectLst/>
                </p:spPr>
                <p:txBody>
                  <a:bodyPr wrap="none" anchor="ctr"/>
                  <a:lstStyle/>
                  <a:p>
                    <a:endParaRPr lang="zh-CN" altLang="en-US"/>
                  </a:p>
                </p:txBody>
              </p:sp>
            </p:grpSp>
            <p:grpSp>
              <p:nvGrpSpPr>
                <p:cNvPr id="8" name="Group 17"/>
                <p:cNvGrpSpPr/>
                <p:nvPr/>
              </p:nvGrpSpPr>
              <p:grpSpPr bwMode="auto">
                <a:xfrm>
                  <a:off x="4368" y="2613"/>
                  <a:ext cx="239" cy="144"/>
                  <a:chOff x="4368" y="2613"/>
                  <a:chExt cx="239" cy="144"/>
                </a:xfrm>
              </p:grpSpPr>
              <p:sp>
                <p:nvSpPr>
                  <p:cNvPr id="116754" name="Rectangle 18"/>
                  <p:cNvSpPr>
                    <a:spLocks noChangeArrowheads="1"/>
                  </p:cNvSpPr>
                  <p:nvPr/>
                </p:nvSpPr>
                <p:spPr bwMode="auto">
                  <a:xfrm rot="5392240">
                    <a:off x="4511" y="2661"/>
                    <a:ext cx="144" cy="48"/>
                  </a:xfrm>
                  <a:prstGeom prst="rect">
                    <a:avLst/>
                  </a:prstGeom>
                  <a:gradFill rotWithShape="0">
                    <a:gsLst>
                      <a:gs pos="0">
                        <a:srgbClr val="EDFAD2"/>
                      </a:gs>
                      <a:gs pos="100000">
                        <a:srgbClr val="EDFAD2">
                          <a:gamma/>
                          <a:shade val="46275"/>
                          <a:invGamma/>
                        </a:srgbClr>
                      </a:gs>
                    </a:gsLst>
                    <a:path path="shape">
                      <a:fillToRect l="50000" t="50000" r="50000" b="50000"/>
                    </a:path>
                  </a:gradFill>
                  <a:ln w="9525">
                    <a:solidFill>
                      <a:schemeClr val="tx1"/>
                    </a:solidFill>
                    <a:miter lim="800000"/>
                  </a:ln>
                  <a:effectLst/>
                </p:spPr>
                <p:txBody>
                  <a:bodyPr wrap="none" anchor="ctr"/>
                  <a:lstStyle/>
                  <a:p>
                    <a:endParaRPr lang="zh-CN" altLang="en-US"/>
                  </a:p>
                </p:txBody>
              </p:sp>
              <p:sp>
                <p:nvSpPr>
                  <p:cNvPr id="116755" name="Rectangle 19"/>
                  <p:cNvSpPr>
                    <a:spLocks noChangeArrowheads="1"/>
                  </p:cNvSpPr>
                  <p:nvPr/>
                </p:nvSpPr>
                <p:spPr bwMode="auto">
                  <a:xfrm rot="5392240">
                    <a:off x="4440" y="2590"/>
                    <a:ext cx="48" cy="192"/>
                  </a:xfrm>
                  <a:prstGeom prst="rect">
                    <a:avLst/>
                  </a:prstGeom>
                  <a:gradFill rotWithShape="0">
                    <a:gsLst>
                      <a:gs pos="0">
                        <a:srgbClr val="EDFAD2"/>
                      </a:gs>
                      <a:gs pos="100000">
                        <a:srgbClr val="EDFAD2">
                          <a:gamma/>
                          <a:shade val="46275"/>
                          <a:invGamma/>
                        </a:srgbClr>
                      </a:gs>
                    </a:gsLst>
                    <a:path path="shape">
                      <a:fillToRect l="50000" t="50000" r="50000" b="50000"/>
                    </a:path>
                  </a:gradFill>
                  <a:ln w="9525">
                    <a:solidFill>
                      <a:schemeClr val="tx1"/>
                    </a:solidFill>
                    <a:miter lim="800000"/>
                  </a:ln>
                  <a:effectLst/>
                </p:spPr>
                <p:txBody>
                  <a:bodyPr wrap="none" anchor="ctr"/>
                  <a:lstStyle/>
                  <a:p>
                    <a:endParaRPr lang="zh-CN" altLang="en-US"/>
                  </a:p>
                </p:txBody>
              </p:sp>
            </p:grpSp>
            <p:sp>
              <p:nvSpPr>
                <p:cNvPr id="116756" name="Rectangle 20"/>
                <p:cNvSpPr>
                  <a:spLocks noChangeArrowheads="1"/>
                </p:cNvSpPr>
                <p:nvPr/>
              </p:nvSpPr>
              <p:spPr bwMode="auto">
                <a:xfrm rot="5392240">
                  <a:off x="4126" y="2423"/>
                  <a:ext cx="721" cy="48"/>
                </a:xfrm>
                <a:prstGeom prst="rect">
                  <a:avLst/>
                </a:prstGeom>
                <a:gradFill rotWithShape="0">
                  <a:gsLst>
                    <a:gs pos="0">
                      <a:srgbClr val="EDFAD2"/>
                    </a:gs>
                    <a:gs pos="100000">
                      <a:srgbClr val="EDFAD2">
                        <a:gamma/>
                        <a:shade val="46275"/>
                        <a:invGamma/>
                      </a:srgbClr>
                    </a:gs>
                  </a:gsLst>
                  <a:path path="shape">
                    <a:fillToRect l="50000" t="50000" r="50000" b="50000"/>
                  </a:path>
                </a:gradFill>
                <a:ln w="9525">
                  <a:solidFill>
                    <a:schemeClr val="tx2"/>
                  </a:solidFill>
                  <a:miter lim="800000"/>
                </a:ln>
                <a:effectLst/>
              </p:spPr>
              <p:txBody>
                <a:bodyPr wrap="none" anchor="ctr"/>
                <a:lstStyle/>
                <a:p>
                  <a:endParaRPr lang="zh-CN" altLang="en-US"/>
                </a:p>
              </p:txBody>
            </p:sp>
          </p:grpSp>
          <p:sp>
            <p:nvSpPr>
              <p:cNvPr id="116757" name="Rectangle 21"/>
              <p:cNvSpPr>
                <a:spLocks noChangeArrowheads="1"/>
              </p:cNvSpPr>
              <p:nvPr/>
            </p:nvSpPr>
            <p:spPr bwMode="auto">
              <a:xfrm>
                <a:off x="2304" y="864"/>
                <a:ext cx="48" cy="1200"/>
              </a:xfrm>
              <a:prstGeom prst="rect">
                <a:avLst/>
              </a:prstGeom>
              <a:gradFill rotWithShape="0">
                <a:gsLst>
                  <a:gs pos="0">
                    <a:srgbClr val="C0C0C0"/>
                  </a:gs>
                  <a:gs pos="100000">
                    <a:srgbClr val="FFFFFF"/>
                  </a:gs>
                </a:gsLst>
                <a:lin ang="5400000" scaled="1"/>
              </a:gradFill>
              <a:ln w="9525">
                <a:solidFill>
                  <a:schemeClr val="tx1"/>
                </a:solidFill>
                <a:miter lim="800000"/>
              </a:ln>
              <a:effectLst/>
            </p:spPr>
            <p:txBody>
              <a:bodyPr wrap="none" anchor="ctr"/>
              <a:lstStyle/>
              <a:p>
                <a:endParaRPr lang="zh-CN" altLang="en-US"/>
              </a:p>
            </p:txBody>
          </p:sp>
          <p:sp>
            <p:nvSpPr>
              <p:cNvPr id="116758" name="Rectangle 22"/>
              <p:cNvSpPr>
                <a:spLocks noChangeArrowheads="1"/>
              </p:cNvSpPr>
              <p:nvPr/>
            </p:nvSpPr>
            <p:spPr bwMode="auto">
              <a:xfrm>
                <a:off x="2208" y="1175"/>
                <a:ext cx="904" cy="152"/>
              </a:xfrm>
              <a:prstGeom prst="rect">
                <a:avLst/>
              </a:prstGeom>
              <a:solidFill>
                <a:srgbClr val="99FFFF"/>
              </a:solidFill>
              <a:ln w="12700">
                <a:solidFill>
                  <a:schemeClr val="tx1"/>
                </a:solidFill>
                <a:miter lim="800000"/>
              </a:ln>
              <a:effectLst/>
            </p:spPr>
            <p:txBody>
              <a:bodyPr wrap="none" anchor="ctr"/>
              <a:lstStyle/>
              <a:p>
                <a:endParaRPr lang="zh-CN" altLang="en-US"/>
              </a:p>
            </p:txBody>
          </p:sp>
          <p:sp>
            <p:nvSpPr>
              <p:cNvPr id="116759" name="Text Box 23"/>
              <p:cNvSpPr txBox="1">
                <a:spLocks noChangeArrowheads="1"/>
              </p:cNvSpPr>
              <p:nvPr/>
            </p:nvSpPr>
            <p:spPr bwMode="auto">
              <a:xfrm>
                <a:off x="627" y="1824"/>
                <a:ext cx="388" cy="1152"/>
              </a:xfrm>
              <a:prstGeom prst="rect">
                <a:avLst/>
              </a:prstGeom>
              <a:gradFill rotWithShape="0">
                <a:gsLst>
                  <a:gs pos="0">
                    <a:srgbClr val="F2DFFD"/>
                  </a:gs>
                  <a:gs pos="50000">
                    <a:srgbClr val="FFFFFF"/>
                  </a:gs>
                  <a:gs pos="100000">
                    <a:srgbClr val="F2DFFD"/>
                  </a:gs>
                </a:gsLst>
                <a:lin ang="0" scaled="1"/>
              </a:gradFill>
              <a:ln w="9525">
                <a:solidFill>
                  <a:srgbClr val="CC00FF"/>
                </a:solidFill>
                <a:miter lim="800000"/>
              </a:ln>
              <a:effectLst/>
            </p:spPr>
            <p:txBody>
              <a:bodyPr vert="eaVert">
                <a:spAutoFit/>
              </a:bodyPr>
              <a:lstStyle/>
              <a:p>
                <a:pPr algn="ctr">
                  <a:spcBef>
                    <a:spcPct val="50000"/>
                  </a:spcBef>
                </a:pPr>
                <a:r>
                  <a:rPr lang="zh-CN" altLang="en-US" sz="2800" dirty="0">
                    <a:solidFill>
                      <a:srgbClr val="1C1C1C"/>
                    </a:solidFill>
                    <a:latin typeface="黑体" panose="02010609060101010101" pitchFamily="49" charset="-122"/>
                    <a:ea typeface="黑体" panose="02010609060101010101" pitchFamily="49" charset="-122"/>
                  </a:rPr>
                  <a:t>单色光源</a:t>
                </a:r>
              </a:p>
            </p:txBody>
          </p:sp>
          <p:grpSp>
            <p:nvGrpSpPr>
              <p:cNvPr id="9" name="Group 24"/>
              <p:cNvGrpSpPr/>
              <p:nvPr/>
            </p:nvGrpSpPr>
            <p:grpSpPr bwMode="auto">
              <a:xfrm>
                <a:off x="2256" y="935"/>
                <a:ext cx="816" cy="240"/>
                <a:chOff x="2304" y="887"/>
                <a:chExt cx="816" cy="240"/>
              </a:xfrm>
            </p:grpSpPr>
            <p:grpSp>
              <p:nvGrpSpPr>
                <p:cNvPr id="10" name="Group 25"/>
                <p:cNvGrpSpPr/>
                <p:nvPr/>
              </p:nvGrpSpPr>
              <p:grpSpPr bwMode="auto">
                <a:xfrm>
                  <a:off x="2400" y="887"/>
                  <a:ext cx="144" cy="240"/>
                  <a:chOff x="432" y="3456"/>
                  <a:chExt cx="144" cy="240"/>
                </a:xfrm>
              </p:grpSpPr>
              <p:sp>
                <p:nvSpPr>
                  <p:cNvPr id="116762" name="Rectangle 26"/>
                  <p:cNvSpPr>
                    <a:spLocks noChangeArrowheads="1"/>
                  </p:cNvSpPr>
                  <p:nvPr/>
                </p:nvSpPr>
                <p:spPr bwMode="auto">
                  <a:xfrm>
                    <a:off x="432" y="3456"/>
                    <a:ext cx="144" cy="48"/>
                  </a:xfrm>
                  <a:prstGeom prst="rect">
                    <a:avLst/>
                  </a:prstGeom>
                  <a:gradFill rotWithShape="0">
                    <a:gsLst>
                      <a:gs pos="0">
                        <a:srgbClr val="EDFAD2"/>
                      </a:gs>
                      <a:gs pos="100000">
                        <a:srgbClr val="EDFAD2">
                          <a:gamma/>
                          <a:shade val="46275"/>
                          <a:invGamma/>
                        </a:srgbClr>
                      </a:gs>
                    </a:gsLst>
                    <a:path path="shape">
                      <a:fillToRect l="50000" t="50000" r="50000" b="50000"/>
                    </a:path>
                  </a:gradFill>
                  <a:ln w="9525">
                    <a:solidFill>
                      <a:schemeClr val="tx1"/>
                    </a:solidFill>
                    <a:miter lim="800000"/>
                  </a:ln>
                  <a:effectLst/>
                </p:spPr>
                <p:txBody>
                  <a:bodyPr wrap="none" anchor="ctr"/>
                  <a:lstStyle/>
                  <a:p>
                    <a:endParaRPr lang="zh-CN" altLang="en-US"/>
                  </a:p>
                </p:txBody>
              </p:sp>
              <p:sp>
                <p:nvSpPr>
                  <p:cNvPr id="116763" name="Rectangle 27"/>
                  <p:cNvSpPr>
                    <a:spLocks noChangeArrowheads="1"/>
                  </p:cNvSpPr>
                  <p:nvPr/>
                </p:nvSpPr>
                <p:spPr bwMode="auto">
                  <a:xfrm>
                    <a:off x="480" y="3504"/>
                    <a:ext cx="48" cy="192"/>
                  </a:xfrm>
                  <a:prstGeom prst="rect">
                    <a:avLst/>
                  </a:prstGeom>
                  <a:gradFill rotWithShape="0">
                    <a:gsLst>
                      <a:gs pos="0">
                        <a:srgbClr val="EDFAD2"/>
                      </a:gs>
                      <a:gs pos="100000">
                        <a:srgbClr val="EDFAD2">
                          <a:gamma/>
                          <a:shade val="46275"/>
                          <a:invGamma/>
                        </a:srgbClr>
                      </a:gs>
                    </a:gsLst>
                    <a:path path="shape">
                      <a:fillToRect l="50000" t="50000" r="50000" b="50000"/>
                    </a:path>
                  </a:gradFill>
                  <a:ln w="9525">
                    <a:solidFill>
                      <a:schemeClr val="tx1"/>
                    </a:solidFill>
                    <a:miter lim="800000"/>
                  </a:ln>
                  <a:effectLst/>
                </p:spPr>
                <p:txBody>
                  <a:bodyPr wrap="none" anchor="ctr"/>
                  <a:lstStyle/>
                  <a:p>
                    <a:endParaRPr lang="zh-CN" altLang="en-US"/>
                  </a:p>
                </p:txBody>
              </p:sp>
            </p:grpSp>
            <p:grpSp>
              <p:nvGrpSpPr>
                <p:cNvPr id="11" name="Group 28"/>
                <p:cNvGrpSpPr/>
                <p:nvPr/>
              </p:nvGrpSpPr>
              <p:grpSpPr bwMode="auto">
                <a:xfrm>
                  <a:off x="2640" y="887"/>
                  <a:ext cx="144" cy="240"/>
                  <a:chOff x="432" y="3456"/>
                  <a:chExt cx="144" cy="240"/>
                </a:xfrm>
              </p:grpSpPr>
              <p:sp>
                <p:nvSpPr>
                  <p:cNvPr id="116765" name="Rectangle 29"/>
                  <p:cNvSpPr>
                    <a:spLocks noChangeArrowheads="1"/>
                  </p:cNvSpPr>
                  <p:nvPr/>
                </p:nvSpPr>
                <p:spPr bwMode="auto">
                  <a:xfrm>
                    <a:off x="432" y="3456"/>
                    <a:ext cx="144" cy="48"/>
                  </a:xfrm>
                  <a:prstGeom prst="rect">
                    <a:avLst/>
                  </a:prstGeom>
                  <a:gradFill rotWithShape="0">
                    <a:gsLst>
                      <a:gs pos="0">
                        <a:srgbClr val="EDFAD2"/>
                      </a:gs>
                      <a:gs pos="100000">
                        <a:srgbClr val="EDFAD2">
                          <a:gamma/>
                          <a:shade val="46275"/>
                          <a:invGamma/>
                        </a:srgbClr>
                      </a:gs>
                    </a:gsLst>
                    <a:path path="shape">
                      <a:fillToRect l="50000" t="50000" r="50000" b="50000"/>
                    </a:path>
                  </a:gradFill>
                  <a:ln w="9525">
                    <a:solidFill>
                      <a:schemeClr val="tx1"/>
                    </a:solidFill>
                    <a:miter lim="800000"/>
                  </a:ln>
                  <a:effectLst/>
                </p:spPr>
                <p:txBody>
                  <a:bodyPr wrap="none" anchor="ctr"/>
                  <a:lstStyle/>
                  <a:p>
                    <a:endParaRPr lang="zh-CN" altLang="en-US"/>
                  </a:p>
                </p:txBody>
              </p:sp>
              <p:sp>
                <p:nvSpPr>
                  <p:cNvPr id="116766" name="Rectangle 30"/>
                  <p:cNvSpPr>
                    <a:spLocks noChangeArrowheads="1"/>
                  </p:cNvSpPr>
                  <p:nvPr/>
                </p:nvSpPr>
                <p:spPr bwMode="auto">
                  <a:xfrm>
                    <a:off x="480" y="3504"/>
                    <a:ext cx="48" cy="192"/>
                  </a:xfrm>
                  <a:prstGeom prst="rect">
                    <a:avLst/>
                  </a:prstGeom>
                  <a:gradFill rotWithShape="0">
                    <a:gsLst>
                      <a:gs pos="0">
                        <a:srgbClr val="EDFAD2"/>
                      </a:gs>
                      <a:gs pos="100000">
                        <a:srgbClr val="EDFAD2">
                          <a:gamma/>
                          <a:shade val="46275"/>
                          <a:invGamma/>
                        </a:srgbClr>
                      </a:gs>
                    </a:gsLst>
                    <a:path path="shape">
                      <a:fillToRect l="50000" t="50000" r="50000" b="50000"/>
                    </a:path>
                  </a:gradFill>
                  <a:ln w="9525">
                    <a:solidFill>
                      <a:schemeClr val="tx1"/>
                    </a:solidFill>
                    <a:miter lim="800000"/>
                  </a:ln>
                  <a:effectLst/>
                </p:spPr>
                <p:txBody>
                  <a:bodyPr wrap="none" anchor="ctr"/>
                  <a:lstStyle/>
                  <a:p>
                    <a:endParaRPr lang="zh-CN" altLang="en-US"/>
                  </a:p>
                </p:txBody>
              </p:sp>
            </p:grpSp>
            <p:grpSp>
              <p:nvGrpSpPr>
                <p:cNvPr id="12" name="Group 31"/>
                <p:cNvGrpSpPr/>
                <p:nvPr/>
              </p:nvGrpSpPr>
              <p:grpSpPr bwMode="auto">
                <a:xfrm>
                  <a:off x="2880" y="887"/>
                  <a:ext cx="144" cy="240"/>
                  <a:chOff x="432" y="3456"/>
                  <a:chExt cx="144" cy="240"/>
                </a:xfrm>
              </p:grpSpPr>
              <p:sp>
                <p:nvSpPr>
                  <p:cNvPr id="116768" name="Rectangle 32"/>
                  <p:cNvSpPr>
                    <a:spLocks noChangeArrowheads="1"/>
                  </p:cNvSpPr>
                  <p:nvPr/>
                </p:nvSpPr>
                <p:spPr bwMode="auto">
                  <a:xfrm>
                    <a:off x="432" y="3456"/>
                    <a:ext cx="144" cy="48"/>
                  </a:xfrm>
                  <a:prstGeom prst="rect">
                    <a:avLst/>
                  </a:prstGeom>
                  <a:gradFill rotWithShape="0">
                    <a:gsLst>
                      <a:gs pos="0">
                        <a:srgbClr val="EDFAD2"/>
                      </a:gs>
                      <a:gs pos="100000">
                        <a:srgbClr val="EDFAD2">
                          <a:gamma/>
                          <a:shade val="46275"/>
                          <a:invGamma/>
                        </a:srgbClr>
                      </a:gs>
                    </a:gsLst>
                    <a:path path="shape">
                      <a:fillToRect l="50000" t="50000" r="50000" b="50000"/>
                    </a:path>
                  </a:gradFill>
                  <a:ln w="9525">
                    <a:solidFill>
                      <a:schemeClr val="tx1"/>
                    </a:solidFill>
                    <a:miter lim="800000"/>
                  </a:ln>
                  <a:effectLst/>
                </p:spPr>
                <p:txBody>
                  <a:bodyPr wrap="none" anchor="ctr"/>
                  <a:lstStyle/>
                  <a:p>
                    <a:endParaRPr lang="zh-CN" altLang="en-US"/>
                  </a:p>
                </p:txBody>
              </p:sp>
              <p:sp>
                <p:nvSpPr>
                  <p:cNvPr id="116769" name="Rectangle 33"/>
                  <p:cNvSpPr>
                    <a:spLocks noChangeArrowheads="1"/>
                  </p:cNvSpPr>
                  <p:nvPr/>
                </p:nvSpPr>
                <p:spPr bwMode="auto">
                  <a:xfrm>
                    <a:off x="480" y="3504"/>
                    <a:ext cx="48" cy="192"/>
                  </a:xfrm>
                  <a:prstGeom prst="rect">
                    <a:avLst/>
                  </a:prstGeom>
                  <a:gradFill rotWithShape="0">
                    <a:gsLst>
                      <a:gs pos="0">
                        <a:srgbClr val="EDFAD2"/>
                      </a:gs>
                      <a:gs pos="100000">
                        <a:srgbClr val="EDFAD2">
                          <a:gamma/>
                          <a:shade val="46275"/>
                          <a:invGamma/>
                        </a:srgbClr>
                      </a:gs>
                    </a:gsLst>
                    <a:path path="shape">
                      <a:fillToRect l="50000" t="50000" r="50000" b="50000"/>
                    </a:path>
                  </a:gradFill>
                  <a:ln w="9525">
                    <a:solidFill>
                      <a:schemeClr val="tx1"/>
                    </a:solidFill>
                    <a:miter lim="800000"/>
                  </a:ln>
                  <a:effectLst/>
                </p:spPr>
                <p:txBody>
                  <a:bodyPr wrap="none" anchor="ctr"/>
                  <a:lstStyle/>
                  <a:p>
                    <a:endParaRPr lang="zh-CN" altLang="en-US"/>
                  </a:p>
                </p:txBody>
              </p:sp>
            </p:grpSp>
            <p:sp>
              <p:nvSpPr>
                <p:cNvPr id="116770" name="Rectangle 34"/>
                <p:cNvSpPr>
                  <a:spLocks noChangeArrowheads="1"/>
                </p:cNvSpPr>
                <p:nvPr/>
              </p:nvSpPr>
              <p:spPr bwMode="auto">
                <a:xfrm>
                  <a:off x="2304" y="983"/>
                  <a:ext cx="816" cy="48"/>
                </a:xfrm>
                <a:prstGeom prst="rect">
                  <a:avLst/>
                </a:prstGeom>
                <a:gradFill rotWithShape="0">
                  <a:gsLst>
                    <a:gs pos="0">
                      <a:srgbClr val="EDFAD2"/>
                    </a:gs>
                    <a:gs pos="100000">
                      <a:srgbClr val="EDFAD2">
                        <a:gamma/>
                        <a:shade val="46275"/>
                        <a:invGamma/>
                      </a:srgbClr>
                    </a:gs>
                  </a:gsLst>
                  <a:path path="shape">
                    <a:fillToRect l="50000" t="50000" r="50000" b="50000"/>
                  </a:path>
                </a:gradFill>
                <a:ln w="9525">
                  <a:solidFill>
                    <a:schemeClr val="tx1"/>
                  </a:solidFill>
                  <a:miter lim="800000"/>
                </a:ln>
                <a:effectLst/>
              </p:spPr>
              <p:txBody>
                <a:bodyPr wrap="none" anchor="ctr"/>
                <a:lstStyle/>
                <a:p>
                  <a:endParaRPr lang="zh-CN" altLang="en-US"/>
                </a:p>
              </p:txBody>
            </p:sp>
          </p:grpSp>
        </p:grpSp>
        <p:sp>
          <p:nvSpPr>
            <p:cNvPr id="116771" name="Line 35"/>
            <p:cNvSpPr>
              <a:spLocks noChangeShapeType="1"/>
            </p:cNvSpPr>
            <p:nvPr/>
          </p:nvSpPr>
          <p:spPr bwMode="auto">
            <a:xfrm flipV="1">
              <a:off x="2208" y="1327"/>
              <a:ext cx="912" cy="0"/>
            </a:xfrm>
            <a:prstGeom prst="line">
              <a:avLst/>
            </a:prstGeom>
            <a:noFill/>
            <a:ln w="50800">
              <a:solidFill>
                <a:srgbClr val="0000FF"/>
              </a:solidFill>
              <a:round/>
              <a:headEnd type="none" w="sm" len="sm"/>
              <a:tailEnd type="none" w="sm" len="lg"/>
            </a:ln>
            <a:effectLst/>
          </p:spPr>
          <p:txBody>
            <a:bodyPr wrap="none" anchor="ctr"/>
            <a:lstStyle/>
            <a:p>
              <a:endParaRPr lang="zh-CN" altLang="en-US"/>
            </a:p>
          </p:txBody>
        </p:sp>
      </p:grpSp>
      <p:grpSp>
        <p:nvGrpSpPr>
          <p:cNvPr id="13" name="Group 36"/>
          <p:cNvGrpSpPr/>
          <p:nvPr/>
        </p:nvGrpSpPr>
        <p:grpSpPr bwMode="auto">
          <a:xfrm>
            <a:off x="1905000" y="3408363"/>
            <a:ext cx="361950" cy="1163637"/>
            <a:chOff x="1177" y="2167"/>
            <a:chExt cx="228" cy="733"/>
          </a:xfrm>
        </p:grpSpPr>
        <p:sp>
          <p:nvSpPr>
            <p:cNvPr id="116773" name="AutoShape 37"/>
            <p:cNvSpPr>
              <a:spLocks noChangeArrowheads="1"/>
            </p:cNvSpPr>
            <p:nvPr/>
          </p:nvSpPr>
          <p:spPr bwMode="auto">
            <a:xfrm>
              <a:off x="1177" y="2167"/>
              <a:ext cx="228" cy="577"/>
            </a:xfrm>
            <a:prstGeom prst="roundRect">
              <a:avLst>
                <a:gd name="adj" fmla="val 49995"/>
              </a:avLst>
            </a:prstGeom>
            <a:gradFill rotWithShape="0">
              <a:gsLst>
                <a:gs pos="0">
                  <a:srgbClr val="FFFF66">
                    <a:gamma/>
                    <a:shade val="69804"/>
                    <a:invGamma/>
                  </a:srgbClr>
                </a:gs>
                <a:gs pos="50000">
                  <a:srgbClr val="FFFF66"/>
                </a:gs>
                <a:gs pos="100000">
                  <a:srgbClr val="FFFF66">
                    <a:gamma/>
                    <a:shade val="69804"/>
                    <a:invGamma/>
                  </a:srgbClr>
                </a:gs>
              </a:gsLst>
              <a:lin ang="0" scaled="1"/>
            </a:gradFill>
            <a:ln w="25400">
              <a:solidFill>
                <a:srgbClr val="006699"/>
              </a:solidFill>
              <a:round/>
            </a:ln>
            <a:effectLst/>
          </p:spPr>
          <p:txBody>
            <a:bodyPr wrap="none" anchor="ctr"/>
            <a:lstStyle/>
            <a:p>
              <a:endParaRPr lang="zh-CN" altLang="en-US"/>
            </a:p>
          </p:txBody>
        </p:sp>
        <p:sp>
          <p:nvSpPr>
            <p:cNvPr id="116774" name="Rectangle 38"/>
            <p:cNvSpPr>
              <a:spLocks noChangeArrowheads="1"/>
            </p:cNvSpPr>
            <p:nvPr/>
          </p:nvSpPr>
          <p:spPr bwMode="auto">
            <a:xfrm>
              <a:off x="1214" y="2725"/>
              <a:ext cx="154" cy="99"/>
            </a:xfrm>
            <a:prstGeom prst="rect">
              <a:avLst/>
            </a:prstGeom>
            <a:gradFill rotWithShape="0">
              <a:gsLst>
                <a:gs pos="0">
                  <a:srgbClr val="FFFF66">
                    <a:gamma/>
                    <a:shade val="69804"/>
                    <a:invGamma/>
                  </a:srgbClr>
                </a:gs>
                <a:gs pos="50000">
                  <a:srgbClr val="FFFF66"/>
                </a:gs>
                <a:gs pos="100000">
                  <a:srgbClr val="FFFF66">
                    <a:gamma/>
                    <a:shade val="69804"/>
                    <a:invGamma/>
                  </a:srgbClr>
                </a:gs>
              </a:gsLst>
              <a:lin ang="0" scaled="1"/>
            </a:gradFill>
            <a:ln w="12700">
              <a:solidFill>
                <a:srgbClr val="006699"/>
              </a:solidFill>
              <a:miter lim="800000"/>
            </a:ln>
            <a:effectLst/>
          </p:spPr>
          <p:txBody>
            <a:bodyPr wrap="none" anchor="ctr"/>
            <a:lstStyle/>
            <a:p>
              <a:endParaRPr lang="zh-CN" altLang="en-US"/>
            </a:p>
          </p:txBody>
        </p:sp>
        <p:sp>
          <p:nvSpPr>
            <p:cNvPr id="116775" name="Oval 39"/>
            <p:cNvSpPr>
              <a:spLocks noChangeArrowheads="1"/>
            </p:cNvSpPr>
            <p:nvPr/>
          </p:nvSpPr>
          <p:spPr bwMode="auto">
            <a:xfrm>
              <a:off x="1214" y="2786"/>
              <a:ext cx="154" cy="114"/>
            </a:xfrm>
            <a:prstGeom prst="ellipse">
              <a:avLst/>
            </a:prstGeom>
            <a:solidFill>
              <a:schemeClr val="tx2"/>
            </a:solidFill>
            <a:ln w="12700">
              <a:solidFill>
                <a:srgbClr val="006699"/>
              </a:solidFill>
              <a:round/>
            </a:ln>
            <a:effectLst/>
          </p:spPr>
          <p:txBody>
            <a:bodyPr wrap="none" anchor="ctr"/>
            <a:lstStyle/>
            <a:p>
              <a:endParaRPr lang="zh-CN" altLang="en-US"/>
            </a:p>
          </p:txBody>
        </p:sp>
        <p:sp>
          <p:nvSpPr>
            <p:cNvPr id="116776" name="Freeform 40"/>
            <p:cNvSpPr/>
            <p:nvPr/>
          </p:nvSpPr>
          <p:spPr bwMode="auto">
            <a:xfrm>
              <a:off x="1274" y="2266"/>
              <a:ext cx="51" cy="472"/>
            </a:xfrm>
            <a:custGeom>
              <a:avLst/>
              <a:gdLst/>
              <a:ahLst/>
              <a:cxnLst>
                <a:cxn ang="0">
                  <a:pos x="0" y="455"/>
                </a:cxn>
                <a:cxn ang="0">
                  <a:pos x="0" y="0"/>
                </a:cxn>
                <a:cxn ang="0">
                  <a:pos x="16" y="106"/>
                </a:cxn>
                <a:cxn ang="0">
                  <a:pos x="16" y="0"/>
                </a:cxn>
                <a:cxn ang="0">
                  <a:pos x="33" y="106"/>
                </a:cxn>
                <a:cxn ang="0">
                  <a:pos x="33" y="0"/>
                </a:cxn>
                <a:cxn ang="0">
                  <a:pos x="50" y="106"/>
                </a:cxn>
                <a:cxn ang="0">
                  <a:pos x="50" y="471"/>
                </a:cxn>
              </a:cxnLst>
              <a:rect l="0" t="0" r="r" b="b"/>
              <a:pathLst>
                <a:path w="51" h="472">
                  <a:moveTo>
                    <a:pt x="0" y="455"/>
                  </a:moveTo>
                  <a:lnTo>
                    <a:pt x="0" y="0"/>
                  </a:lnTo>
                  <a:lnTo>
                    <a:pt x="16" y="106"/>
                  </a:lnTo>
                  <a:lnTo>
                    <a:pt x="16" y="0"/>
                  </a:lnTo>
                  <a:lnTo>
                    <a:pt x="33" y="106"/>
                  </a:lnTo>
                  <a:lnTo>
                    <a:pt x="33" y="0"/>
                  </a:lnTo>
                  <a:lnTo>
                    <a:pt x="50" y="106"/>
                  </a:lnTo>
                  <a:lnTo>
                    <a:pt x="50" y="471"/>
                  </a:lnTo>
                </a:path>
              </a:pathLst>
            </a:custGeom>
            <a:gradFill rotWithShape="0">
              <a:gsLst>
                <a:gs pos="0">
                  <a:srgbClr val="FFFF66">
                    <a:gamma/>
                    <a:shade val="69804"/>
                    <a:invGamma/>
                  </a:srgbClr>
                </a:gs>
                <a:gs pos="50000">
                  <a:srgbClr val="FFFF66"/>
                </a:gs>
                <a:gs pos="100000">
                  <a:srgbClr val="FFFF66">
                    <a:gamma/>
                    <a:shade val="69804"/>
                    <a:invGamma/>
                  </a:srgbClr>
                </a:gs>
              </a:gsLst>
              <a:lin ang="0" scaled="1"/>
            </a:gradFill>
            <a:ln w="12700" cap="rnd" cmpd="sng">
              <a:solidFill>
                <a:srgbClr val="006699"/>
              </a:solidFill>
              <a:prstDash val="solid"/>
              <a:round/>
              <a:headEnd type="none" w="sm" len="sm"/>
              <a:tailEnd type="none" w="sm" len="lg"/>
            </a:ln>
            <a:effectLst/>
          </p:spPr>
          <p:txBody>
            <a:bodyPr/>
            <a:lstStyle/>
            <a:p>
              <a:endParaRPr lang="zh-CN" altLang="en-US"/>
            </a:p>
          </p:txBody>
        </p:sp>
        <p:sp>
          <p:nvSpPr>
            <p:cNvPr id="116777" name="Line 41"/>
            <p:cNvSpPr>
              <a:spLocks noChangeShapeType="1"/>
            </p:cNvSpPr>
            <p:nvPr/>
          </p:nvSpPr>
          <p:spPr bwMode="auto">
            <a:xfrm flipV="1">
              <a:off x="1210" y="2737"/>
              <a:ext cx="162" cy="15"/>
            </a:xfrm>
            <a:prstGeom prst="line">
              <a:avLst/>
            </a:prstGeom>
            <a:noFill/>
            <a:ln w="25400">
              <a:solidFill>
                <a:srgbClr val="006699"/>
              </a:solidFill>
              <a:round/>
              <a:headEnd type="none" w="sm" len="sm"/>
              <a:tailEnd type="none" w="sm" len="lg"/>
            </a:ln>
            <a:effectLst/>
          </p:spPr>
          <p:txBody>
            <a:bodyPr wrap="none" anchor="ctr"/>
            <a:lstStyle/>
            <a:p>
              <a:endParaRPr lang="zh-CN" altLang="en-US"/>
            </a:p>
          </p:txBody>
        </p:sp>
        <p:sp>
          <p:nvSpPr>
            <p:cNvPr id="116778" name="Line 42"/>
            <p:cNvSpPr>
              <a:spLocks noChangeShapeType="1"/>
            </p:cNvSpPr>
            <p:nvPr/>
          </p:nvSpPr>
          <p:spPr bwMode="auto">
            <a:xfrm flipV="1">
              <a:off x="1210" y="2767"/>
              <a:ext cx="162" cy="15"/>
            </a:xfrm>
            <a:prstGeom prst="line">
              <a:avLst/>
            </a:prstGeom>
            <a:noFill/>
            <a:ln w="25400">
              <a:solidFill>
                <a:srgbClr val="006699"/>
              </a:solidFill>
              <a:round/>
              <a:headEnd type="none" w="sm" len="sm"/>
              <a:tailEnd type="none" w="sm" len="lg"/>
            </a:ln>
            <a:effectLst/>
          </p:spPr>
          <p:txBody>
            <a:bodyPr wrap="none" anchor="ctr"/>
            <a:lstStyle/>
            <a:p>
              <a:endParaRPr lang="zh-CN" altLang="en-US"/>
            </a:p>
          </p:txBody>
        </p:sp>
        <p:sp>
          <p:nvSpPr>
            <p:cNvPr id="116779" name="Line 43"/>
            <p:cNvSpPr>
              <a:spLocks noChangeShapeType="1"/>
            </p:cNvSpPr>
            <p:nvPr/>
          </p:nvSpPr>
          <p:spPr bwMode="auto">
            <a:xfrm flipV="1">
              <a:off x="1210" y="2797"/>
              <a:ext cx="162" cy="16"/>
            </a:xfrm>
            <a:prstGeom prst="line">
              <a:avLst/>
            </a:prstGeom>
            <a:noFill/>
            <a:ln w="25400">
              <a:solidFill>
                <a:srgbClr val="006699"/>
              </a:solidFill>
              <a:round/>
              <a:headEnd type="none" w="sm" len="sm"/>
              <a:tailEnd type="none" w="sm" len="lg"/>
            </a:ln>
            <a:effectLst/>
          </p:spPr>
          <p:txBody>
            <a:bodyPr wrap="none" anchor="ctr"/>
            <a:lstStyle/>
            <a:p>
              <a:endParaRPr lang="zh-CN" altLang="en-US"/>
            </a:p>
          </p:txBody>
        </p:sp>
        <p:sp>
          <p:nvSpPr>
            <p:cNvPr id="116780" name="Line 44"/>
            <p:cNvSpPr>
              <a:spLocks noChangeShapeType="1"/>
            </p:cNvSpPr>
            <p:nvPr/>
          </p:nvSpPr>
          <p:spPr bwMode="auto">
            <a:xfrm flipV="1">
              <a:off x="1210" y="2828"/>
              <a:ext cx="162" cy="15"/>
            </a:xfrm>
            <a:prstGeom prst="line">
              <a:avLst/>
            </a:prstGeom>
            <a:noFill/>
            <a:ln w="25400">
              <a:solidFill>
                <a:srgbClr val="006699"/>
              </a:solidFill>
              <a:round/>
              <a:headEnd type="none" w="sm" len="sm"/>
              <a:tailEnd type="none" w="sm" len="lg"/>
            </a:ln>
            <a:effectLst/>
          </p:spPr>
          <p:txBody>
            <a:bodyPr wrap="none" anchor="ctr"/>
            <a:lstStyle/>
            <a:p>
              <a:endParaRPr lang="zh-CN" altLang="en-US"/>
            </a:p>
          </p:txBody>
        </p:sp>
        <p:sp>
          <p:nvSpPr>
            <p:cNvPr id="116781" name="Rectangle 45"/>
            <p:cNvSpPr>
              <a:spLocks noChangeArrowheads="1"/>
            </p:cNvSpPr>
            <p:nvPr/>
          </p:nvSpPr>
          <p:spPr bwMode="auto">
            <a:xfrm>
              <a:off x="1263" y="2629"/>
              <a:ext cx="69" cy="97"/>
            </a:xfrm>
            <a:prstGeom prst="rect">
              <a:avLst/>
            </a:prstGeom>
            <a:gradFill rotWithShape="0">
              <a:gsLst>
                <a:gs pos="0">
                  <a:srgbClr val="FFFF66">
                    <a:gamma/>
                    <a:shade val="69804"/>
                    <a:invGamma/>
                  </a:srgbClr>
                </a:gs>
                <a:gs pos="50000">
                  <a:srgbClr val="FFFF66"/>
                </a:gs>
                <a:gs pos="100000">
                  <a:srgbClr val="FFFF66">
                    <a:gamma/>
                    <a:shade val="69804"/>
                    <a:invGamma/>
                  </a:srgbClr>
                </a:gs>
              </a:gsLst>
              <a:lin ang="0" scaled="1"/>
            </a:gradFill>
            <a:ln w="12700">
              <a:solidFill>
                <a:srgbClr val="006699"/>
              </a:solidFill>
              <a:miter lim="800000"/>
            </a:ln>
            <a:effectLst/>
          </p:spPr>
          <p:txBody>
            <a:bodyPr wrap="none" anchor="ctr"/>
            <a:lstStyle/>
            <a:p>
              <a:endParaRPr lang="zh-CN" altLang="en-US"/>
            </a:p>
          </p:txBody>
        </p:sp>
      </p:grpSp>
      <p:graphicFrame>
        <p:nvGraphicFramePr>
          <p:cNvPr id="116782" name="Object 46"/>
          <p:cNvGraphicFramePr>
            <a:graphicFrameLocks noChangeAspect="1"/>
          </p:cNvGraphicFramePr>
          <p:nvPr/>
        </p:nvGraphicFramePr>
        <p:xfrm>
          <a:off x="5992813" y="1470025"/>
          <a:ext cx="1855787" cy="587375"/>
        </p:xfrm>
        <a:graphic>
          <a:graphicData uri="http://schemas.openxmlformats.org/presentationml/2006/ole">
            <mc:AlternateContent xmlns:mc="http://schemas.openxmlformats.org/markup-compatibility/2006">
              <mc:Choice xmlns:v="urn:schemas-microsoft-com:vml" Requires="v">
                <p:oleObj spid="_x0000_s49354" name="Equation" r:id="rId3" imgW="596900" imgH="215900" progId="Equation.3">
                  <p:embed/>
                </p:oleObj>
              </mc:Choice>
              <mc:Fallback>
                <p:oleObj name="Equation" r:id="rId3" imgW="596900" imgH="215900" progId="Equation.3">
                  <p:embed/>
                  <p:pic>
                    <p:nvPicPr>
                      <p:cNvPr id="0" name="Picture 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2813" y="1470025"/>
                        <a:ext cx="1855787" cy="587375"/>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FF"/>
                            </a:solidFill>
                            <a:miter lim="800000"/>
                            <a:headEnd/>
                            <a:tailEnd/>
                          </a14:hiddenLine>
                        </a:ext>
                      </a:extLst>
                    </p:spPr>
                  </p:pic>
                </p:oleObj>
              </mc:Fallback>
            </mc:AlternateContent>
          </a:graphicData>
        </a:graphic>
      </p:graphicFrame>
      <p:grpSp>
        <p:nvGrpSpPr>
          <p:cNvPr id="14" name="Group 47"/>
          <p:cNvGrpSpPr/>
          <p:nvPr/>
        </p:nvGrpSpPr>
        <p:grpSpPr bwMode="auto">
          <a:xfrm>
            <a:off x="7315200" y="2779713"/>
            <a:ext cx="609600" cy="1800225"/>
            <a:chOff x="4800" y="1632"/>
            <a:chExt cx="384" cy="1134"/>
          </a:xfrm>
        </p:grpSpPr>
        <p:sp>
          <p:nvSpPr>
            <p:cNvPr id="116784" name="Rectangle 48"/>
            <p:cNvSpPr>
              <a:spLocks noChangeArrowheads="1"/>
            </p:cNvSpPr>
            <p:nvPr/>
          </p:nvSpPr>
          <p:spPr bwMode="auto">
            <a:xfrm>
              <a:off x="4800" y="1632"/>
              <a:ext cx="336" cy="1134"/>
            </a:xfrm>
            <a:prstGeom prst="rect">
              <a:avLst/>
            </a:prstGeom>
            <a:noFill/>
            <a:ln w="9525">
              <a:noFill/>
              <a:miter lim="800000"/>
            </a:ln>
            <a:effectLst/>
          </p:spPr>
          <p:txBody>
            <a:bodyPr lIns="92075" tIns="46038" rIns="92075" bIns="46038">
              <a:spAutoFit/>
            </a:bodyPr>
            <a:lstStyle/>
            <a:p>
              <a:pPr eaLnBrk="0" hangingPunct="0"/>
              <a:r>
                <a:rPr lang="zh-CN" altLang="en-US" sz="2800" dirty="0">
                  <a:solidFill>
                    <a:srgbClr val="000000"/>
                  </a:solidFill>
                  <a:latin typeface="黑体" panose="02010609060101010101" pitchFamily="49" charset="-122"/>
                  <a:ea typeface="黑体" panose="02010609060101010101" pitchFamily="49" charset="-122"/>
                </a:rPr>
                <a:t>反射镜 </a:t>
              </a:r>
            </a:p>
          </p:txBody>
        </p:sp>
        <p:graphicFrame>
          <p:nvGraphicFramePr>
            <p:cNvPr id="116785" name="Object 49"/>
            <p:cNvGraphicFramePr>
              <a:graphicFrameLocks noChangeAspect="1"/>
            </p:cNvGraphicFramePr>
            <p:nvPr/>
          </p:nvGraphicFramePr>
          <p:xfrm>
            <a:off x="4848" y="2448"/>
            <a:ext cx="336" cy="300"/>
          </p:xfrm>
          <a:graphic>
            <a:graphicData uri="http://schemas.openxmlformats.org/presentationml/2006/ole">
              <mc:AlternateContent xmlns:mc="http://schemas.openxmlformats.org/markup-compatibility/2006">
                <mc:Choice xmlns:v="urn:schemas-microsoft-com:vml" Requires="v">
                  <p:oleObj spid="_x0000_s49355" name="Equation" r:id="rId5" imgW="355600" imgH="317500" progId="Equation.3">
                    <p:embed/>
                  </p:oleObj>
                </mc:Choice>
                <mc:Fallback>
                  <p:oleObj name="Equation" r:id="rId5" imgW="355600" imgH="317500" progId="Equation.3">
                    <p:embed/>
                    <p:pic>
                      <p:nvPicPr>
                        <p:cNvPr id="0" name="Picture 10"/>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8" y="2448"/>
                          <a:ext cx="336" cy="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5" name="Group 50"/>
          <p:cNvGrpSpPr/>
          <p:nvPr/>
        </p:nvGrpSpPr>
        <p:grpSpPr bwMode="auto">
          <a:xfrm>
            <a:off x="1447800" y="1408113"/>
            <a:ext cx="1828800" cy="552450"/>
            <a:chOff x="1056" y="1104"/>
            <a:chExt cx="1152" cy="348"/>
          </a:xfrm>
        </p:grpSpPr>
        <p:sp>
          <p:nvSpPr>
            <p:cNvPr id="116787" name="Rectangle 51"/>
            <p:cNvSpPr>
              <a:spLocks noChangeArrowheads="1"/>
            </p:cNvSpPr>
            <p:nvPr/>
          </p:nvSpPr>
          <p:spPr bwMode="auto">
            <a:xfrm>
              <a:off x="1056" y="1104"/>
              <a:ext cx="1152" cy="327"/>
            </a:xfrm>
            <a:prstGeom prst="rect">
              <a:avLst/>
            </a:prstGeom>
            <a:noFill/>
            <a:ln w="9525">
              <a:noFill/>
              <a:miter lim="800000"/>
            </a:ln>
            <a:effectLst/>
          </p:spPr>
          <p:txBody>
            <a:bodyPr lIns="92075" tIns="46038" rIns="92075" bIns="46038">
              <a:spAutoFit/>
            </a:bodyPr>
            <a:lstStyle/>
            <a:p>
              <a:pPr eaLnBrk="0" hangingPunct="0"/>
              <a:r>
                <a:rPr lang="zh-CN" altLang="en-US" sz="2800" dirty="0">
                  <a:solidFill>
                    <a:srgbClr val="000000"/>
                  </a:solidFill>
                  <a:latin typeface="黑体" panose="02010609060101010101" pitchFamily="49" charset="-122"/>
                  <a:ea typeface="黑体" panose="02010609060101010101" pitchFamily="49" charset="-122"/>
                </a:rPr>
                <a:t>反射镜</a:t>
              </a:r>
            </a:p>
          </p:txBody>
        </p:sp>
        <p:graphicFrame>
          <p:nvGraphicFramePr>
            <p:cNvPr id="116788" name="Object 52"/>
            <p:cNvGraphicFramePr>
              <a:graphicFrameLocks noChangeAspect="1"/>
            </p:cNvGraphicFramePr>
            <p:nvPr/>
          </p:nvGraphicFramePr>
          <p:xfrm>
            <a:off x="1824" y="1152"/>
            <a:ext cx="312" cy="300"/>
          </p:xfrm>
          <a:graphic>
            <a:graphicData uri="http://schemas.openxmlformats.org/presentationml/2006/ole">
              <mc:AlternateContent xmlns:mc="http://schemas.openxmlformats.org/markup-compatibility/2006">
                <mc:Choice xmlns:v="urn:schemas-microsoft-com:vml" Requires="v">
                  <p:oleObj spid="_x0000_s49356" name="Equation" r:id="rId7" imgW="330200" imgH="317500" progId="Equation.3">
                    <p:embed/>
                  </p:oleObj>
                </mc:Choice>
                <mc:Fallback>
                  <p:oleObj name="Equation" r:id="rId7" imgW="330200" imgH="317500" progId="Equation.3">
                    <p:embed/>
                    <p:pic>
                      <p:nvPicPr>
                        <p:cNvPr id="0" name="Picture 9"/>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4" y="1152"/>
                          <a:ext cx="312" cy="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6" name="Group 54"/>
          <p:cNvGrpSpPr/>
          <p:nvPr/>
        </p:nvGrpSpPr>
        <p:grpSpPr bwMode="auto">
          <a:xfrm>
            <a:off x="2057400" y="5791200"/>
            <a:ext cx="6858000" cy="609600"/>
            <a:chOff x="768" y="3600"/>
            <a:chExt cx="4320" cy="384"/>
          </a:xfrm>
        </p:grpSpPr>
        <p:sp>
          <p:nvSpPr>
            <p:cNvPr id="116791" name="Text Box 55"/>
            <p:cNvSpPr txBox="1">
              <a:spLocks noChangeArrowheads="1"/>
            </p:cNvSpPr>
            <p:nvPr/>
          </p:nvSpPr>
          <p:spPr bwMode="auto">
            <a:xfrm>
              <a:off x="2016" y="3648"/>
              <a:ext cx="3072" cy="327"/>
            </a:xfrm>
            <a:prstGeom prst="rect">
              <a:avLst/>
            </a:prstGeom>
            <a:noFill/>
            <a:ln w="9525">
              <a:noFill/>
              <a:miter lim="800000"/>
            </a:ln>
            <a:effectLst/>
          </p:spPr>
          <p:txBody>
            <a:bodyPr>
              <a:spAutoFit/>
            </a:bodyPr>
            <a:lstStyle/>
            <a:p>
              <a:pPr>
                <a:spcBef>
                  <a:spcPct val="50000"/>
                </a:spcBef>
              </a:pPr>
              <a:r>
                <a:rPr lang="zh-CN" altLang="zh-CN" sz="2800" b="1" dirty="0">
                  <a:solidFill>
                    <a:srgbClr val="000000"/>
                  </a:solidFill>
                  <a:latin typeface="Times New Roman" panose="02020603050405020304" pitchFamily="18" charset="0"/>
                </a:rPr>
                <a:t>，</a:t>
              </a:r>
              <a:r>
                <a:rPr lang="zh-CN" altLang="zh-CN" sz="2800" dirty="0">
                  <a:solidFill>
                    <a:srgbClr val="000000"/>
                  </a:solidFill>
                  <a:latin typeface="黑体" panose="02010609060101010101" pitchFamily="49" charset="-122"/>
                  <a:ea typeface="黑体" panose="02010609060101010101" pitchFamily="49" charset="-122"/>
                </a:rPr>
                <a:t>且与</a:t>
              </a:r>
              <a:r>
                <a:rPr lang="zh-CN" altLang="zh-CN" sz="2800" b="1" dirty="0">
                  <a:solidFill>
                    <a:srgbClr val="000000"/>
                  </a:solidFill>
                  <a:latin typeface="Times New Roman" panose="02020603050405020304" pitchFamily="18" charset="0"/>
                </a:rPr>
                <a:t>                  </a:t>
              </a:r>
              <a:r>
                <a:rPr lang="zh-CN" altLang="zh-CN" sz="2800" dirty="0">
                  <a:solidFill>
                    <a:srgbClr val="000000"/>
                  </a:solidFill>
                  <a:latin typeface="黑体" panose="02010609060101010101" pitchFamily="49" charset="-122"/>
                  <a:ea typeface="黑体" panose="02010609060101010101" pitchFamily="49" charset="-122"/>
                </a:rPr>
                <a:t>成</a:t>
              </a:r>
              <a:r>
                <a:rPr lang="zh-CN" altLang="zh-CN" sz="2800" b="1" dirty="0">
                  <a:solidFill>
                    <a:srgbClr val="000000"/>
                  </a:solidFill>
                  <a:latin typeface="Times New Roman" panose="02020603050405020304" pitchFamily="18" charset="0"/>
                </a:rPr>
                <a:t>        </a:t>
              </a:r>
              <a:r>
                <a:rPr lang="zh-CN" altLang="zh-CN" sz="2800" dirty="0">
                  <a:solidFill>
                    <a:srgbClr val="000000"/>
                  </a:solidFill>
                  <a:latin typeface="黑体" panose="02010609060101010101" pitchFamily="49" charset="-122"/>
                  <a:ea typeface="黑体" panose="02010609060101010101" pitchFamily="49" charset="-122"/>
                </a:rPr>
                <a:t>角</a:t>
              </a:r>
              <a:endParaRPr lang="zh-CN" altLang="en-US" sz="2800" dirty="0">
                <a:solidFill>
                  <a:srgbClr val="000000"/>
                </a:solidFill>
                <a:latin typeface="黑体" panose="02010609060101010101" pitchFamily="49" charset="-122"/>
                <a:ea typeface="黑体" panose="02010609060101010101" pitchFamily="49" charset="-122"/>
              </a:endParaRPr>
            </a:p>
          </p:txBody>
        </p:sp>
        <p:sp>
          <p:nvSpPr>
            <p:cNvPr id="116792" name="Rectangle 56"/>
            <p:cNvSpPr>
              <a:spLocks noChangeArrowheads="1"/>
            </p:cNvSpPr>
            <p:nvPr/>
          </p:nvSpPr>
          <p:spPr bwMode="auto">
            <a:xfrm>
              <a:off x="768" y="3600"/>
              <a:ext cx="3456" cy="384"/>
            </a:xfrm>
            <a:prstGeom prst="rect">
              <a:avLst/>
            </a:prstGeom>
            <a:noFill/>
            <a:ln w="9525">
              <a:noFill/>
              <a:miter lim="800000"/>
            </a:ln>
            <a:effectLst/>
          </p:spPr>
          <p:txBody>
            <a:bodyPr wrap="none" anchor="ctr"/>
            <a:lstStyle/>
            <a:p>
              <a:endParaRPr lang="zh-CN" altLang="en-US"/>
            </a:p>
          </p:txBody>
        </p:sp>
        <p:graphicFrame>
          <p:nvGraphicFramePr>
            <p:cNvPr id="116793" name="Object 57"/>
            <p:cNvGraphicFramePr>
              <a:graphicFrameLocks noChangeAspect="1"/>
            </p:cNvGraphicFramePr>
            <p:nvPr/>
          </p:nvGraphicFramePr>
          <p:xfrm>
            <a:off x="2784" y="3635"/>
            <a:ext cx="928" cy="349"/>
          </p:xfrm>
          <a:graphic>
            <a:graphicData uri="http://schemas.openxmlformats.org/presentationml/2006/ole">
              <mc:AlternateContent xmlns:mc="http://schemas.openxmlformats.org/markup-compatibility/2006">
                <mc:Choice xmlns:v="urn:schemas-microsoft-com:vml" Requires="v">
                  <p:oleObj spid="_x0000_s49357" name="Equation" r:id="rId9" imgW="481965" imgH="215900" progId="Equation.3">
                    <p:embed/>
                  </p:oleObj>
                </mc:Choice>
                <mc:Fallback>
                  <p:oleObj name="Equation" r:id="rId9" imgW="481965" imgH="215900" progId="Equation.3">
                    <p:embed/>
                    <p:pic>
                      <p:nvPicPr>
                        <p:cNvPr id="0" name="Picture 6"/>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4" y="3635"/>
                          <a:ext cx="928" cy="3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6794" name="Object 58"/>
            <p:cNvGraphicFramePr>
              <a:graphicFrameLocks noChangeAspect="1"/>
            </p:cNvGraphicFramePr>
            <p:nvPr/>
          </p:nvGraphicFramePr>
          <p:xfrm>
            <a:off x="4032" y="3650"/>
            <a:ext cx="415" cy="286"/>
          </p:xfrm>
          <a:graphic>
            <a:graphicData uri="http://schemas.openxmlformats.org/presentationml/2006/ole">
              <mc:AlternateContent xmlns:mc="http://schemas.openxmlformats.org/markup-compatibility/2006">
                <mc:Choice xmlns:v="urn:schemas-microsoft-com:vml" Requires="v">
                  <p:oleObj spid="_x0000_s49358" name="公式" r:id="rId11" imgW="368300" imgH="279400" progId="Equation.3">
                    <p:embed/>
                  </p:oleObj>
                </mc:Choice>
                <mc:Fallback>
                  <p:oleObj name="公式" r:id="rId11" imgW="368300" imgH="279400" progId="Equation.3">
                    <p:embed/>
                    <p:pic>
                      <p:nvPicPr>
                        <p:cNvPr id="0" name="Picture 7"/>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32" y="3650"/>
                          <a:ext cx="415" cy="2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6795" name="Object 59"/>
            <p:cNvGraphicFramePr>
              <a:graphicFrameLocks noChangeAspect="1"/>
            </p:cNvGraphicFramePr>
            <p:nvPr/>
          </p:nvGraphicFramePr>
          <p:xfrm>
            <a:off x="1056" y="3623"/>
            <a:ext cx="1008" cy="361"/>
          </p:xfrm>
          <a:graphic>
            <a:graphicData uri="http://schemas.openxmlformats.org/presentationml/2006/ole">
              <mc:AlternateContent xmlns:mc="http://schemas.openxmlformats.org/markup-compatibility/2006">
                <mc:Choice xmlns:v="urn:schemas-microsoft-com:vml" Requires="v">
                  <p:oleObj spid="_x0000_s49359" name="Equation" r:id="rId13" imgW="457200" imgH="215900" progId="Equation.3">
                    <p:embed/>
                  </p:oleObj>
                </mc:Choice>
                <mc:Fallback>
                  <p:oleObj name="Equation" r:id="rId13" imgW="457200" imgH="215900" progId="Equation.3">
                    <p:embed/>
                    <p:pic>
                      <p:nvPicPr>
                        <p:cNvPr id="0" name="Picture 8"/>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56" y="3623"/>
                          <a:ext cx="1008" cy="3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7" name="Group 60"/>
          <p:cNvGrpSpPr/>
          <p:nvPr/>
        </p:nvGrpSpPr>
        <p:grpSpPr bwMode="auto">
          <a:xfrm>
            <a:off x="4087813" y="2114550"/>
            <a:ext cx="2541587" cy="1951038"/>
            <a:chOff x="2575" y="1332"/>
            <a:chExt cx="1601" cy="1229"/>
          </a:xfrm>
        </p:grpSpPr>
        <p:sp>
          <p:nvSpPr>
            <p:cNvPr id="116797" name="Freeform 61"/>
            <p:cNvSpPr/>
            <p:nvPr/>
          </p:nvSpPr>
          <p:spPr bwMode="auto">
            <a:xfrm>
              <a:off x="2670" y="2514"/>
              <a:ext cx="1506" cy="47"/>
            </a:xfrm>
            <a:custGeom>
              <a:avLst/>
              <a:gdLst/>
              <a:ahLst/>
              <a:cxnLst>
                <a:cxn ang="0">
                  <a:pos x="0" y="3"/>
                </a:cxn>
                <a:cxn ang="0">
                  <a:pos x="588" y="0"/>
                </a:cxn>
                <a:cxn ang="0">
                  <a:pos x="763" y="43"/>
                </a:cxn>
                <a:cxn ang="0">
                  <a:pos x="1506" y="47"/>
                </a:cxn>
              </a:cxnLst>
              <a:rect l="0" t="0" r="r" b="b"/>
              <a:pathLst>
                <a:path w="1506" h="47">
                  <a:moveTo>
                    <a:pt x="0" y="3"/>
                  </a:moveTo>
                  <a:lnTo>
                    <a:pt x="588" y="0"/>
                  </a:lnTo>
                  <a:lnTo>
                    <a:pt x="763" y="43"/>
                  </a:lnTo>
                  <a:lnTo>
                    <a:pt x="1506" y="47"/>
                  </a:lnTo>
                </a:path>
              </a:pathLst>
            </a:custGeom>
            <a:noFill/>
            <a:ln w="28575" cmpd="sng">
              <a:solidFill>
                <a:srgbClr val="990099"/>
              </a:solidFill>
              <a:round/>
              <a:tailEnd type="none" w="sm" len="lg"/>
            </a:ln>
            <a:effectLst/>
          </p:spPr>
          <p:txBody>
            <a:bodyPr wrap="none" anchor="ctr"/>
            <a:lstStyle/>
            <a:p>
              <a:endParaRPr lang="zh-CN" altLang="en-US"/>
            </a:p>
          </p:txBody>
        </p:sp>
        <p:sp>
          <p:nvSpPr>
            <p:cNvPr id="116798" name="Line 62"/>
            <p:cNvSpPr>
              <a:spLocks noChangeShapeType="1"/>
            </p:cNvSpPr>
            <p:nvPr/>
          </p:nvSpPr>
          <p:spPr bwMode="auto">
            <a:xfrm>
              <a:off x="2976" y="2522"/>
              <a:ext cx="112" cy="0"/>
            </a:xfrm>
            <a:prstGeom prst="line">
              <a:avLst/>
            </a:prstGeom>
            <a:noFill/>
            <a:ln w="38100">
              <a:solidFill>
                <a:srgbClr val="990099"/>
              </a:solidFill>
              <a:round/>
              <a:tailEnd type="triangle" w="sm" len="lg"/>
            </a:ln>
            <a:effectLst/>
          </p:spPr>
          <p:txBody>
            <a:bodyPr wrap="none" anchor="ctr"/>
            <a:lstStyle/>
            <a:p>
              <a:endParaRPr lang="zh-CN" altLang="en-US"/>
            </a:p>
          </p:txBody>
        </p:sp>
        <p:sp>
          <p:nvSpPr>
            <p:cNvPr id="116799" name="Line 63"/>
            <p:cNvSpPr>
              <a:spLocks noChangeShapeType="1"/>
            </p:cNvSpPr>
            <p:nvPr/>
          </p:nvSpPr>
          <p:spPr bwMode="auto">
            <a:xfrm>
              <a:off x="3888" y="2561"/>
              <a:ext cx="117" cy="0"/>
            </a:xfrm>
            <a:prstGeom prst="line">
              <a:avLst/>
            </a:prstGeom>
            <a:noFill/>
            <a:ln w="38100">
              <a:solidFill>
                <a:srgbClr val="990099"/>
              </a:solidFill>
              <a:round/>
              <a:tailEnd type="triangle" w="sm" len="lg"/>
            </a:ln>
            <a:effectLst/>
          </p:spPr>
          <p:txBody>
            <a:bodyPr wrap="none" anchor="ctr"/>
            <a:lstStyle/>
            <a:p>
              <a:endParaRPr lang="zh-CN" altLang="en-US"/>
            </a:p>
          </p:txBody>
        </p:sp>
        <p:sp>
          <p:nvSpPr>
            <p:cNvPr id="116800" name="Freeform 64"/>
            <p:cNvSpPr/>
            <p:nvPr/>
          </p:nvSpPr>
          <p:spPr bwMode="auto">
            <a:xfrm>
              <a:off x="2592" y="1332"/>
              <a:ext cx="66" cy="1188"/>
            </a:xfrm>
            <a:custGeom>
              <a:avLst/>
              <a:gdLst/>
              <a:ahLst/>
              <a:cxnLst>
                <a:cxn ang="0">
                  <a:pos x="66" y="1188"/>
                </a:cxn>
                <a:cxn ang="0">
                  <a:pos x="0" y="1038"/>
                </a:cxn>
                <a:cxn ang="0">
                  <a:pos x="0" y="0"/>
                </a:cxn>
              </a:cxnLst>
              <a:rect l="0" t="0" r="r" b="b"/>
              <a:pathLst>
                <a:path w="66" h="1188">
                  <a:moveTo>
                    <a:pt x="66" y="1188"/>
                  </a:moveTo>
                  <a:lnTo>
                    <a:pt x="0" y="1038"/>
                  </a:lnTo>
                  <a:lnTo>
                    <a:pt x="0" y="0"/>
                  </a:lnTo>
                </a:path>
              </a:pathLst>
            </a:custGeom>
            <a:noFill/>
            <a:ln w="28575" cmpd="sng">
              <a:solidFill>
                <a:srgbClr val="DC8300"/>
              </a:solidFill>
              <a:round/>
              <a:tailEnd type="none" w="sm" len="lg"/>
            </a:ln>
            <a:effectLst/>
          </p:spPr>
          <p:txBody>
            <a:bodyPr wrap="none" anchor="ctr"/>
            <a:lstStyle/>
            <a:p>
              <a:endParaRPr lang="zh-CN" altLang="en-US"/>
            </a:p>
          </p:txBody>
        </p:sp>
        <p:sp>
          <p:nvSpPr>
            <p:cNvPr id="116801" name="Line 65"/>
            <p:cNvSpPr>
              <a:spLocks noChangeShapeType="1"/>
            </p:cNvSpPr>
            <p:nvPr/>
          </p:nvSpPr>
          <p:spPr bwMode="auto">
            <a:xfrm flipH="1" flipV="1">
              <a:off x="2575" y="1422"/>
              <a:ext cx="2" cy="162"/>
            </a:xfrm>
            <a:prstGeom prst="line">
              <a:avLst/>
            </a:prstGeom>
            <a:noFill/>
            <a:ln w="38100">
              <a:solidFill>
                <a:srgbClr val="DC8300"/>
              </a:solidFill>
              <a:round/>
              <a:tailEnd type="triangle" w="sm" len="lg"/>
            </a:ln>
            <a:effectLst/>
          </p:spPr>
          <p:txBody>
            <a:bodyPr wrap="none" anchor="ctr"/>
            <a:lstStyle/>
            <a:p>
              <a:endParaRPr lang="zh-CN" altLang="en-US"/>
            </a:p>
          </p:txBody>
        </p:sp>
      </p:grpSp>
      <p:grpSp>
        <p:nvGrpSpPr>
          <p:cNvPr id="18" name="Group 66"/>
          <p:cNvGrpSpPr/>
          <p:nvPr/>
        </p:nvGrpSpPr>
        <p:grpSpPr bwMode="auto">
          <a:xfrm>
            <a:off x="4229100" y="2105025"/>
            <a:ext cx="88900" cy="3890963"/>
            <a:chOff x="2664" y="1374"/>
            <a:chExt cx="56" cy="2451"/>
          </a:xfrm>
        </p:grpSpPr>
        <p:grpSp>
          <p:nvGrpSpPr>
            <p:cNvPr id="19" name="Group 67"/>
            <p:cNvGrpSpPr/>
            <p:nvPr/>
          </p:nvGrpSpPr>
          <p:grpSpPr bwMode="auto">
            <a:xfrm>
              <a:off x="2664" y="1374"/>
              <a:ext cx="54" cy="2388"/>
              <a:chOff x="2664" y="1374"/>
              <a:chExt cx="54" cy="2388"/>
            </a:xfrm>
          </p:grpSpPr>
          <p:sp>
            <p:nvSpPr>
              <p:cNvPr id="116804" name="Freeform 68"/>
              <p:cNvSpPr/>
              <p:nvPr/>
            </p:nvSpPr>
            <p:spPr bwMode="auto">
              <a:xfrm>
                <a:off x="2664" y="1374"/>
                <a:ext cx="54" cy="2388"/>
              </a:xfrm>
              <a:custGeom>
                <a:avLst/>
                <a:gdLst/>
                <a:ahLst/>
                <a:cxnLst>
                  <a:cxn ang="0">
                    <a:pos x="0" y="0"/>
                  </a:cxn>
                  <a:cxn ang="0">
                    <a:pos x="0" y="978"/>
                  </a:cxn>
                  <a:cxn ang="0">
                    <a:pos x="54" y="1152"/>
                  </a:cxn>
                  <a:cxn ang="0">
                    <a:pos x="54" y="2388"/>
                  </a:cxn>
                </a:cxnLst>
                <a:rect l="0" t="0" r="r" b="b"/>
                <a:pathLst>
                  <a:path w="54" h="2388">
                    <a:moveTo>
                      <a:pt x="0" y="0"/>
                    </a:moveTo>
                    <a:lnTo>
                      <a:pt x="0" y="978"/>
                    </a:lnTo>
                    <a:lnTo>
                      <a:pt x="54" y="1152"/>
                    </a:lnTo>
                    <a:lnTo>
                      <a:pt x="54" y="2388"/>
                    </a:lnTo>
                  </a:path>
                </a:pathLst>
              </a:custGeom>
              <a:noFill/>
              <a:ln w="28575" cmpd="sng">
                <a:solidFill>
                  <a:srgbClr val="DC8300"/>
                </a:solidFill>
                <a:round/>
                <a:headEnd type="none" w="med" len="med"/>
                <a:tailEnd type="none" w="sm" len="lg"/>
              </a:ln>
              <a:effectLst/>
            </p:spPr>
            <p:txBody>
              <a:bodyPr wrap="none" anchor="ctr"/>
              <a:lstStyle/>
              <a:p>
                <a:endParaRPr lang="zh-CN" altLang="en-US"/>
              </a:p>
            </p:txBody>
          </p:sp>
          <p:sp>
            <p:nvSpPr>
              <p:cNvPr id="116805" name="Line 69"/>
              <p:cNvSpPr>
                <a:spLocks noChangeShapeType="1"/>
              </p:cNvSpPr>
              <p:nvPr/>
            </p:nvSpPr>
            <p:spPr bwMode="auto">
              <a:xfrm>
                <a:off x="2665" y="1598"/>
                <a:ext cx="0" cy="82"/>
              </a:xfrm>
              <a:prstGeom prst="line">
                <a:avLst/>
              </a:prstGeom>
              <a:noFill/>
              <a:ln w="38100">
                <a:solidFill>
                  <a:srgbClr val="DC8300"/>
                </a:solidFill>
                <a:round/>
                <a:tailEnd type="triangle" w="sm" len="lg"/>
              </a:ln>
              <a:effectLst/>
            </p:spPr>
            <p:txBody>
              <a:bodyPr wrap="none" anchor="ctr"/>
              <a:lstStyle/>
              <a:p>
                <a:endParaRPr lang="zh-CN" altLang="en-US"/>
              </a:p>
            </p:txBody>
          </p:sp>
        </p:grpSp>
        <p:sp>
          <p:nvSpPr>
            <p:cNvPr id="116806" name="Line 70"/>
            <p:cNvSpPr>
              <a:spLocks noChangeShapeType="1"/>
            </p:cNvSpPr>
            <p:nvPr/>
          </p:nvSpPr>
          <p:spPr bwMode="auto">
            <a:xfrm>
              <a:off x="2720" y="3670"/>
              <a:ext cx="0" cy="155"/>
            </a:xfrm>
            <a:prstGeom prst="line">
              <a:avLst/>
            </a:prstGeom>
            <a:noFill/>
            <a:ln w="38100">
              <a:solidFill>
                <a:srgbClr val="DC8300"/>
              </a:solidFill>
              <a:round/>
              <a:tailEnd type="triangle" w="sm" len="lg"/>
            </a:ln>
            <a:effectLst/>
          </p:spPr>
          <p:txBody>
            <a:bodyPr wrap="none"/>
            <a:lstStyle/>
            <a:p>
              <a:endParaRPr lang="zh-CN" altLang="en-US"/>
            </a:p>
          </p:txBody>
        </p:sp>
      </p:grpSp>
      <p:grpSp>
        <p:nvGrpSpPr>
          <p:cNvPr id="20" name="Group 71"/>
          <p:cNvGrpSpPr/>
          <p:nvPr/>
        </p:nvGrpSpPr>
        <p:grpSpPr bwMode="auto">
          <a:xfrm>
            <a:off x="4410075" y="3814763"/>
            <a:ext cx="2206625" cy="2205037"/>
            <a:chOff x="2778" y="2403"/>
            <a:chExt cx="1390" cy="1389"/>
          </a:xfrm>
        </p:grpSpPr>
        <p:sp>
          <p:nvSpPr>
            <p:cNvPr id="116808" name="Freeform 72"/>
            <p:cNvSpPr/>
            <p:nvPr/>
          </p:nvSpPr>
          <p:spPr bwMode="auto">
            <a:xfrm>
              <a:off x="2784" y="2420"/>
              <a:ext cx="1384" cy="47"/>
            </a:xfrm>
            <a:custGeom>
              <a:avLst/>
              <a:gdLst/>
              <a:ahLst/>
              <a:cxnLst>
                <a:cxn ang="0">
                  <a:pos x="1384" y="47"/>
                </a:cxn>
                <a:cxn ang="0">
                  <a:pos x="726" y="45"/>
                </a:cxn>
                <a:cxn ang="0">
                  <a:pos x="560" y="0"/>
                </a:cxn>
                <a:cxn ang="0">
                  <a:pos x="12" y="0"/>
                </a:cxn>
                <a:cxn ang="0">
                  <a:pos x="12" y="0"/>
                </a:cxn>
                <a:cxn ang="0">
                  <a:pos x="0" y="4"/>
                </a:cxn>
              </a:cxnLst>
              <a:rect l="0" t="0" r="r" b="b"/>
              <a:pathLst>
                <a:path w="1384" h="47">
                  <a:moveTo>
                    <a:pt x="1384" y="47"/>
                  </a:moveTo>
                  <a:lnTo>
                    <a:pt x="726" y="45"/>
                  </a:lnTo>
                  <a:lnTo>
                    <a:pt x="560" y="0"/>
                  </a:lnTo>
                  <a:lnTo>
                    <a:pt x="12" y="0"/>
                  </a:lnTo>
                  <a:lnTo>
                    <a:pt x="12" y="0"/>
                  </a:lnTo>
                  <a:lnTo>
                    <a:pt x="0" y="4"/>
                  </a:lnTo>
                </a:path>
              </a:pathLst>
            </a:custGeom>
            <a:noFill/>
            <a:ln w="28575" cmpd="sng">
              <a:solidFill>
                <a:srgbClr val="990099"/>
              </a:solidFill>
              <a:round/>
              <a:headEnd type="none" w="med" len="med"/>
              <a:tailEnd type="none" w="sm" len="lg"/>
            </a:ln>
            <a:effectLst/>
          </p:spPr>
          <p:txBody>
            <a:bodyPr wrap="none" anchor="ctr"/>
            <a:lstStyle/>
            <a:p>
              <a:endParaRPr lang="zh-CN" altLang="en-US"/>
            </a:p>
          </p:txBody>
        </p:sp>
        <p:sp>
          <p:nvSpPr>
            <p:cNvPr id="116809" name="Line 73"/>
            <p:cNvSpPr>
              <a:spLocks noChangeShapeType="1"/>
            </p:cNvSpPr>
            <p:nvPr/>
          </p:nvSpPr>
          <p:spPr bwMode="auto">
            <a:xfrm flipH="1">
              <a:off x="3820" y="2448"/>
              <a:ext cx="164" cy="0"/>
            </a:xfrm>
            <a:prstGeom prst="line">
              <a:avLst/>
            </a:prstGeom>
            <a:noFill/>
            <a:ln w="38100">
              <a:solidFill>
                <a:srgbClr val="990099"/>
              </a:solidFill>
              <a:round/>
              <a:tailEnd type="triangle" w="sm" len="lg"/>
            </a:ln>
            <a:effectLst/>
          </p:spPr>
          <p:txBody>
            <a:bodyPr wrap="none" anchor="ctr"/>
            <a:lstStyle/>
            <a:p>
              <a:endParaRPr lang="zh-CN" altLang="en-US"/>
            </a:p>
          </p:txBody>
        </p:sp>
        <p:sp>
          <p:nvSpPr>
            <p:cNvPr id="116810" name="Line 74"/>
            <p:cNvSpPr>
              <a:spLocks noChangeShapeType="1"/>
            </p:cNvSpPr>
            <p:nvPr/>
          </p:nvSpPr>
          <p:spPr bwMode="auto">
            <a:xfrm flipH="1">
              <a:off x="2976" y="2403"/>
              <a:ext cx="109" cy="0"/>
            </a:xfrm>
            <a:prstGeom prst="line">
              <a:avLst/>
            </a:prstGeom>
            <a:noFill/>
            <a:ln w="38100">
              <a:solidFill>
                <a:srgbClr val="990099"/>
              </a:solidFill>
              <a:round/>
              <a:tailEnd type="triangle" w="sm" len="lg"/>
            </a:ln>
            <a:effectLst/>
          </p:spPr>
          <p:txBody>
            <a:bodyPr wrap="none" anchor="ctr"/>
            <a:lstStyle/>
            <a:p>
              <a:endParaRPr lang="zh-CN" altLang="en-US"/>
            </a:p>
          </p:txBody>
        </p:sp>
        <p:sp>
          <p:nvSpPr>
            <p:cNvPr id="116811" name="Line 75"/>
            <p:cNvSpPr>
              <a:spLocks noChangeShapeType="1"/>
            </p:cNvSpPr>
            <p:nvPr/>
          </p:nvSpPr>
          <p:spPr bwMode="auto">
            <a:xfrm>
              <a:off x="2778" y="2414"/>
              <a:ext cx="6" cy="1378"/>
            </a:xfrm>
            <a:prstGeom prst="line">
              <a:avLst/>
            </a:prstGeom>
            <a:noFill/>
            <a:ln w="28575">
              <a:solidFill>
                <a:srgbClr val="990099"/>
              </a:solidFill>
              <a:round/>
              <a:tailEnd type="triangle" w="sm" len="lg"/>
            </a:ln>
            <a:effectLst/>
          </p:spPr>
          <p:txBody>
            <a:bodyPr wrap="none"/>
            <a:lstStyle/>
            <a:p>
              <a:endParaRPr lang="zh-CN" altLang="en-US"/>
            </a:p>
          </p:txBody>
        </p:sp>
        <p:sp>
          <p:nvSpPr>
            <p:cNvPr id="116812" name="Line 76"/>
            <p:cNvSpPr>
              <a:spLocks noChangeShapeType="1"/>
            </p:cNvSpPr>
            <p:nvPr/>
          </p:nvSpPr>
          <p:spPr bwMode="auto">
            <a:xfrm>
              <a:off x="2784" y="3696"/>
              <a:ext cx="0" cy="82"/>
            </a:xfrm>
            <a:prstGeom prst="line">
              <a:avLst/>
            </a:prstGeom>
            <a:noFill/>
            <a:ln w="38100">
              <a:solidFill>
                <a:srgbClr val="990099"/>
              </a:solidFill>
              <a:round/>
              <a:tailEnd type="triangle" w="sm" len="lg"/>
            </a:ln>
            <a:effectLst/>
          </p:spPr>
          <p:txBody>
            <a:bodyPr wrap="none" anchor="ctr"/>
            <a:lstStyle/>
            <a:p>
              <a:endParaRPr lang="zh-CN" altLang="en-US"/>
            </a:p>
          </p:txBody>
        </p:sp>
      </p:grpSp>
      <p:grpSp>
        <p:nvGrpSpPr>
          <p:cNvPr id="21" name="Group 77"/>
          <p:cNvGrpSpPr/>
          <p:nvPr/>
        </p:nvGrpSpPr>
        <p:grpSpPr bwMode="auto">
          <a:xfrm>
            <a:off x="2276475" y="3835400"/>
            <a:ext cx="1933575" cy="155575"/>
            <a:chOff x="1434" y="2464"/>
            <a:chExt cx="1218" cy="98"/>
          </a:xfrm>
        </p:grpSpPr>
        <p:sp>
          <p:nvSpPr>
            <p:cNvPr id="116814" name="Freeform 78"/>
            <p:cNvSpPr/>
            <p:nvPr/>
          </p:nvSpPr>
          <p:spPr bwMode="auto">
            <a:xfrm>
              <a:off x="1434" y="2466"/>
              <a:ext cx="1218" cy="96"/>
            </a:xfrm>
            <a:custGeom>
              <a:avLst/>
              <a:gdLst/>
              <a:ahLst/>
              <a:cxnLst>
                <a:cxn ang="0">
                  <a:pos x="0" y="0"/>
                </a:cxn>
                <a:cxn ang="0">
                  <a:pos x="1092" y="0"/>
                </a:cxn>
                <a:cxn ang="0">
                  <a:pos x="1218" y="96"/>
                </a:cxn>
              </a:cxnLst>
              <a:rect l="0" t="0" r="r" b="b"/>
              <a:pathLst>
                <a:path w="1218" h="96">
                  <a:moveTo>
                    <a:pt x="0" y="0"/>
                  </a:moveTo>
                  <a:lnTo>
                    <a:pt x="1092" y="0"/>
                  </a:lnTo>
                  <a:lnTo>
                    <a:pt x="1218" y="96"/>
                  </a:lnTo>
                </a:path>
              </a:pathLst>
            </a:custGeom>
            <a:noFill/>
            <a:ln w="38100" cmpd="sng">
              <a:solidFill>
                <a:srgbClr val="FF0000"/>
              </a:solidFill>
              <a:round/>
              <a:tailEnd type="none" w="sm" len="lg"/>
            </a:ln>
            <a:effectLst/>
          </p:spPr>
          <p:txBody>
            <a:bodyPr wrap="none" anchor="ctr"/>
            <a:lstStyle/>
            <a:p>
              <a:endParaRPr lang="zh-CN" altLang="en-US"/>
            </a:p>
          </p:txBody>
        </p:sp>
        <p:sp>
          <p:nvSpPr>
            <p:cNvPr id="116815" name="Line 79"/>
            <p:cNvSpPr>
              <a:spLocks noChangeShapeType="1"/>
            </p:cNvSpPr>
            <p:nvPr/>
          </p:nvSpPr>
          <p:spPr bwMode="auto">
            <a:xfrm>
              <a:off x="1659" y="2464"/>
              <a:ext cx="224" cy="0"/>
            </a:xfrm>
            <a:prstGeom prst="line">
              <a:avLst/>
            </a:prstGeom>
            <a:noFill/>
            <a:ln w="38100">
              <a:solidFill>
                <a:srgbClr val="FF0000"/>
              </a:solidFill>
              <a:round/>
              <a:tailEnd type="triangle" w="sm" len="lg"/>
            </a:ln>
            <a:effectLst/>
          </p:spPr>
          <p:txBody>
            <a:bodyPr wrap="none" anchor="ctr"/>
            <a:lstStyle/>
            <a:p>
              <a:endParaRPr lang="zh-CN" altLang="en-US"/>
            </a:p>
          </p:txBody>
        </p:sp>
      </p:grpSp>
      <p:grpSp>
        <p:nvGrpSpPr>
          <p:cNvPr id="22" name="Group 80"/>
          <p:cNvGrpSpPr/>
          <p:nvPr/>
        </p:nvGrpSpPr>
        <p:grpSpPr bwMode="auto">
          <a:xfrm>
            <a:off x="990600" y="2057400"/>
            <a:ext cx="2667000" cy="533400"/>
            <a:chOff x="624" y="1296"/>
            <a:chExt cx="1680" cy="336"/>
          </a:xfrm>
        </p:grpSpPr>
        <p:sp>
          <p:nvSpPr>
            <p:cNvPr id="116817" name="AutoShape 81"/>
            <p:cNvSpPr>
              <a:spLocks noChangeArrowheads="1"/>
            </p:cNvSpPr>
            <p:nvPr/>
          </p:nvSpPr>
          <p:spPr bwMode="auto">
            <a:xfrm>
              <a:off x="624" y="1296"/>
              <a:ext cx="1488" cy="336"/>
            </a:xfrm>
            <a:prstGeom prst="wedgeRoundRectCallout">
              <a:avLst>
                <a:gd name="adj1" fmla="val 63843"/>
                <a:gd name="adj2" fmla="val 58931"/>
                <a:gd name="adj3" fmla="val 16667"/>
              </a:avLst>
            </a:prstGeom>
            <a:gradFill rotWithShape="0">
              <a:gsLst>
                <a:gs pos="0">
                  <a:srgbClr val="EDFAD2"/>
                </a:gs>
                <a:gs pos="100000">
                  <a:schemeClr val="bg1"/>
                </a:gs>
              </a:gsLst>
              <a:lin ang="5400000" scaled="1"/>
            </a:gradFill>
            <a:ln w="9525">
              <a:solidFill>
                <a:schemeClr val="tx1"/>
              </a:solidFill>
              <a:miter lim="800000"/>
            </a:ln>
            <a:effectLst/>
          </p:spPr>
          <p:txBody>
            <a:bodyPr/>
            <a:lstStyle/>
            <a:p>
              <a:pPr algn="ctr"/>
              <a:endParaRPr lang="zh-CN" altLang="zh-CN" sz="2800" b="1">
                <a:solidFill>
                  <a:srgbClr val="1C1C1C"/>
                </a:solidFill>
                <a:latin typeface="黑体" panose="02010609060101010101" pitchFamily="49" charset="-122"/>
                <a:ea typeface="黑体" panose="02010609060101010101" pitchFamily="49" charset="-122"/>
              </a:endParaRPr>
            </a:p>
          </p:txBody>
        </p:sp>
        <p:sp>
          <p:nvSpPr>
            <p:cNvPr id="116818" name="Text Box 82"/>
            <p:cNvSpPr txBox="1">
              <a:spLocks noChangeArrowheads="1"/>
            </p:cNvSpPr>
            <p:nvPr/>
          </p:nvSpPr>
          <p:spPr bwMode="auto">
            <a:xfrm>
              <a:off x="672" y="1296"/>
              <a:ext cx="1632" cy="330"/>
            </a:xfrm>
            <a:prstGeom prst="rect">
              <a:avLst/>
            </a:prstGeom>
            <a:noFill/>
            <a:ln w="9525">
              <a:noFill/>
              <a:miter lim="800000"/>
            </a:ln>
            <a:effectLst/>
          </p:spPr>
          <p:txBody>
            <a:bodyPr>
              <a:spAutoFit/>
            </a:bodyPr>
            <a:lstStyle/>
            <a:p>
              <a:pPr>
                <a:spcBef>
                  <a:spcPct val="50000"/>
                </a:spcBef>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移动导轨</a:t>
              </a:r>
            </a:p>
          </p:txBody>
        </p:sp>
        <p:graphicFrame>
          <p:nvGraphicFramePr>
            <p:cNvPr id="116819" name="Object 83"/>
            <p:cNvGraphicFramePr>
              <a:graphicFrameLocks noChangeAspect="1"/>
            </p:cNvGraphicFramePr>
            <p:nvPr/>
          </p:nvGraphicFramePr>
          <p:xfrm>
            <a:off x="720" y="1325"/>
            <a:ext cx="384" cy="307"/>
          </p:xfrm>
          <a:graphic>
            <a:graphicData uri="http://schemas.openxmlformats.org/presentationml/2006/ole">
              <mc:AlternateContent xmlns:mc="http://schemas.openxmlformats.org/markup-compatibility/2006">
                <mc:Choice xmlns:v="urn:schemas-microsoft-com:vml" Requires="v">
                  <p:oleObj spid="_x0000_s49360" name="Equation" r:id="rId15" imgW="393700" imgH="368300" progId="Equation.3">
                    <p:embed/>
                  </p:oleObj>
                </mc:Choice>
                <mc:Fallback>
                  <p:oleObj name="Equation" r:id="rId15" imgW="393700" imgH="368300" progId="Equation.3">
                    <p:embed/>
                    <p:pic>
                      <p:nvPicPr>
                        <p:cNvPr id="0"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 y="1325"/>
                          <a:ext cx="384" cy="3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3" name="Group 84"/>
          <p:cNvGrpSpPr/>
          <p:nvPr/>
        </p:nvGrpSpPr>
        <p:grpSpPr bwMode="auto">
          <a:xfrm>
            <a:off x="3429000" y="3429000"/>
            <a:ext cx="2597150" cy="1066800"/>
            <a:chOff x="2160" y="2160"/>
            <a:chExt cx="1636" cy="672"/>
          </a:xfrm>
        </p:grpSpPr>
        <p:sp>
          <p:nvSpPr>
            <p:cNvPr id="116821" name="Rectangle 85"/>
            <p:cNvSpPr>
              <a:spLocks noChangeArrowheads="1"/>
            </p:cNvSpPr>
            <p:nvPr/>
          </p:nvSpPr>
          <p:spPr bwMode="auto">
            <a:xfrm rot="18900000">
              <a:off x="2944" y="2413"/>
              <a:ext cx="852" cy="171"/>
            </a:xfrm>
            <a:prstGeom prst="rect">
              <a:avLst/>
            </a:prstGeom>
            <a:solidFill>
              <a:srgbClr val="00FFCC">
                <a:alpha val="50000"/>
              </a:srgbClr>
            </a:solidFill>
            <a:ln w="19050">
              <a:solidFill>
                <a:schemeClr val="accent1"/>
              </a:solidFill>
              <a:miter lim="800000"/>
            </a:ln>
            <a:effectLst/>
          </p:spPr>
          <p:txBody>
            <a:bodyPr wrap="none" anchor="ctr"/>
            <a:lstStyle/>
            <a:p>
              <a:endParaRPr lang="zh-CN" altLang="en-US"/>
            </a:p>
          </p:txBody>
        </p:sp>
        <p:grpSp>
          <p:nvGrpSpPr>
            <p:cNvPr id="24" name="Group 86"/>
            <p:cNvGrpSpPr/>
            <p:nvPr/>
          </p:nvGrpSpPr>
          <p:grpSpPr bwMode="auto">
            <a:xfrm>
              <a:off x="2160" y="2160"/>
              <a:ext cx="912" cy="672"/>
              <a:chOff x="2160" y="2160"/>
              <a:chExt cx="912" cy="672"/>
            </a:xfrm>
          </p:grpSpPr>
          <p:sp>
            <p:nvSpPr>
              <p:cNvPr id="116823" name="Rectangle 87"/>
              <p:cNvSpPr>
                <a:spLocks noChangeArrowheads="1"/>
              </p:cNvSpPr>
              <p:nvPr/>
            </p:nvSpPr>
            <p:spPr bwMode="auto">
              <a:xfrm rot="18900000">
                <a:off x="2160" y="2353"/>
                <a:ext cx="912" cy="170"/>
              </a:xfrm>
              <a:prstGeom prst="rect">
                <a:avLst/>
              </a:prstGeom>
              <a:solidFill>
                <a:srgbClr val="00FFCC">
                  <a:alpha val="50000"/>
                </a:srgbClr>
              </a:solidFill>
              <a:ln w="19050">
                <a:solidFill>
                  <a:schemeClr val="accent1"/>
                </a:solidFill>
                <a:miter lim="800000"/>
              </a:ln>
              <a:effectLst/>
            </p:spPr>
            <p:txBody>
              <a:bodyPr wrap="none" anchor="ctr"/>
              <a:lstStyle/>
              <a:p>
                <a:endParaRPr lang="zh-CN" altLang="en-US"/>
              </a:p>
            </p:txBody>
          </p:sp>
          <p:sp>
            <p:nvSpPr>
              <p:cNvPr id="116824" name="Line 88"/>
              <p:cNvSpPr>
                <a:spLocks noChangeShapeType="1"/>
              </p:cNvSpPr>
              <p:nvPr/>
            </p:nvSpPr>
            <p:spPr bwMode="auto">
              <a:xfrm flipV="1">
                <a:off x="2350" y="2160"/>
                <a:ext cx="672" cy="672"/>
              </a:xfrm>
              <a:prstGeom prst="line">
                <a:avLst/>
              </a:prstGeom>
              <a:noFill/>
              <a:ln w="38100">
                <a:solidFill>
                  <a:srgbClr val="0066FF"/>
                </a:solidFill>
                <a:round/>
                <a:tailEnd type="none" w="sm" len="lg"/>
              </a:ln>
              <a:effectLst/>
            </p:spPr>
            <p:txBody>
              <a:bodyPr wrap="none" anchor="ctr"/>
              <a:lstStyle/>
              <a:p>
                <a:endParaRPr lang="zh-CN" altLang="en-US"/>
              </a:p>
            </p:txBody>
          </p:sp>
        </p:grpSp>
      </p:grpSp>
      <p:grpSp>
        <p:nvGrpSpPr>
          <p:cNvPr id="25" name="Group 89"/>
          <p:cNvGrpSpPr/>
          <p:nvPr/>
        </p:nvGrpSpPr>
        <p:grpSpPr bwMode="auto">
          <a:xfrm>
            <a:off x="5105400" y="4724400"/>
            <a:ext cx="2093913" cy="533400"/>
            <a:chOff x="3216" y="2976"/>
            <a:chExt cx="1319" cy="336"/>
          </a:xfrm>
        </p:grpSpPr>
        <p:sp>
          <p:nvSpPr>
            <p:cNvPr id="116826" name="AutoShape 90"/>
            <p:cNvSpPr>
              <a:spLocks noChangeArrowheads="1"/>
            </p:cNvSpPr>
            <p:nvPr/>
          </p:nvSpPr>
          <p:spPr bwMode="auto">
            <a:xfrm>
              <a:off x="3216" y="2976"/>
              <a:ext cx="1319" cy="336"/>
            </a:xfrm>
            <a:prstGeom prst="wedgeRectCallout">
              <a:avLst>
                <a:gd name="adj1" fmla="val -55384"/>
                <a:gd name="adj2" fmla="val -145236"/>
              </a:avLst>
            </a:prstGeom>
            <a:gradFill rotWithShape="0">
              <a:gsLst>
                <a:gs pos="0">
                  <a:schemeClr val="bg1"/>
                </a:gs>
                <a:gs pos="100000">
                  <a:srgbClr val="EDFAD2"/>
                </a:gs>
              </a:gsLst>
              <a:lin ang="5400000" scaled="1"/>
            </a:gradFill>
            <a:ln w="9525">
              <a:solidFill>
                <a:schemeClr val="tx1"/>
              </a:solidFill>
              <a:miter lim="800000"/>
            </a:ln>
            <a:effectLst/>
          </p:spPr>
          <p:txBody>
            <a:bodyPr/>
            <a:lstStyle/>
            <a:p>
              <a:pPr algn="ctr"/>
              <a:endParaRPr lang="zh-CN" altLang="zh-CN" sz="2800" b="1">
                <a:solidFill>
                  <a:srgbClr val="1C1C1C"/>
                </a:solidFill>
                <a:latin typeface="黑体" panose="02010609060101010101" pitchFamily="49" charset="-122"/>
                <a:ea typeface="黑体" panose="02010609060101010101" pitchFamily="49" charset="-122"/>
              </a:endParaRPr>
            </a:p>
          </p:txBody>
        </p:sp>
        <p:graphicFrame>
          <p:nvGraphicFramePr>
            <p:cNvPr id="116827" name="Object 91"/>
            <p:cNvGraphicFramePr>
              <a:graphicFrameLocks noChangeAspect="1"/>
            </p:cNvGraphicFramePr>
            <p:nvPr/>
          </p:nvGraphicFramePr>
          <p:xfrm>
            <a:off x="4080" y="2976"/>
            <a:ext cx="359" cy="332"/>
          </p:xfrm>
          <a:graphic>
            <a:graphicData uri="http://schemas.openxmlformats.org/presentationml/2006/ole">
              <mc:AlternateContent xmlns:mc="http://schemas.openxmlformats.org/markup-compatibility/2006">
                <mc:Choice xmlns:v="urn:schemas-microsoft-com:vml" Requires="v">
                  <p:oleObj spid="_x0000_s49361" name="Equation" r:id="rId17" imgW="215900" imgH="215900" progId="Equation.3">
                    <p:embed/>
                  </p:oleObj>
                </mc:Choice>
                <mc:Fallback>
                  <p:oleObj name="Equation" r:id="rId17" imgW="215900" imgH="215900" progId="Equation.3">
                    <p:embed/>
                    <p:pic>
                      <p:nvPicPr>
                        <p:cNvPr id="0" name="Picture 4"/>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80" y="2976"/>
                          <a:ext cx="359" cy="332"/>
                        </a:xfrm>
                        <a:prstGeom prst="rect">
                          <a:avLst/>
                        </a:prstGeom>
                        <a:noFill/>
                        <a:extLst>
                          <a:ext uri="{909E8E84-426E-40DD-AFC4-6F175D3DCCD1}">
                            <a14:hiddenFill xmlns:a14="http://schemas.microsoft.com/office/drawing/2010/main">
                              <a:gradFill rotWithShape="0">
                                <a:gsLst>
                                  <a:gs pos="0">
                                    <a:schemeClr val="accent1"/>
                                  </a:gs>
                                  <a:gs pos="50000">
                                    <a:schemeClr val="bg1"/>
                                  </a:gs>
                                  <a:gs pos="100000">
                                    <a:schemeClr val="accent1"/>
                                  </a:gs>
                                </a:gsLst>
                                <a:lin ang="5400000" scaled="1"/>
                              </a:gradFill>
                            </a14:hiddenFill>
                          </a:ext>
                        </a:extLst>
                      </p:spPr>
                    </p:pic>
                  </p:oleObj>
                </mc:Fallback>
              </mc:AlternateContent>
            </a:graphicData>
          </a:graphic>
        </p:graphicFrame>
        <p:sp>
          <p:nvSpPr>
            <p:cNvPr id="116828" name="Text Box 92"/>
            <p:cNvSpPr txBox="1">
              <a:spLocks noChangeArrowheads="1"/>
            </p:cNvSpPr>
            <p:nvPr/>
          </p:nvSpPr>
          <p:spPr bwMode="auto">
            <a:xfrm>
              <a:off x="3312" y="2976"/>
              <a:ext cx="864" cy="327"/>
            </a:xfrm>
            <a:prstGeom prst="rect">
              <a:avLst/>
            </a:prstGeom>
            <a:noFill/>
            <a:ln w="9525">
              <a:noFill/>
              <a:miter lim="800000"/>
            </a:ln>
            <a:effectLst/>
          </p:spPr>
          <p:txBody>
            <a:bodyPr>
              <a:spAutoFit/>
            </a:bodyPr>
            <a:lstStyle/>
            <a:p>
              <a:pPr>
                <a:spcBef>
                  <a:spcPct val="50000"/>
                </a:spcBef>
              </a:pPr>
              <a:r>
                <a:rPr lang="zh-CN" altLang="en-US" sz="2800" dirty="0">
                  <a:solidFill>
                    <a:srgbClr val="000000"/>
                  </a:solidFill>
                  <a:latin typeface="黑体" panose="02010609060101010101" pitchFamily="49" charset="-122"/>
                  <a:ea typeface="黑体" panose="02010609060101010101" pitchFamily="49" charset="-122"/>
                </a:rPr>
                <a:t>补偿板   </a:t>
              </a:r>
            </a:p>
          </p:txBody>
        </p:sp>
      </p:grpSp>
      <p:grpSp>
        <p:nvGrpSpPr>
          <p:cNvPr id="26" name="Group 93"/>
          <p:cNvGrpSpPr/>
          <p:nvPr/>
        </p:nvGrpSpPr>
        <p:grpSpPr bwMode="auto">
          <a:xfrm>
            <a:off x="1905000" y="4724400"/>
            <a:ext cx="1905000" cy="533400"/>
            <a:chOff x="1200" y="2976"/>
            <a:chExt cx="1200" cy="336"/>
          </a:xfrm>
        </p:grpSpPr>
        <p:sp>
          <p:nvSpPr>
            <p:cNvPr id="116830" name="AutoShape 94"/>
            <p:cNvSpPr>
              <a:spLocks noChangeArrowheads="1"/>
            </p:cNvSpPr>
            <p:nvPr/>
          </p:nvSpPr>
          <p:spPr bwMode="auto">
            <a:xfrm>
              <a:off x="1200" y="2976"/>
              <a:ext cx="1200" cy="336"/>
            </a:xfrm>
            <a:prstGeom prst="wedgeRectCallout">
              <a:avLst>
                <a:gd name="adj1" fmla="val 50667"/>
                <a:gd name="adj2" fmla="val -151787"/>
              </a:avLst>
            </a:prstGeom>
            <a:gradFill rotWithShape="0">
              <a:gsLst>
                <a:gs pos="0">
                  <a:srgbClr val="F2DFFD"/>
                </a:gs>
                <a:gs pos="50000">
                  <a:schemeClr val="bg1"/>
                </a:gs>
                <a:gs pos="100000">
                  <a:srgbClr val="F2DFFD"/>
                </a:gs>
              </a:gsLst>
              <a:lin ang="5400000" scaled="1"/>
            </a:gradFill>
            <a:ln w="9525">
              <a:solidFill>
                <a:srgbClr val="990099"/>
              </a:solidFill>
              <a:miter lim="800000"/>
            </a:ln>
            <a:effectLst/>
          </p:spPr>
          <p:txBody>
            <a:bodyPr/>
            <a:lstStyle/>
            <a:p>
              <a:pPr algn="ctr"/>
              <a:endParaRPr lang="zh-CN" altLang="zh-CN" sz="2800" b="1">
                <a:solidFill>
                  <a:srgbClr val="1C1C1C"/>
                </a:solidFill>
                <a:latin typeface="黑体" panose="02010609060101010101" pitchFamily="49" charset="-122"/>
                <a:ea typeface="黑体" panose="02010609060101010101" pitchFamily="49" charset="-122"/>
              </a:endParaRPr>
            </a:p>
          </p:txBody>
        </p:sp>
        <p:sp>
          <p:nvSpPr>
            <p:cNvPr id="116831" name="Text Box 95"/>
            <p:cNvSpPr txBox="1">
              <a:spLocks noChangeArrowheads="1"/>
            </p:cNvSpPr>
            <p:nvPr/>
          </p:nvSpPr>
          <p:spPr bwMode="auto">
            <a:xfrm>
              <a:off x="1200" y="2976"/>
              <a:ext cx="1200" cy="327"/>
            </a:xfrm>
            <a:prstGeom prst="rect">
              <a:avLst/>
            </a:prstGeom>
            <a:noFill/>
            <a:ln w="9525">
              <a:noFill/>
              <a:miter lim="800000"/>
            </a:ln>
            <a:effectLst/>
          </p:spPr>
          <p:txBody>
            <a:bodyPr>
              <a:spAutoFit/>
            </a:bodyPr>
            <a:lstStyle/>
            <a:p>
              <a:pPr>
                <a:spcBef>
                  <a:spcPct val="50000"/>
                </a:spcBef>
              </a:pPr>
              <a:r>
                <a:rPr lang="zh-CN" altLang="en-US" sz="2800" dirty="0">
                  <a:solidFill>
                    <a:srgbClr val="000000"/>
                  </a:solidFill>
                  <a:latin typeface="黑体" panose="02010609060101010101" pitchFamily="49" charset="-122"/>
                  <a:ea typeface="黑体" panose="02010609060101010101" pitchFamily="49" charset="-122"/>
                </a:rPr>
                <a:t>分光板 </a:t>
              </a:r>
            </a:p>
          </p:txBody>
        </p:sp>
        <p:graphicFrame>
          <p:nvGraphicFramePr>
            <p:cNvPr id="116832" name="Object 96"/>
            <p:cNvGraphicFramePr>
              <a:graphicFrameLocks noChangeAspect="1"/>
            </p:cNvGraphicFramePr>
            <p:nvPr/>
          </p:nvGraphicFramePr>
          <p:xfrm>
            <a:off x="1968" y="2976"/>
            <a:ext cx="336" cy="336"/>
          </p:xfrm>
          <a:graphic>
            <a:graphicData uri="http://schemas.openxmlformats.org/presentationml/2006/ole">
              <mc:AlternateContent xmlns:mc="http://schemas.openxmlformats.org/markup-compatibility/2006">
                <mc:Choice xmlns:v="urn:schemas-microsoft-com:vml" Requires="v">
                  <p:oleObj spid="_x0000_s49362" name="Equation" r:id="rId19" imgW="203200" imgH="215900" progId="Equation.3">
                    <p:embed/>
                  </p:oleObj>
                </mc:Choice>
                <mc:Fallback>
                  <p:oleObj name="Equation" r:id="rId19" imgW="203200" imgH="215900" progId="Equation.3">
                    <p:embed/>
                    <p:pic>
                      <p:nvPicPr>
                        <p:cNvPr id="0" name="Picture 3"/>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68" y="2976"/>
                          <a:ext cx="336" cy="336"/>
                        </a:xfrm>
                        <a:prstGeom prst="rect">
                          <a:avLst/>
                        </a:prstGeom>
                        <a:noFill/>
                        <a:extLst>
                          <a:ext uri="{909E8E84-426E-40DD-AFC4-6F175D3DCCD1}">
                            <a14:hiddenFill xmlns:a14="http://schemas.microsoft.com/office/drawing/2010/main">
                              <a:gradFill rotWithShape="0">
                                <a:gsLst>
                                  <a:gs pos="0">
                                    <a:srgbClr val="F2DFFD"/>
                                  </a:gs>
                                  <a:gs pos="50000">
                                    <a:srgbClr val="FFFFFF"/>
                                  </a:gs>
                                  <a:gs pos="100000">
                                    <a:srgbClr val="F2DFFD"/>
                                  </a:gs>
                                </a:gsLst>
                                <a:lin ang="5400000" scaled="1"/>
                              </a:gradFill>
                            </a14:hiddenFill>
                          </a:ext>
                        </a:extLst>
                      </p:spPr>
                    </p:pic>
                  </p:oleObj>
                </mc:Fallback>
              </mc:AlternateContent>
            </a:graphicData>
          </a:graphic>
        </p:graphicFrame>
      </p:grpSp>
      <p:sp>
        <p:nvSpPr>
          <p:cNvPr id="27" name="矩形 26"/>
          <p:cNvSpPr/>
          <p:nvPr/>
        </p:nvSpPr>
        <p:spPr>
          <a:xfrm>
            <a:off x="728988" y="228600"/>
            <a:ext cx="4923143" cy="584775"/>
          </a:xfrm>
          <a:prstGeom prst="rect">
            <a:avLst/>
          </a:prstGeom>
        </p:spPr>
        <p:txBody>
          <a:bodyPr wrap="none">
            <a:spAutoFit/>
          </a:bodyPr>
          <a:lstStyle/>
          <a:p>
            <a:r>
              <a:rPr lang="zh-CN" altLang="zh-CN" sz="3200" b="1" dirty="0">
                <a:solidFill>
                  <a:srgbClr val="00B050"/>
                </a:solidFill>
                <a:latin typeface="黑体" panose="02010609060101010101" pitchFamily="49" charset="-122"/>
                <a:ea typeface="黑体" panose="02010609060101010101" pitchFamily="49" charset="-122"/>
              </a:rPr>
              <a:t>一 迈克尔逊干涉仪的结构</a:t>
            </a:r>
            <a:endParaRPr lang="zh-CN" altLang="zh-CN" sz="3200" dirty="0">
              <a:solidFill>
                <a:srgbClr val="00B05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out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116782"/>
                                        </p:tgtEl>
                                        <p:attrNameLst>
                                          <p:attrName>style.visibility</p:attrName>
                                        </p:attrNameLst>
                                      </p:cBhvr>
                                      <p:to>
                                        <p:strVal val="visible"/>
                                      </p:to>
                                    </p:set>
                                    <p:animEffect transition="in" filter="blinds(vertical)">
                                      <p:cBhvr>
                                        <p:cTn id="17" dur="500"/>
                                        <p:tgtEl>
                                          <p:spTgt spid="11678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linds(horizontal)">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linds(horizontal)">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strips(downRight)">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3"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strips(upRight)">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12"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strips(downLeft)">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12"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strips(downLeft)">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38200" y="152400"/>
            <a:ext cx="2451312" cy="584775"/>
          </a:xfrm>
          <a:prstGeom prst="rect">
            <a:avLst/>
          </a:prstGeom>
        </p:spPr>
        <p:txBody>
          <a:bodyPr wrap="none">
            <a:spAutoFit/>
          </a:bodyPr>
          <a:lstStyle/>
          <a:p>
            <a:r>
              <a:rPr lang="zh-CN" altLang="zh-CN" sz="3200" b="1" dirty="0">
                <a:solidFill>
                  <a:srgbClr val="00B050"/>
                </a:solidFill>
                <a:latin typeface="黑体" panose="02010609060101010101" pitchFamily="49" charset="-122"/>
                <a:ea typeface="黑体" panose="02010609060101010101" pitchFamily="49" charset="-122"/>
              </a:rPr>
              <a:t>二 干涉条纹</a:t>
            </a:r>
            <a:endParaRPr lang="zh-CN" altLang="zh-CN" sz="3200" dirty="0">
              <a:solidFill>
                <a:srgbClr val="00B050"/>
              </a:solidFill>
              <a:latin typeface="黑体" panose="02010609060101010101" pitchFamily="49" charset="-122"/>
              <a:ea typeface="黑体" panose="02010609060101010101" pitchFamily="49" charset="-122"/>
            </a:endParaRPr>
          </a:p>
        </p:txBody>
      </p:sp>
      <p:sp>
        <p:nvSpPr>
          <p:cNvPr id="3" name="矩形 2"/>
          <p:cNvSpPr/>
          <p:nvPr/>
        </p:nvSpPr>
        <p:spPr>
          <a:xfrm>
            <a:off x="278801" y="902678"/>
            <a:ext cx="1896673" cy="523220"/>
          </a:xfrm>
          <a:prstGeom prst="rect">
            <a:avLst/>
          </a:prstGeom>
        </p:spPr>
        <p:txBody>
          <a:bodyPr wrap="none">
            <a:spAutoFit/>
          </a:bodyPr>
          <a:lstStyle/>
          <a:p>
            <a:r>
              <a:rPr lang="en-US" altLang="zh-CN" sz="28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zh-CN" sz="28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等倾干涉</a:t>
            </a:r>
            <a:endParaRPr lang="zh-CN" altLang="zh-CN" sz="28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38" name="Group 2"/>
          <p:cNvGrpSpPr/>
          <p:nvPr/>
        </p:nvGrpSpPr>
        <p:grpSpPr bwMode="auto">
          <a:xfrm>
            <a:off x="533400" y="1447800"/>
            <a:ext cx="7924800" cy="5410200"/>
            <a:chOff x="336" y="576"/>
            <a:chExt cx="4992" cy="3408"/>
          </a:xfrm>
        </p:grpSpPr>
        <p:sp>
          <p:nvSpPr>
            <p:cNvPr id="139" name="Rectangle 3"/>
            <p:cNvSpPr>
              <a:spLocks noChangeArrowheads="1"/>
            </p:cNvSpPr>
            <p:nvPr/>
          </p:nvSpPr>
          <p:spPr bwMode="auto">
            <a:xfrm>
              <a:off x="336" y="576"/>
              <a:ext cx="4992" cy="3408"/>
            </a:xfrm>
            <a:prstGeom prst="rect">
              <a:avLst/>
            </a:prstGeom>
            <a:solidFill>
              <a:schemeClr val="bg1"/>
            </a:solidFill>
            <a:ln w="9525">
              <a:solidFill>
                <a:schemeClr val="tx2"/>
              </a:solidFill>
              <a:miter lim="800000"/>
            </a:ln>
            <a:effectLst/>
          </p:spPr>
          <p:txBody>
            <a:bodyPr wrap="none" anchor="ctr"/>
            <a:lstStyle/>
            <a:p>
              <a:endParaRPr lang="zh-CN" altLang="en-US"/>
            </a:p>
          </p:txBody>
        </p:sp>
        <p:grpSp>
          <p:nvGrpSpPr>
            <p:cNvPr id="140" name="Group 4"/>
            <p:cNvGrpSpPr/>
            <p:nvPr/>
          </p:nvGrpSpPr>
          <p:grpSpPr bwMode="auto">
            <a:xfrm>
              <a:off x="4848" y="1824"/>
              <a:ext cx="384" cy="1134"/>
              <a:chOff x="4800" y="1632"/>
              <a:chExt cx="384" cy="1134"/>
            </a:xfrm>
          </p:grpSpPr>
          <p:sp>
            <p:nvSpPr>
              <p:cNvPr id="187" name="Rectangle 5"/>
              <p:cNvSpPr>
                <a:spLocks noChangeArrowheads="1"/>
              </p:cNvSpPr>
              <p:nvPr/>
            </p:nvSpPr>
            <p:spPr bwMode="auto">
              <a:xfrm>
                <a:off x="4800" y="1632"/>
                <a:ext cx="336" cy="1134"/>
              </a:xfrm>
              <a:prstGeom prst="rect">
                <a:avLst/>
              </a:prstGeom>
              <a:noFill/>
              <a:ln w="9525">
                <a:noFill/>
                <a:miter lim="800000"/>
              </a:ln>
              <a:effectLst/>
            </p:spPr>
            <p:txBody>
              <a:bodyPr lIns="92075" tIns="46038" rIns="92075" bIns="46038">
                <a:spAutoFit/>
              </a:bodyPr>
              <a:lstStyle/>
              <a:p>
                <a:pPr eaLnBrk="0" hangingPunct="0"/>
                <a:r>
                  <a:rPr lang="zh-CN" altLang="en-US" sz="2800" dirty="0">
                    <a:solidFill>
                      <a:srgbClr val="000000"/>
                    </a:solidFill>
                    <a:latin typeface="黑体" panose="02010609060101010101" pitchFamily="49" charset="-122"/>
                    <a:ea typeface="黑体" panose="02010609060101010101" pitchFamily="49" charset="-122"/>
                  </a:rPr>
                  <a:t>反射镜</a:t>
                </a:r>
                <a:r>
                  <a:rPr lang="zh-CN" altLang="en-US" sz="2800" b="1" dirty="0">
                    <a:solidFill>
                      <a:srgbClr val="000000"/>
                    </a:solidFill>
                    <a:latin typeface="楷体_GB2312" pitchFamily="49" charset="-122"/>
                  </a:rPr>
                  <a:t> </a:t>
                </a:r>
              </a:p>
            </p:txBody>
          </p:sp>
          <p:graphicFrame>
            <p:nvGraphicFramePr>
              <p:cNvPr id="188" name="Object 6"/>
              <p:cNvGraphicFramePr>
                <a:graphicFrameLocks noChangeAspect="1"/>
              </p:cNvGraphicFramePr>
              <p:nvPr/>
            </p:nvGraphicFramePr>
            <p:xfrm>
              <a:off x="4848" y="2448"/>
              <a:ext cx="336" cy="300"/>
            </p:xfrm>
            <a:graphic>
              <a:graphicData uri="http://schemas.openxmlformats.org/presentationml/2006/ole">
                <mc:AlternateContent xmlns:mc="http://schemas.openxmlformats.org/markup-compatibility/2006">
                  <mc:Choice xmlns:v="urn:schemas-microsoft-com:vml" Requires="v">
                    <p:oleObj spid="_x0000_s87179" name="Equation" r:id="rId3" imgW="355600" imgH="317500" progId="Equation.3">
                      <p:embed/>
                    </p:oleObj>
                  </mc:Choice>
                  <mc:Fallback>
                    <p:oleObj name="Equation" r:id="rId3" imgW="355600" imgH="317500" progId="Equation.3">
                      <p:embed/>
                      <p:pic>
                        <p:nvPicPr>
                          <p:cNvPr id="0" name="图片 8714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8" y="2448"/>
                            <a:ext cx="336" cy="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41" name="Rectangle 7"/>
            <p:cNvSpPr>
              <a:spLocks noChangeArrowheads="1"/>
            </p:cNvSpPr>
            <p:nvPr/>
          </p:nvSpPr>
          <p:spPr bwMode="auto">
            <a:xfrm>
              <a:off x="2366" y="1008"/>
              <a:ext cx="1017" cy="171"/>
            </a:xfrm>
            <a:prstGeom prst="rect">
              <a:avLst/>
            </a:prstGeom>
            <a:solidFill>
              <a:srgbClr val="99FFFF"/>
            </a:solidFill>
            <a:ln w="12700">
              <a:solidFill>
                <a:schemeClr val="tx1"/>
              </a:solidFill>
              <a:miter lim="800000"/>
            </a:ln>
            <a:effectLst/>
          </p:spPr>
          <p:txBody>
            <a:bodyPr wrap="none" anchor="ctr"/>
            <a:lstStyle/>
            <a:p>
              <a:endParaRPr lang="zh-CN" altLang="en-US"/>
            </a:p>
          </p:txBody>
        </p:sp>
        <p:graphicFrame>
          <p:nvGraphicFramePr>
            <p:cNvPr id="142" name="Object 8"/>
            <p:cNvGraphicFramePr>
              <a:graphicFrameLocks noChangeAspect="1"/>
            </p:cNvGraphicFramePr>
            <p:nvPr/>
          </p:nvGraphicFramePr>
          <p:xfrm>
            <a:off x="4272" y="1397"/>
            <a:ext cx="1056" cy="379"/>
          </p:xfrm>
          <a:graphic>
            <a:graphicData uri="http://schemas.openxmlformats.org/presentationml/2006/ole">
              <mc:AlternateContent xmlns:mc="http://schemas.openxmlformats.org/markup-compatibility/2006">
                <mc:Choice xmlns:v="urn:schemas-microsoft-com:vml" Requires="v">
                  <p:oleObj spid="_x0000_s87180" name="Equation" r:id="rId5" imgW="596900" imgH="215900" progId="Equation.3">
                    <p:embed/>
                  </p:oleObj>
                </mc:Choice>
                <mc:Fallback>
                  <p:oleObj name="Equation" r:id="rId5" imgW="596900" imgH="215900" progId="Equation.3">
                    <p:embed/>
                    <p:pic>
                      <p:nvPicPr>
                        <p:cNvPr id="0" name="图片 87141"/>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2" y="1397"/>
                          <a:ext cx="1056" cy="379"/>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FF"/>
                              </a:solidFill>
                              <a:miter lim="800000"/>
                              <a:headEnd/>
                              <a:tailEnd/>
                            </a14:hiddenLine>
                          </a:ext>
                        </a:extLst>
                      </p:spPr>
                    </p:pic>
                  </p:oleObj>
                </mc:Fallback>
              </mc:AlternateContent>
            </a:graphicData>
          </a:graphic>
        </p:graphicFrame>
        <p:grpSp>
          <p:nvGrpSpPr>
            <p:cNvPr id="143" name="Group 9"/>
            <p:cNvGrpSpPr/>
            <p:nvPr/>
          </p:nvGrpSpPr>
          <p:grpSpPr bwMode="auto">
            <a:xfrm>
              <a:off x="1103" y="948"/>
              <a:ext cx="1297" cy="348"/>
              <a:chOff x="714" y="757"/>
              <a:chExt cx="1297" cy="348"/>
            </a:xfrm>
          </p:grpSpPr>
          <p:sp>
            <p:nvSpPr>
              <p:cNvPr id="185" name="Rectangle 10"/>
              <p:cNvSpPr>
                <a:spLocks noChangeArrowheads="1"/>
              </p:cNvSpPr>
              <p:nvPr/>
            </p:nvSpPr>
            <p:spPr bwMode="auto">
              <a:xfrm>
                <a:off x="714" y="757"/>
                <a:ext cx="1297" cy="327"/>
              </a:xfrm>
              <a:prstGeom prst="rect">
                <a:avLst/>
              </a:prstGeom>
              <a:noFill/>
              <a:ln w="9525">
                <a:noFill/>
                <a:miter lim="800000"/>
              </a:ln>
              <a:effectLst/>
            </p:spPr>
            <p:txBody>
              <a:bodyPr lIns="92075" tIns="46038" rIns="92075" bIns="46038">
                <a:spAutoFit/>
              </a:bodyPr>
              <a:lstStyle/>
              <a:p>
                <a:pPr eaLnBrk="0" hangingPunct="0"/>
                <a:r>
                  <a:rPr lang="zh-CN" altLang="en-US" sz="2800" dirty="0">
                    <a:solidFill>
                      <a:srgbClr val="000000"/>
                    </a:solidFill>
                    <a:latin typeface="黑体" panose="02010609060101010101" pitchFamily="49" charset="-122"/>
                    <a:ea typeface="黑体" panose="02010609060101010101" pitchFamily="49" charset="-122"/>
                  </a:rPr>
                  <a:t>反射镜</a:t>
                </a:r>
              </a:p>
            </p:txBody>
          </p:sp>
          <p:graphicFrame>
            <p:nvGraphicFramePr>
              <p:cNvPr id="186" name="Object 11"/>
              <p:cNvGraphicFramePr>
                <a:graphicFrameLocks noChangeAspect="1"/>
              </p:cNvGraphicFramePr>
              <p:nvPr/>
            </p:nvGraphicFramePr>
            <p:xfrm>
              <a:off x="1488" y="768"/>
              <a:ext cx="351" cy="337"/>
            </p:xfrm>
            <a:graphic>
              <a:graphicData uri="http://schemas.openxmlformats.org/presentationml/2006/ole">
                <mc:AlternateContent xmlns:mc="http://schemas.openxmlformats.org/markup-compatibility/2006">
                  <mc:Choice xmlns:v="urn:schemas-microsoft-com:vml" Requires="v">
                    <p:oleObj spid="_x0000_s87181" name="Equation" r:id="rId7" imgW="330200" imgH="317500" progId="Equation.3">
                      <p:embed/>
                    </p:oleObj>
                  </mc:Choice>
                  <mc:Fallback>
                    <p:oleObj name="Equation" r:id="rId7" imgW="330200" imgH="317500" progId="Equation.3">
                      <p:embed/>
                      <p:pic>
                        <p:nvPicPr>
                          <p:cNvPr id="0" name="图片 87142"/>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8" y="768"/>
                            <a:ext cx="351" cy="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44" name="Text Box 12"/>
            <p:cNvSpPr txBox="1">
              <a:spLocks noChangeArrowheads="1"/>
            </p:cNvSpPr>
            <p:nvPr/>
          </p:nvSpPr>
          <p:spPr bwMode="auto">
            <a:xfrm>
              <a:off x="579" y="1824"/>
              <a:ext cx="388" cy="1248"/>
            </a:xfrm>
            <a:prstGeom prst="rect">
              <a:avLst/>
            </a:prstGeom>
            <a:gradFill rotWithShape="0">
              <a:gsLst>
                <a:gs pos="0">
                  <a:srgbClr val="F1F7E5"/>
                </a:gs>
                <a:gs pos="50000">
                  <a:srgbClr val="FFFFFF"/>
                </a:gs>
                <a:gs pos="100000">
                  <a:srgbClr val="F1F7E5"/>
                </a:gs>
              </a:gsLst>
              <a:lin ang="0" scaled="1"/>
            </a:gradFill>
            <a:ln w="9525">
              <a:solidFill>
                <a:srgbClr val="008000"/>
              </a:solidFill>
              <a:miter lim="800000"/>
            </a:ln>
            <a:effectLst/>
          </p:spPr>
          <p:txBody>
            <a:bodyPr vert="eaVert">
              <a:spAutoFit/>
            </a:bodyPr>
            <a:lstStyle/>
            <a:p>
              <a:pPr algn="ctr">
                <a:spcBef>
                  <a:spcPct val="50000"/>
                </a:spcBef>
              </a:pPr>
              <a:r>
                <a:rPr lang="zh-CN" altLang="en-US" sz="2800" dirty="0">
                  <a:latin typeface="黑体" panose="02010609060101010101" pitchFamily="49" charset="-122"/>
                  <a:ea typeface="黑体" panose="02010609060101010101" pitchFamily="49" charset="-122"/>
                </a:rPr>
                <a:t>单色光源</a:t>
              </a:r>
            </a:p>
          </p:txBody>
        </p:sp>
        <p:grpSp>
          <p:nvGrpSpPr>
            <p:cNvPr id="145" name="Group 13"/>
            <p:cNvGrpSpPr/>
            <p:nvPr/>
          </p:nvGrpSpPr>
          <p:grpSpPr bwMode="auto">
            <a:xfrm>
              <a:off x="2790" y="1215"/>
              <a:ext cx="1818" cy="1329"/>
              <a:chOff x="2790" y="1215"/>
              <a:chExt cx="1818" cy="1329"/>
            </a:xfrm>
          </p:grpSpPr>
          <p:sp>
            <p:nvSpPr>
              <p:cNvPr id="180" name="Freeform 14"/>
              <p:cNvSpPr/>
              <p:nvPr/>
            </p:nvSpPr>
            <p:spPr bwMode="auto">
              <a:xfrm>
                <a:off x="2922" y="2493"/>
                <a:ext cx="1686" cy="51"/>
              </a:xfrm>
              <a:custGeom>
                <a:avLst/>
                <a:gdLst/>
                <a:ahLst/>
                <a:cxnLst>
                  <a:cxn ang="0">
                    <a:pos x="0" y="3"/>
                  </a:cxn>
                  <a:cxn ang="0">
                    <a:pos x="618" y="0"/>
                  </a:cxn>
                  <a:cxn ang="0">
                    <a:pos x="826" y="49"/>
                  </a:cxn>
                  <a:cxn ang="0">
                    <a:pos x="1686" y="51"/>
                  </a:cxn>
                </a:cxnLst>
                <a:rect l="0" t="0" r="r" b="b"/>
                <a:pathLst>
                  <a:path w="1686" h="51">
                    <a:moveTo>
                      <a:pt x="0" y="3"/>
                    </a:moveTo>
                    <a:lnTo>
                      <a:pt x="618" y="0"/>
                    </a:lnTo>
                    <a:lnTo>
                      <a:pt x="826" y="49"/>
                    </a:lnTo>
                    <a:lnTo>
                      <a:pt x="1686" y="51"/>
                    </a:lnTo>
                  </a:path>
                </a:pathLst>
              </a:custGeom>
              <a:noFill/>
              <a:ln w="28575" cmpd="sng">
                <a:solidFill>
                  <a:srgbClr val="990099"/>
                </a:solidFill>
                <a:round/>
                <a:tailEnd type="none" w="sm" len="lg"/>
              </a:ln>
              <a:effectLst/>
            </p:spPr>
            <p:txBody>
              <a:bodyPr wrap="none" anchor="ctr"/>
              <a:lstStyle/>
              <a:p>
                <a:endParaRPr lang="zh-CN" altLang="en-US"/>
              </a:p>
            </p:txBody>
          </p:sp>
          <p:sp>
            <p:nvSpPr>
              <p:cNvPr id="181" name="Line 15"/>
              <p:cNvSpPr>
                <a:spLocks noChangeShapeType="1"/>
              </p:cNvSpPr>
              <p:nvPr/>
            </p:nvSpPr>
            <p:spPr bwMode="auto">
              <a:xfrm>
                <a:off x="3212" y="2505"/>
                <a:ext cx="116" cy="0"/>
              </a:xfrm>
              <a:prstGeom prst="line">
                <a:avLst/>
              </a:prstGeom>
              <a:noFill/>
              <a:ln w="38100">
                <a:solidFill>
                  <a:srgbClr val="990099"/>
                </a:solidFill>
                <a:round/>
                <a:tailEnd type="triangle" w="sm" len="lg"/>
              </a:ln>
              <a:effectLst/>
            </p:spPr>
            <p:txBody>
              <a:bodyPr wrap="none" anchor="ctr"/>
              <a:lstStyle/>
              <a:p>
                <a:endParaRPr lang="zh-CN" altLang="en-US"/>
              </a:p>
            </p:txBody>
          </p:sp>
          <p:sp>
            <p:nvSpPr>
              <p:cNvPr id="182" name="Line 16"/>
              <p:cNvSpPr>
                <a:spLocks noChangeShapeType="1"/>
              </p:cNvSpPr>
              <p:nvPr/>
            </p:nvSpPr>
            <p:spPr bwMode="auto">
              <a:xfrm>
                <a:off x="4317" y="2544"/>
                <a:ext cx="117" cy="0"/>
              </a:xfrm>
              <a:prstGeom prst="line">
                <a:avLst/>
              </a:prstGeom>
              <a:noFill/>
              <a:ln w="38100">
                <a:solidFill>
                  <a:srgbClr val="990099"/>
                </a:solidFill>
                <a:round/>
                <a:tailEnd type="triangle" w="sm" len="lg"/>
              </a:ln>
              <a:effectLst/>
            </p:spPr>
            <p:txBody>
              <a:bodyPr wrap="none" anchor="ctr"/>
              <a:lstStyle/>
              <a:p>
                <a:endParaRPr lang="zh-CN" altLang="en-US"/>
              </a:p>
            </p:txBody>
          </p:sp>
          <p:sp>
            <p:nvSpPr>
              <p:cNvPr id="183" name="Freeform 17"/>
              <p:cNvSpPr/>
              <p:nvPr/>
            </p:nvSpPr>
            <p:spPr bwMode="auto">
              <a:xfrm>
                <a:off x="2796" y="1215"/>
                <a:ext cx="116" cy="1294"/>
              </a:xfrm>
              <a:custGeom>
                <a:avLst/>
                <a:gdLst/>
                <a:ahLst/>
                <a:cxnLst>
                  <a:cxn ang="0">
                    <a:pos x="116" y="1294"/>
                  </a:cxn>
                  <a:cxn ang="0">
                    <a:pos x="0" y="1122"/>
                  </a:cxn>
                  <a:cxn ang="0">
                    <a:pos x="0" y="0"/>
                  </a:cxn>
                </a:cxnLst>
                <a:rect l="0" t="0" r="r" b="b"/>
                <a:pathLst>
                  <a:path w="116" h="1294">
                    <a:moveTo>
                      <a:pt x="116" y="1294"/>
                    </a:moveTo>
                    <a:lnTo>
                      <a:pt x="0" y="1122"/>
                    </a:lnTo>
                    <a:lnTo>
                      <a:pt x="0" y="0"/>
                    </a:lnTo>
                  </a:path>
                </a:pathLst>
              </a:custGeom>
              <a:noFill/>
              <a:ln w="28575" cmpd="sng">
                <a:solidFill>
                  <a:srgbClr val="DC8300"/>
                </a:solidFill>
                <a:round/>
                <a:tailEnd type="none" w="sm" len="lg"/>
              </a:ln>
              <a:effectLst/>
            </p:spPr>
            <p:txBody>
              <a:bodyPr wrap="none" anchor="ctr"/>
              <a:lstStyle/>
              <a:p>
                <a:endParaRPr lang="zh-CN" altLang="en-US"/>
              </a:p>
            </p:txBody>
          </p:sp>
          <p:sp>
            <p:nvSpPr>
              <p:cNvPr id="184" name="Line 18"/>
              <p:cNvSpPr>
                <a:spLocks noChangeShapeType="1"/>
              </p:cNvSpPr>
              <p:nvPr/>
            </p:nvSpPr>
            <p:spPr bwMode="auto">
              <a:xfrm flipH="1" flipV="1">
                <a:off x="2790" y="1376"/>
                <a:ext cx="2" cy="162"/>
              </a:xfrm>
              <a:prstGeom prst="line">
                <a:avLst/>
              </a:prstGeom>
              <a:noFill/>
              <a:ln w="38100">
                <a:solidFill>
                  <a:srgbClr val="DC8300"/>
                </a:solidFill>
                <a:round/>
                <a:tailEnd type="triangle" w="sm" len="lg"/>
              </a:ln>
              <a:effectLst/>
            </p:spPr>
            <p:txBody>
              <a:bodyPr wrap="none" anchor="ctr"/>
              <a:lstStyle/>
              <a:p>
                <a:endParaRPr lang="zh-CN" altLang="en-US"/>
              </a:p>
            </p:txBody>
          </p:sp>
        </p:grpSp>
        <p:grpSp>
          <p:nvGrpSpPr>
            <p:cNvPr id="146" name="Group 19"/>
            <p:cNvGrpSpPr/>
            <p:nvPr/>
          </p:nvGrpSpPr>
          <p:grpSpPr bwMode="auto">
            <a:xfrm>
              <a:off x="1428" y="2433"/>
              <a:ext cx="1488" cy="63"/>
              <a:chOff x="1428" y="2433"/>
              <a:chExt cx="1488" cy="63"/>
            </a:xfrm>
          </p:grpSpPr>
          <p:sp>
            <p:nvSpPr>
              <p:cNvPr id="178" name="Freeform 20"/>
              <p:cNvSpPr/>
              <p:nvPr/>
            </p:nvSpPr>
            <p:spPr bwMode="auto">
              <a:xfrm>
                <a:off x="1428" y="2433"/>
                <a:ext cx="1488" cy="63"/>
              </a:xfrm>
              <a:custGeom>
                <a:avLst/>
                <a:gdLst/>
                <a:ahLst/>
                <a:cxnLst>
                  <a:cxn ang="0">
                    <a:pos x="0" y="0"/>
                  </a:cxn>
                  <a:cxn ang="0">
                    <a:pos x="1278" y="0"/>
                  </a:cxn>
                  <a:cxn ang="0">
                    <a:pos x="1488" y="63"/>
                  </a:cxn>
                </a:cxnLst>
                <a:rect l="0" t="0" r="r" b="b"/>
                <a:pathLst>
                  <a:path w="1488" h="63">
                    <a:moveTo>
                      <a:pt x="0" y="0"/>
                    </a:moveTo>
                    <a:lnTo>
                      <a:pt x="1278" y="0"/>
                    </a:lnTo>
                    <a:lnTo>
                      <a:pt x="1488" y="63"/>
                    </a:lnTo>
                  </a:path>
                </a:pathLst>
              </a:custGeom>
              <a:noFill/>
              <a:ln w="38100" cmpd="sng">
                <a:solidFill>
                  <a:srgbClr val="FF0000"/>
                </a:solidFill>
                <a:round/>
                <a:tailEnd type="none" w="sm" len="lg"/>
              </a:ln>
              <a:effectLst/>
            </p:spPr>
            <p:txBody>
              <a:bodyPr wrap="none" anchor="ctr"/>
              <a:lstStyle/>
              <a:p>
                <a:endParaRPr lang="zh-CN" altLang="en-US"/>
              </a:p>
            </p:txBody>
          </p:sp>
          <p:sp>
            <p:nvSpPr>
              <p:cNvPr id="179" name="Line 21"/>
              <p:cNvSpPr>
                <a:spLocks noChangeShapeType="1"/>
              </p:cNvSpPr>
              <p:nvPr/>
            </p:nvSpPr>
            <p:spPr bwMode="auto">
              <a:xfrm>
                <a:off x="1691" y="2434"/>
                <a:ext cx="270" cy="0"/>
              </a:xfrm>
              <a:prstGeom prst="line">
                <a:avLst/>
              </a:prstGeom>
              <a:noFill/>
              <a:ln w="38100">
                <a:solidFill>
                  <a:srgbClr val="FF0000"/>
                </a:solidFill>
                <a:round/>
                <a:tailEnd type="triangle" w="sm" len="lg"/>
              </a:ln>
              <a:effectLst/>
            </p:spPr>
            <p:txBody>
              <a:bodyPr wrap="none" anchor="ctr"/>
              <a:lstStyle/>
              <a:p>
                <a:endParaRPr lang="zh-CN" altLang="en-US"/>
              </a:p>
            </p:txBody>
          </p:sp>
        </p:grpSp>
        <p:sp>
          <p:nvSpPr>
            <p:cNvPr id="147" name="Line 22"/>
            <p:cNvSpPr>
              <a:spLocks noChangeShapeType="1"/>
            </p:cNvSpPr>
            <p:nvPr/>
          </p:nvSpPr>
          <p:spPr bwMode="auto">
            <a:xfrm flipV="1">
              <a:off x="2366" y="1200"/>
              <a:ext cx="1026" cy="0"/>
            </a:xfrm>
            <a:prstGeom prst="line">
              <a:avLst/>
            </a:prstGeom>
            <a:noFill/>
            <a:ln w="50800">
              <a:solidFill>
                <a:schemeClr val="tx2"/>
              </a:solidFill>
              <a:round/>
              <a:headEnd type="none" w="sm" len="sm"/>
              <a:tailEnd type="none" w="sm" len="lg"/>
            </a:ln>
            <a:effectLst/>
          </p:spPr>
          <p:txBody>
            <a:bodyPr wrap="none" anchor="ctr"/>
            <a:lstStyle/>
            <a:p>
              <a:endParaRPr lang="zh-CN" altLang="en-US"/>
            </a:p>
          </p:txBody>
        </p:sp>
        <p:grpSp>
          <p:nvGrpSpPr>
            <p:cNvPr id="148" name="Group 23"/>
            <p:cNvGrpSpPr/>
            <p:nvPr/>
          </p:nvGrpSpPr>
          <p:grpSpPr bwMode="auto">
            <a:xfrm>
              <a:off x="1183" y="2020"/>
              <a:ext cx="257" cy="824"/>
              <a:chOff x="1177" y="2167"/>
              <a:chExt cx="228" cy="733"/>
            </a:xfrm>
          </p:grpSpPr>
          <p:sp>
            <p:nvSpPr>
              <p:cNvPr id="169" name="AutoShape 24"/>
              <p:cNvSpPr>
                <a:spLocks noChangeArrowheads="1"/>
              </p:cNvSpPr>
              <p:nvPr/>
            </p:nvSpPr>
            <p:spPr bwMode="auto">
              <a:xfrm>
                <a:off x="1177" y="2167"/>
                <a:ext cx="228" cy="577"/>
              </a:xfrm>
              <a:prstGeom prst="roundRect">
                <a:avLst>
                  <a:gd name="adj" fmla="val 49995"/>
                </a:avLst>
              </a:prstGeom>
              <a:gradFill rotWithShape="0">
                <a:gsLst>
                  <a:gs pos="0">
                    <a:srgbClr val="FFFF66">
                      <a:gamma/>
                      <a:shade val="69804"/>
                      <a:invGamma/>
                    </a:srgbClr>
                  </a:gs>
                  <a:gs pos="50000">
                    <a:srgbClr val="FFFF66"/>
                  </a:gs>
                  <a:gs pos="100000">
                    <a:srgbClr val="FFFF66">
                      <a:gamma/>
                      <a:shade val="69804"/>
                      <a:invGamma/>
                    </a:srgbClr>
                  </a:gs>
                </a:gsLst>
                <a:lin ang="0" scaled="1"/>
              </a:gradFill>
              <a:ln w="25400">
                <a:solidFill>
                  <a:schemeClr val="tx1"/>
                </a:solidFill>
                <a:round/>
              </a:ln>
              <a:effectLst/>
            </p:spPr>
            <p:txBody>
              <a:bodyPr wrap="none" anchor="ctr"/>
              <a:lstStyle/>
              <a:p>
                <a:endParaRPr lang="zh-CN" altLang="en-US"/>
              </a:p>
            </p:txBody>
          </p:sp>
          <p:sp>
            <p:nvSpPr>
              <p:cNvPr id="170" name="Rectangle 25"/>
              <p:cNvSpPr>
                <a:spLocks noChangeArrowheads="1"/>
              </p:cNvSpPr>
              <p:nvPr/>
            </p:nvSpPr>
            <p:spPr bwMode="auto">
              <a:xfrm>
                <a:off x="1214" y="2725"/>
                <a:ext cx="154" cy="99"/>
              </a:xfrm>
              <a:prstGeom prst="rect">
                <a:avLst/>
              </a:prstGeom>
              <a:gradFill rotWithShape="0">
                <a:gsLst>
                  <a:gs pos="0">
                    <a:srgbClr val="FFFF66">
                      <a:gamma/>
                      <a:shade val="69804"/>
                      <a:invGamma/>
                    </a:srgbClr>
                  </a:gs>
                  <a:gs pos="50000">
                    <a:srgbClr val="FFFF66"/>
                  </a:gs>
                  <a:gs pos="100000">
                    <a:srgbClr val="FFFF66">
                      <a:gamma/>
                      <a:shade val="69804"/>
                      <a:invGamma/>
                    </a:srgbClr>
                  </a:gs>
                </a:gsLst>
                <a:lin ang="0" scaled="1"/>
              </a:gradFill>
              <a:ln w="12700">
                <a:solidFill>
                  <a:schemeClr val="tx1"/>
                </a:solidFill>
                <a:miter lim="800000"/>
              </a:ln>
              <a:effectLst/>
            </p:spPr>
            <p:txBody>
              <a:bodyPr wrap="none" anchor="ctr"/>
              <a:lstStyle/>
              <a:p>
                <a:endParaRPr lang="zh-CN" altLang="en-US"/>
              </a:p>
            </p:txBody>
          </p:sp>
          <p:sp>
            <p:nvSpPr>
              <p:cNvPr id="171" name="Oval 26"/>
              <p:cNvSpPr>
                <a:spLocks noChangeArrowheads="1"/>
              </p:cNvSpPr>
              <p:nvPr/>
            </p:nvSpPr>
            <p:spPr bwMode="auto">
              <a:xfrm>
                <a:off x="1214" y="2786"/>
                <a:ext cx="154" cy="114"/>
              </a:xfrm>
              <a:prstGeom prst="ellipse">
                <a:avLst/>
              </a:prstGeom>
              <a:solidFill>
                <a:schemeClr val="tx2"/>
              </a:solidFill>
              <a:ln w="12700">
                <a:solidFill>
                  <a:schemeClr val="tx1"/>
                </a:solidFill>
                <a:round/>
              </a:ln>
              <a:effectLst/>
            </p:spPr>
            <p:txBody>
              <a:bodyPr wrap="none" anchor="ctr"/>
              <a:lstStyle/>
              <a:p>
                <a:endParaRPr lang="zh-CN" altLang="en-US"/>
              </a:p>
            </p:txBody>
          </p:sp>
          <p:sp>
            <p:nvSpPr>
              <p:cNvPr id="172" name="Freeform 27"/>
              <p:cNvSpPr/>
              <p:nvPr/>
            </p:nvSpPr>
            <p:spPr bwMode="auto">
              <a:xfrm>
                <a:off x="1274" y="2266"/>
                <a:ext cx="51" cy="472"/>
              </a:xfrm>
              <a:custGeom>
                <a:avLst/>
                <a:gdLst/>
                <a:ahLst/>
                <a:cxnLst>
                  <a:cxn ang="0">
                    <a:pos x="0" y="455"/>
                  </a:cxn>
                  <a:cxn ang="0">
                    <a:pos x="0" y="0"/>
                  </a:cxn>
                  <a:cxn ang="0">
                    <a:pos x="16" y="106"/>
                  </a:cxn>
                  <a:cxn ang="0">
                    <a:pos x="16" y="0"/>
                  </a:cxn>
                  <a:cxn ang="0">
                    <a:pos x="33" y="106"/>
                  </a:cxn>
                  <a:cxn ang="0">
                    <a:pos x="33" y="0"/>
                  </a:cxn>
                  <a:cxn ang="0">
                    <a:pos x="50" y="106"/>
                  </a:cxn>
                  <a:cxn ang="0">
                    <a:pos x="50" y="471"/>
                  </a:cxn>
                </a:cxnLst>
                <a:rect l="0" t="0" r="r" b="b"/>
                <a:pathLst>
                  <a:path w="51" h="472">
                    <a:moveTo>
                      <a:pt x="0" y="455"/>
                    </a:moveTo>
                    <a:lnTo>
                      <a:pt x="0" y="0"/>
                    </a:lnTo>
                    <a:lnTo>
                      <a:pt x="16" y="106"/>
                    </a:lnTo>
                    <a:lnTo>
                      <a:pt x="16" y="0"/>
                    </a:lnTo>
                    <a:lnTo>
                      <a:pt x="33" y="106"/>
                    </a:lnTo>
                    <a:lnTo>
                      <a:pt x="33" y="0"/>
                    </a:lnTo>
                    <a:lnTo>
                      <a:pt x="50" y="106"/>
                    </a:lnTo>
                    <a:lnTo>
                      <a:pt x="50" y="471"/>
                    </a:lnTo>
                  </a:path>
                </a:pathLst>
              </a:custGeom>
              <a:gradFill rotWithShape="0">
                <a:gsLst>
                  <a:gs pos="0">
                    <a:srgbClr val="FFFF66">
                      <a:gamma/>
                      <a:shade val="69804"/>
                      <a:invGamma/>
                    </a:srgbClr>
                  </a:gs>
                  <a:gs pos="50000">
                    <a:srgbClr val="FFFF66"/>
                  </a:gs>
                  <a:gs pos="100000">
                    <a:srgbClr val="FFFF66">
                      <a:gamma/>
                      <a:shade val="69804"/>
                      <a:invGamma/>
                    </a:srgbClr>
                  </a:gs>
                </a:gsLst>
                <a:lin ang="0" scaled="1"/>
              </a:gradFill>
              <a:ln w="12700" cap="rnd" cmpd="sng">
                <a:solidFill>
                  <a:schemeClr val="tx1"/>
                </a:solidFill>
                <a:prstDash val="solid"/>
                <a:round/>
                <a:headEnd type="none" w="sm" len="sm"/>
                <a:tailEnd type="none" w="sm" len="lg"/>
              </a:ln>
              <a:effectLst/>
            </p:spPr>
            <p:txBody>
              <a:bodyPr/>
              <a:lstStyle/>
              <a:p>
                <a:endParaRPr lang="zh-CN" altLang="en-US"/>
              </a:p>
            </p:txBody>
          </p:sp>
          <p:sp>
            <p:nvSpPr>
              <p:cNvPr id="173" name="Line 28"/>
              <p:cNvSpPr>
                <a:spLocks noChangeShapeType="1"/>
              </p:cNvSpPr>
              <p:nvPr/>
            </p:nvSpPr>
            <p:spPr bwMode="auto">
              <a:xfrm flipV="1">
                <a:off x="1210" y="2737"/>
                <a:ext cx="162" cy="15"/>
              </a:xfrm>
              <a:prstGeom prst="line">
                <a:avLst/>
              </a:prstGeom>
              <a:noFill/>
              <a:ln w="25400">
                <a:solidFill>
                  <a:srgbClr val="FFCC66"/>
                </a:solidFill>
                <a:round/>
                <a:headEnd type="none" w="sm" len="sm"/>
                <a:tailEnd type="none" w="sm" len="lg"/>
              </a:ln>
              <a:effectLst/>
            </p:spPr>
            <p:txBody>
              <a:bodyPr wrap="none" anchor="ctr"/>
              <a:lstStyle/>
              <a:p>
                <a:endParaRPr lang="zh-CN" altLang="en-US"/>
              </a:p>
            </p:txBody>
          </p:sp>
          <p:sp>
            <p:nvSpPr>
              <p:cNvPr id="174" name="Line 29"/>
              <p:cNvSpPr>
                <a:spLocks noChangeShapeType="1"/>
              </p:cNvSpPr>
              <p:nvPr/>
            </p:nvSpPr>
            <p:spPr bwMode="auto">
              <a:xfrm flipV="1">
                <a:off x="1210" y="2767"/>
                <a:ext cx="162" cy="15"/>
              </a:xfrm>
              <a:prstGeom prst="line">
                <a:avLst/>
              </a:prstGeom>
              <a:noFill/>
              <a:ln w="25400">
                <a:solidFill>
                  <a:srgbClr val="FFCC66"/>
                </a:solidFill>
                <a:round/>
                <a:headEnd type="none" w="sm" len="sm"/>
                <a:tailEnd type="none" w="sm" len="lg"/>
              </a:ln>
              <a:effectLst/>
            </p:spPr>
            <p:txBody>
              <a:bodyPr wrap="none" anchor="ctr"/>
              <a:lstStyle/>
              <a:p>
                <a:endParaRPr lang="zh-CN" altLang="en-US"/>
              </a:p>
            </p:txBody>
          </p:sp>
          <p:sp>
            <p:nvSpPr>
              <p:cNvPr id="175" name="Line 30"/>
              <p:cNvSpPr>
                <a:spLocks noChangeShapeType="1"/>
              </p:cNvSpPr>
              <p:nvPr/>
            </p:nvSpPr>
            <p:spPr bwMode="auto">
              <a:xfrm flipV="1">
                <a:off x="1210" y="2797"/>
                <a:ext cx="162" cy="16"/>
              </a:xfrm>
              <a:prstGeom prst="line">
                <a:avLst/>
              </a:prstGeom>
              <a:noFill/>
              <a:ln w="25400">
                <a:solidFill>
                  <a:srgbClr val="FFCC66"/>
                </a:solidFill>
                <a:round/>
                <a:headEnd type="none" w="sm" len="sm"/>
                <a:tailEnd type="none" w="sm" len="lg"/>
              </a:ln>
              <a:effectLst/>
            </p:spPr>
            <p:txBody>
              <a:bodyPr wrap="none" anchor="ctr"/>
              <a:lstStyle/>
              <a:p>
                <a:endParaRPr lang="zh-CN" altLang="en-US"/>
              </a:p>
            </p:txBody>
          </p:sp>
          <p:sp>
            <p:nvSpPr>
              <p:cNvPr id="176" name="Line 31"/>
              <p:cNvSpPr>
                <a:spLocks noChangeShapeType="1"/>
              </p:cNvSpPr>
              <p:nvPr/>
            </p:nvSpPr>
            <p:spPr bwMode="auto">
              <a:xfrm flipV="1">
                <a:off x="1210" y="2828"/>
                <a:ext cx="162" cy="15"/>
              </a:xfrm>
              <a:prstGeom prst="line">
                <a:avLst/>
              </a:prstGeom>
              <a:noFill/>
              <a:ln w="25400">
                <a:solidFill>
                  <a:srgbClr val="FFCC66"/>
                </a:solidFill>
                <a:round/>
                <a:headEnd type="none" w="sm" len="sm"/>
                <a:tailEnd type="none" w="sm" len="lg"/>
              </a:ln>
              <a:effectLst/>
            </p:spPr>
            <p:txBody>
              <a:bodyPr wrap="none" anchor="ctr"/>
              <a:lstStyle/>
              <a:p>
                <a:endParaRPr lang="zh-CN" altLang="en-US"/>
              </a:p>
            </p:txBody>
          </p:sp>
          <p:sp>
            <p:nvSpPr>
              <p:cNvPr id="177" name="Rectangle 32"/>
              <p:cNvSpPr>
                <a:spLocks noChangeArrowheads="1"/>
              </p:cNvSpPr>
              <p:nvPr/>
            </p:nvSpPr>
            <p:spPr bwMode="auto">
              <a:xfrm>
                <a:off x="1263" y="2629"/>
                <a:ext cx="69" cy="97"/>
              </a:xfrm>
              <a:prstGeom prst="rect">
                <a:avLst/>
              </a:prstGeom>
              <a:gradFill rotWithShape="0">
                <a:gsLst>
                  <a:gs pos="0">
                    <a:srgbClr val="FFFF66">
                      <a:gamma/>
                      <a:shade val="69804"/>
                      <a:invGamma/>
                    </a:srgbClr>
                  </a:gs>
                  <a:gs pos="50000">
                    <a:srgbClr val="FFFF66"/>
                  </a:gs>
                  <a:gs pos="100000">
                    <a:srgbClr val="FFFF66">
                      <a:gamma/>
                      <a:shade val="69804"/>
                      <a:invGamma/>
                    </a:srgbClr>
                  </a:gs>
                </a:gsLst>
                <a:lin ang="0" scaled="1"/>
              </a:gradFill>
              <a:ln w="12700">
                <a:solidFill>
                  <a:schemeClr val="tx1"/>
                </a:solidFill>
                <a:miter lim="800000"/>
              </a:ln>
              <a:effectLst/>
            </p:spPr>
            <p:txBody>
              <a:bodyPr wrap="none" anchor="ctr"/>
              <a:lstStyle/>
              <a:p>
                <a:endParaRPr lang="zh-CN" altLang="en-US"/>
              </a:p>
            </p:txBody>
          </p:sp>
        </p:grpSp>
        <p:grpSp>
          <p:nvGrpSpPr>
            <p:cNvPr id="149" name="Group 33"/>
            <p:cNvGrpSpPr/>
            <p:nvPr/>
          </p:nvGrpSpPr>
          <p:grpSpPr bwMode="auto">
            <a:xfrm>
              <a:off x="3024" y="2396"/>
              <a:ext cx="1538" cy="1396"/>
              <a:chOff x="3024" y="2396"/>
              <a:chExt cx="1538" cy="1396"/>
            </a:xfrm>
          </p:grpSpPr>
          <p:grpSp>
            <p:nvGrpSpPr>
              <p:cNvPr id="164" name="Group 34"/>
              <p:cNvGrpSpPr/>
              <p:nvPr/>
            </p:nvGrpSpPr>
            <p:grpSpPr bwMode="auto">
              <a:xfrm>
                <a:off x="3024" y="2396"/>
                <a:ext cx="1538" cy="1204"/>
                <a:chOff x="3024" y="2396"/>
                <a:chExt cx="1538" cy="1204"/>
              </a:xfrm>
            </p:grpSpPr>
            <p:sp>
              <p:nvSpPr>
                <p:cNvPr id="166" name="Freeform 35"/>
                <p:cNvSpPr/>
                <p:nvPr/>
              </p:nvSpPr>
              <p:spPr bwMode="auto">
                <a:xfrm>
                  <a:off x="3024" y="2396"/>
                  <a:ext cx="1538" cy="1204"/>
                </a:xfrm>
                <a:custGeom>
                  <a:avLst/>
                  <a:gdLst/>
                  <a:ahLst/>
                  <a:cxnLst>
                    <a:cxn ang="0">
                      <a:pos x="1538" y="54"/>
                    </a:cxn>
                    <a:cxn ang="0">
                      <a:pos x="816" y="54"/>
                    </a:cxn>
                    <a:cxn ang="0">
                      <a:pos x="601" y="0"/>
                    </a:cxn>
                    <a:cxn ang="0">
                      <a:pos x="0" y="4"/>
                    </a:cxn>
                    <a:cxn ang="0">
                      <a:pos x="0" y="1187"/>
                    </a:cxn>
                    <a:cxn ang="0">
                      <a:pos x="12" y="1204"/>
                    </a:cxn>
                  </a:cxnLst>
                  <a:rect l="0" t="0" r="r" b="b"/>
                  <a:pathLst>
                    <a:path w="1538" h="1204">
                      <a:moveTo>
                        <a:pt x="1538" y="54"/>
                      </a:moveTo>
                      <a:lnTo>
                        <a:pt x="816" y="54"/>
                      </a:lnTo>
                      <a:lnTo>
                        <a:pt x="601" y="0"/>
                      </a:lnTo>
                      <a:lnTo>
                        <a:pt x="0" y="4"/>
                      </a:lnTo>
                      <a:lnTo>
                        <a:pt x="0" y="1187"/>
                      </a:lnTo>
                      <a:lnTo>
                        <a:pt x="12" y="1204"/>
                      </a:lnTo>
                    </a:path>
                  </a:pathLst>
                </a:custGeom>
                <a:noFill/>
                <a:ln w="28575" cmpd="sng">
                  <a:solidFill>
                    <a:srgbClr val="990099"/>
                  </a:solidFill>
                  <a:round/>
                  <a:headEnd type="none" w="med" len="med"/>
                  <a:tailEnd type="none" w="sm" len="lg"/>
                </a:ln>
                <a:effectLst/>
              </p:spPr>
              <p:txBody>
                <a:bodyPr wrap="none" anchor="ctr"/>
                <a:lstStyle/>
                <a:p>
                  <a:endParaRPr lang="zh-CN" altLang="en-US"/>
                </a:p>
              </p:txBody>
            </p:sp>
            <p:sp>
              <p:nvSpPr>
                <p:cNvPr id="167" name="Line 36"/>
                <p:cNvSpPr>
                  <a:spLocks noChangeShapeType="1"/>
                </p:cNvSpPr>
                <p:nvPr/>
              </p:nvSpPr>
              <p:spPr bwMode="auto">
                <a:xfrm flipH="1">
                  <a:off x="4252" y="2448"/>
                  <a:ext cx="164" cy="0"/>
                </a:xfrm>
                <a:prstGeom prst="line">
                  <a:avLst/>
                </a:prstGeom>
                <a:noFill/>
                <a:ln w="38100">
                  <a:solidFill>
                    <a:srgbClr val="990099"/>
                  </a:solidFill>
                  <a:round/>
                  <a:tailEnd type="triangle" w="sm" len="lg"/>
                </a:ln>
                <a:effectLst/>
              </p:spPr>
              <p:txBody>
                <a:bodyPr wrap="none" anchor="ctr"/>
                <a:lstStyle/>
                <a:p>
                  <a:endParaRPr lang="zh-CN" altLang="en-US"/>
                </a:p>
              </p:txBody>
            </p:sp>
            <p:sp>
              <p:nvSpPr>
                <p:cNvPr id="168" name="Line 37"/>
                <p:cNvSpPr>
                  <a:spLocks noChangeShapeType="1"/>
                </p:cNvSpPr>
                <p:nvPr/>
              </p:nvSpPr>
              <p:spPr bwMode="auto">
                <a:xfrm flipH="1">
                  <a:off x="3168" y="2400"/>
                  <a:ext cx="109" cy="0"/>
                </a:xfrm>
                <a:prstGeom prst="line">
                  <a:avLst/>
                </a:prstGeom>
                <a:noFill/>
                <a:ln w="38100">
                  <a:solidFill>
                    <a:srgbClr val="990099"/>
                  </a:solidFill>
                  <a:round/>
                  <a:tailEnd type="triangle" w="sm" len="lg"/>
                </a:ln>
                <a:effectLst/>
              </p:spPr>
              <p:txBody>
                <a:bodyPr wrap="none" anchor="ctr"/>
                <a:lstStyle/>
                <a:p>
                  <a:endParaRPr lang="zh-CN" altLang="en-US"/>
                </a:p>
              </p:txBody>
            </p:sp>
          </p:grpSp>
          <p:sp>
            <p:nvSpPr>
              <p:cNvPr id="165" name="Line 38"/>
              <p:cNvSpPr>
                <a:spLocks noChangeShapeType="1"/>
              </p:cNvSpPr>
              <p:nvPr/>
            </p:nvSpPr>
            <p:spPr bwMode="auto">
              <a:xfrm>
                <a:off x="3024" y="3552"/>
                <a:ext cx="3" cy="240"/>
              </a:xfrm>
              <a:prstGeom prst="line">
                <a:avLst/>
              </a:prstGeom>
              <a:noFill/>
              <a:ln w="38100">
                <a:solidFill>
                  <a:srgbClr val="990099"/>
                </a:solidFill>
                <a:round/>
                <a:tailEnd type="triangle" w="sm" len="lg"/>
              </a:ln>
              <a:effectLst/>
            </p:spPr>
            <p:txBody>
              <a:bodyPr wrap="none"/>
              <a:lstStyle/>
              <a:p>
                <a:endParaRPr lang="zh-CN" altLang="en-US"/>
              </a:p>
            </p:txBody>
          </p:sp>
        </p:grpSp>
        <p:grpSp>
          <p:nvGrpSpPr>
            <p:cNvPr id="150" name="Group 39"/>
            <p:cNvGrpSpPr/>
            <p:nvPr/>
          </p:nvGrpSpPr>
          <p:grpSpPr bwMode="auto">
            <a:xfrm>
              <a:off x="2868" y="1203"/>
              <a:ext cx="92" cy="2595"/>
              <a:chOff x="2628" y="1230"/>
              <a:chExt cx="92" cy="2595"/>
            </a:xfrm>
          </p:grpSpPr>
          <p:grpSp>
            <p:nvGrpSpPr>
              <p:cNvPr id="160" name="Group 40"/>
              <p:cNvGrpSpPr/>
              <p:nvPr/>
            </p:nvGrpSpPr>
            <p:grpSpPr bwMode="auto">
              <a:xfrm>
                <a:off x="2628" y="1230"/>
                <a:ext cx="90" cy="2532"/>
                <a:chOff x="2628" y="1230"/>
                <a:chExt cx="90" cy="2532"/>
              </a:xfrm>
            </p:grpSpPr>
            <p:sp>
              <p:nvSpPr>
                <p:cNvPr id="162" name="Freeform 41"/>
                <p:cNvSpPr/>
                <p:nvPr/>
              </p:nvSpPr>
              <p:spPr bwMode="auto">
                <a:xfrm>
                  <a:off x="2628" y="1230"/>
                  <a:ext cx="90" cy="2532"/>
                </a:xfrm>
                <a:custGeom>
                  <a:avLst/>
                  <a:gdLst/>
                  <a:ahLst/>
                  <a:cxnLst>
                    <a:cxn ang="0">
                      <a:pos x="0" y="0"/>
                    </a:cxn>
                    <a:cxn ang="0">
                      <a:pos x="0" y="1062"/>
                    </a:cxn>
                    <a:cxn ang="0">
                      <a:pos x="90" y="1236"/>
                    </a:cxn>
                    <a:cxn ang="0">
                      <a:pos x="90" y="2532"/>
                    </a:cxn>
                  </a:cxnLst>
                  <a:rect l="0" t="0" r="r" b="b"/>
                  <a:pathLst>
                    <a:path w="90" h="2532">
                      <a:moveTo>
                        <a:pt x="0" y="0"/>
                      </a:moveTo>
                      <a:lnTo>
                        <a:pt x="0" y="1062"/>
                      </a:lnTo>
                      <a:lnTo>
                        <a:pt x="90" y="1236"/>
                      </a:lnTo>
                      <a:lnTo>
                        <a:pt x="90" y="2532"/>
                      </a:lnTo>
                    </a:path>
                  </a:pathLst>
                </a:custGeom>
                <a:noFill/>
                <a:ln w="28575" cmpd="sng">
                  <a:solidFill>
                    <a:srgbClr val="DC8300"/>
                  </a:solidFill>
                  <a:round/>
                  <a:headEnd type="none" w="med" len="med"/>
                  <a:tailEnd type="none" w="sm" len="lg"/>
                </a:ln>
                <a:effectLst/>
              </p:spPr>
              <p:txBody>
                <a:bodyPr wrap="none" anchor="ctr"/>
                <a:lstStyle/>
                <a:p>
                  <a:endParaRPr lang="zh-CN" altLang="en-US"/>
                </a:p>
              </p:txBody>
            </p:sp>
            <p:sp>
              <p:nvSpPr>
                <p:cNvPr id="163" name="Line 42"/>
                <p:cNvSpPr>
                  <a:spLocks noChangeShapeType="1"/>
                </p:cNvSpPr>
                <p:nvPr/>
              </p:nvSpPr>
              <p:spPr bwMode="auto">
                <a:xfrm>
                  <a:off x="2629" y="1536"/>
                  <a:ext cx="0" cy="82"/>
                </a:xfrm>
                <a:prstGeom prst="line">
                  <a:avLst/>
                </a:prstGeom>
                <a:noFill/>
                <a:ln w="38100">
                  <a:solidFill>
                    <a:srgbClr val="DC8300"/>
                  </a:solidFill>
                  <a:round/>
                  <a:tailEnd type="triangle" w="sm" len="lg"/>
                </a:ln>
                <a:effectLst/>
              </p:spPr>
              <p:txBody>
                <a:bodyPr wrap="none" anchor="ctr"/>
                <a:lstStyle/>
                <a:p>
                  <a:endParaRPr lang="zh-CN" altLang="en-US"/>
                </a:p>
              </p:txBody>
            </p:sp>
          </p:grpSp>
          <p:sp>
            <p:nvSpPr>
              <p:cNvPr id="161" name="Line 43"/>
              <p:cNvSpPr>
                <a:spLocks noChangeShapeType="1"/>
              </p:cNvSpPr>
              <p:nvPr/>
            </p:nvSpPr>
            <p:spPr bwMode="auto">
              <a:xfrm>
                <a:off x="2720" y="3670"/>
                <a:ext cx="0" cy="155"/>
              </a:xfrm>
              <a:prstGeom prst="line">
                <a:avLst/>
              </a:prstGeom>
              <a:noFill/>
              <a:ln w="38100">
                <a:solidFill>
                  <a:srgbClr val="DC8300"/>
                </a:solidFill>
                <a:round/>
                <a:tailEnd type="triangle" w="sm" len="lg"/>
              </a:ln>
              <a:effectLst/>
            </p:spPr>
            <p:txBody>
              <a:bodyPr wrap="none"/>
              <a:lstStyle/>
              <a:p>
                <a:endParaRPr lang="zh-CN" altLang="en-US"/>
              </a:p>
            </p:txBody>
          </p:sp>
        </p:grpSp>
        <p:graphicFrame>
          <p:nvGraphicFramePr>
            <p:cNvPr id="151" name="Object 44"/>
            <p:cNvGraphicFramePr>
              <a:graphicFrameLocks noChangeAspect="1"/>
            </p:cNvGraphicFramePr>
            <p:nvPr/>
          </p:nvGraphicFramePr>
          <p:xfrm>
            <a:off x="2118" y="2757"/>
            <a:ext cx="426" cy="426"/>
          </p:xfrm>
          <a:graphic>
            <a:graphicData uri="http://schemas.openxmlformats.org/presentationml/2006/ole">
              <mc:AlternateContent xmlns:mc="http://schemas.openxmlformats.org/markup-compatibility/2006">
                <mc:Choice xmlns:v="urn:schemas-microsoft-com:vml" Requires="v">
                  <p:oleObj spid="_x0000_s87182" name="Equation" r:id="rId9" imgW="203200" imgH="215900" progId="Equation.3">
                    <p:embed/>
                  </p:oleObj>
                </mc:Choice>
                <mc:Fallback>
                  <p:oleObj name="Equation" r:id="rId9" imgW="203200" imgH="215900" progId="Equation.3">
                    <p:embed/>
                    <p:pic>
                      <p:nvPicPr>
                        <p:cNvPr id="0" name="图片 87143"/>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18" y="2757"/>
                          <a:ext cx="426" cy="4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2" name="Object 45"/>
            <p:cNvGraphicFramePr>
              <a:graphicFrameLocks noChangeAspect="1"/>
            </p:cNvGraphicFramePr>
            <p:nvPr/>
          </p:nvGraphicFramePr>
          <p:xfrm>
            <a:off x="3456" y="2757"/>
            <a:ext cx="432" cy="401"/>
          </p:xfrm>
          <a:graphic>
            <a:graphicData uri="http://schemas.openxmlformats.org/presentationml/2006/ole">
              <mc:AlternateContent xmlns:mc="http://schemas.openxmlformats.org/markup-compatibility/2006">
                <mc:Choice xmlns:v="urn:schemas-microsoft-com:vml" Requires="v">
                  <p:oleObj spid="_x0000_s87183" name="Equation" r:id="rId11" imgW="215900" imgH="215900" progId="Equation.3">
                    <p:embed/>
                  </p:oleObj>
                </mc:Choice>
                <mc:Fallback>
                  <p:oleObj name="Equation" r:id="rId11" imgW="215900" imgH="215900" progId="Equation.3">
                    <p:embed/>
                    <p:pic>
                      <p:nvPicPr>
                        <p:cNvPr id="0" name="图片 87144"/>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56" y="2757"/>
                          <a:ext cx="432" cy="4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53" name="Group 46"/>
            <p:cNvGrpSpPr/>
            <p:nvPr/>
          </p:nvGrpSpPr>
          <p:grpSpPr bwMode="auto">
            <a:xfrm>
              <a:off x="2311" y="2128"/>
              <a:ext cx="1027" cy="755"/>
              <a:chOff x="2119" y="2203"/>
              <a:chExt cx="1027" cy="755"/>
            </a:xfrm>
          </p:grpSpPr>
          <p:sp>
            <p:nvSpPr>
              <p:cNvPr id="158" name="Line 47"/>
              <p:cNvSpPr>
                <a:spLocks noChangeShapeType="1"/>
              </p:cNvSpPr>
              <p:nvPr/>
            </p:nvSpPr>
            <p:spPr bwMode="auto">
              <a:xfrm flipV="1">
                <a:off x="2336" y="2203"/>
                <a:ext cx="756" cy="755"/>
              </a:xfrm>
              <a:prstGeom prst="line">
                <a:avLst/>
              </a:prstGeom>
              <a:noFill/>
              <a:ln w="38100">
                <a:solidFill>
                  <a:srgbClr val="0066FF"/>
                </a:solidFill>
                <a:round/>
                <a:tailEnd type="none" w="sm" len="lg"/>
              </a:ln>
              <a:effectLst/>
            </p:spPr>
            <p:txBody>
              <a:bodyPr wrap="none" anchor="ctr"/>
              <a:lstStyle/>
              <a:p>
                <a:endParaRPr lang="zh-CN" altLang="en-US"/>
              </a:p>
            </p:txBody>
          </p:sp>
          <p:sp>
            <p:nvSpPr>
              <p:cNvPr id="159" name="Rectangle 48"/>
              <p:cNvSpPr>
                <a:spLocks noChangeArrowheads="1"/>
              </p:cNvSpPr>
              <p:nvPr/>
            </p:nvSpPr>
            <p:spPr bwMode="auto">
              <a:xfrm rot="18900000">
                <a:off x="2119" y="2418"/>
                <a:ext cx="1027" cy="192"/>
              </a:xfrm>
              <a:prstGeom prst="rect">
                <a:avLst/>
              </a:prstGeom>
              <a:solidFill>
                <a:srgbClr val="00FFCC">
                  <a:alpha val="50000"/>
                </a:srgbClr>
              </a:solidFill>
              <a:ln w="19050">
                <a:solidFill>
                  <a:schemeClr val="tx1"/>
                </a:solidFill>
                <a:miter lim="800000"/>
              </a:ln>
              <a:effectLst/>
            </p:spPr>
            <p:txBody>
              <a:bodyPr wrap="none" anchor="ctr"/>
              <a:lstStyle/>
              <a:p>
                <a:endParaRPr lang="zh-CN" altLang="en-US"/>
              </a:p>
            </p:txBody>
          </p:sp>
        </p:grpSp>
        <p:sp>
          <p:nvSpPr>
            <p:cNvPr id="154" name="Rectangle 49"/>
            <p:cNvSpPr>
              <a:spLocks noChangeArrowheads="1"/>
            </p:cNvSpPr>
            <p:nvPr/>
          </p:nvSpPr>
          <p:spPr bwMode="auto">
            <a:xfrm rot="18900000">
              <a:off x="3194" y="2386"/>
              <a:ext cx="959" cy="193"/>
            </a:xfrm>
            <a:prstGeom prst="rect">
              <a:avLst/>
            </a:prstGeom>
            <a:solidFill>
              <a:srgbClr val="00FFCC">
                <a:alpha val="50000"/>
              </a:srgbClr>
            </a:solidFill>
            <a:ln w="19050">
              <a:solidFill>
                <a:schemeClr val="tx1"/>
              </a:solidFill>
              <a:miter lim="800000"/>
            </a:ln>
            <a:effectLst/>
          </p:spPr>
          <p:txBody>
            <a:bodyPr wrap="none" anchor="ctr"/>
            <a:lstStyle/>
            <a:p>
              <a:endParaRPr lang="zh-CN" altLang="en-US"/>
            </a:p>
          </p:txBody>
        </p:sp>
        <p:grpSp>
          <p:nvGrpSpPr>
            <p:cNvPr id="155" name="Group 50"/>
            <p:cNvGrpSpPr/>
            <p:nvPr/>
          </p:nvGrpSpPr>
          <p:grpSpPr bwMode="auto">
            <a:xfrm>
              <a:off x="4560" y="2064"/>
              <a:ext cx="162" cy="809"/>
              <a:chOff x="4149" y="2005"/>
              <a:chExt cx="162" cy="809"/>
            </a:xfrm>
          </p:grpSpPr>
          <p:sp>
            <p:nvSpPr>
              <p:cNvPr id="156" name="Rectangle 51"/>
              <p:cNvSpPr>
                <a:spLocks noChangeArrowheads="1"/>
              </p:cNvSpPr>
              <p:nvPr/>
            </p:nvSpPr>
            <p:spPr bwMode="auto">
              <a:xfrm>
                <a:off x="4149" y="2005"/>
                <a:ext cx="162" cy="806"/>
              </a:xfrm>
              <a:prstGeom prst="rect">
                <a:avLst/>
              </a:prstGeom>
              <a:solidFill>
                <a:srgbClr val="99FFFF"/>
              </a:solidFill>
              <a:ln w="12700">
                <a:solidFill>
                  <a:schemeClr val="tx1"/>
                </a:solidFill>
                <a:miter lim="800000"/>
              </a:ln>
              <a:effectLst/>
            </p:spPr>
            <p:txBody>
              <a:bodyPr wrap="none" anchor="ctr"/>
              <a:lstStyle/>
              <a:p>
                <a:endParaRPr lang="zh-CN" altLang="en-US"/>
              </a:p>
            </p:txBody>
          </p:sp>
          <p:sp>
            <p:nvSpPr>
              <p:cNvPr id="157" name="Line 52"/>
              <p:cNvSpPr>
                <a:spLocks noChangeShapeType="1"/>
              </p:cNvSpPr>
              <p:nvPr/>
            </p:nvSpPr>
            <p:spPr bwMode="auto">
              <a:xfrm>
                <a:off x="4149" y="2005"/>
                <a:ext cx="0" cy="809"/>
              </a:xfrm>
              <a:prstGeom prst="line">
                <a:avLst/>
              </a:prstGeom>
              <a:noFill/>
              <a:ln w="50800">
                <a:solidFill>
                  <a:schemeClr val="tx2"/>
                </a:solidFill>
                <a:round/>
                <a:headEnd type="none" w="sm" len="sm"/>
                <a:tailEnd type="none" w="sm" len="lg"/>
              </a:ln>
              <a:effectLst/>
            </p:spPr>
            <p:txBody>
              <a:bodyPr wrap="none" anchor="ctr"/>
              <a:lstStyle/>
              <a:p>
                <a:endParaRPr lang="zh-CN" altLang="en-US"/>
              </a:p>
            </p:txBody>
          </p:sp>
        </p:grpSp>
      </p:grpSp>
      <p:grpSp>
        <p:nvGrpSpPr>
          <p:cNvPr id="189" name="Group 53"/>
          <p:cNvGrpSpPr/>
          <p:nvPr/>
        </p:nvGrpSpPr>
        <p:grpSpPr bwMode="auto">
          <a:xfrm>
            <a:off x="5562600" y="6157911"/>
            <a:ext cx="2819400" cy="519113"/>
            <a:chOff x="3504" y="3504"/>
            <a:chExt cx="1776" cy="327"/>
          </a:xfrm>
        </p:grpSpPr>
        <p:sp>
          <p:nvSpPr>
            <p:cNvPr id="190" name="Text Box 54"/>
            <p:cNvSpPr txBox="1">
              <a:spLocks noChangeArrowheads="1"/>
            </p:cNvSpPr>
            <p:nvPr/>
          </p:nvSpPr>
          <p:spPr bwMode="auto">
            <a:xfrm>
              <a:off x="3504" y="3504"/>
              <a:ext cx="1008" cy="327"/>
            </a:xfrm>
            <a:prstGeom prst="rect">
              <a:avLst/>
            </a:prstGeom>
            <a:noFill/>
            <a:ln w="9525">
              <a:noFill/>
              <a:miter lim="800000"/>
            </a:ln>
            <a:effectLst/>
          </p:spPr>
          <p:txBody>
            <a:bodyPr>
              <a:spAutoFit/>
            </a:bodyPr>
            <a:lstStyle/>
            <a:p>
              <a:pPr>
                <a:spcBef>
                  <a:spcPct val="50000"/>
                </a:spcBef>
              </a:pPr>
              <a:r>
                <a:rPr lang="zh-CN" altLang="en-US" sz="2800" dirty="0">
                  <a:solidFill>
                    <a:srgbClr val="000000"/>
                  </a:solidFill>
                  <a:latin typeface="黑体" panose="02010609060101010101" pitchFamily="49" charset="-122"/>
                  <a:ea typeface="黑体" panose="02010609060101010101" pitchFamily="49" charset="-122"/>
                </a:rPr>
                <a:t>光程差</a:t>
              </a:r>
            </a:p>
          </p:txBody>
        </p:sp>
        <p:graphicFrame>
          <p:nvGraphicFramePr>
            <p:cNvPr id="191" name="Object 55"/>
            <p:cNvGraphicFramePr>
              <a:graphicFrameLocks noChangeAspect="1"/>
            </p:cNvGraphicFramePr>
            <p:nvPr/>
          </p:nvGraphicFramePr>
          <p:xfrm>
            <a:off x="4339" y="3510"/>
            <a:ext cx="941" cy="297"/>
          </p:xfrm>
          <a:graphic>
            <a:graphicData uri="http://schemas.openxmlformats.org/presentationml/2006/ole">
              <mc:AlternateContent xmlns:mc="http://schemas.openxmlformats.org/markup-compatibility/2006">
                <mc:Choice xmlns:v="urn:schemas-microsoft-com:vml" Requires="v">
                  <p:oleObj spid="_x0000_s87184" name="Equation" r:id="rId13" imgW="876300" imgH="279400" progId="Equation.3">
                    <p:embed/>
                  </p:oleObj>
                </mc:Choice>
                <mc:Fallback>
                  <p:oleObj name="Equation" r:id="rId13" imgW="876300" imgH="279400" progId="Equation.3">
                    <p:embed/>
                    <p:pic>
                      <p:nvPicPr>
                        <p:cNvPr id="0" name="图片 8714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39" y="3510"/>
                          <a:ext cx="941" cy="297"/>
                        </a:xfrm>
                        <a:prstGeom prst="rect">
                          <a:avLst/>
                        </a:prstGeom>
                        <a:noFill/>
                        <a:ln>
                          <a:noFill/>
                        </a:ln>
                        <a:extLst>
                          <a:ext uri="{909E8E84-426E-40DD-AFC4-6F175D3DCCD1}">
                            <a14:hiddenFill xmlns:a14="http://schemas.microsoft.com/office/drawing/2010/main">
                              <a:gradFill rotWithShape="0">
                                <a:gsLst>
                                  <a:gs pos="0">
                                    <a:srgbClr val="CCFFFF">
                                      <a:gamma/>
                                      <a:shade val="76078"/>
                                      <a:invGamma/>
                                    </a:srgbClr>
                                  </a:gs>
                                  <a:gs pos="50000">
                                    <a:srgbClr val="CCFFFF"/>
                                  </a:gs>
                                  <a:gs pos="100000">
                                    <a:srgbClr val="CCFFFF">
                                      <a:gamma/>
                                      <a:shade val="76078"/>
                                      <a:invGamma/>
                                    </a:srgbClr>
                                  </a:gs>
                                </a:gsLst>
                                <a:lin ang="5400000" scaled="1"/>
                              </a:gradFill>
                            </a14:hiddenFill>
                          </a:ext>
                          <a:ext uri="{91240B29-F687-4F45-9708-019B960494DF}">
                            <a14:hiddenLine xmlns:a14="http://schemas.microsoft.com/office/drawing/2010/main" w="9525">
                              <a:solidFill>
                                <a:srgbClr val="FF0066"/>
                              </a:solidFill>
                              <a:miter lim="800000"/>
                              <a:headEnd/>
                              <a:tailEnd/>
                            </a14:hiddenLine>
                          </a:ext>
                        </a:extLst>
                      </p:spPr>
                    </p:pic>
                  </p:oleObj>
                </mc:Fallback>
              </mc:AlternateContent>
            </a:graphicData>
          </a:graphic>
        </p:graphicFrame>
      </p:grpSp>
      <p:grpSp>
        <p:nvGrpSpPr>
          <p:cNvPr id="192" name="Group 56"/>
          <p:cNvGrpSpPr/>
          <p:nvPr/>
        </p:nvGrpSpPr>
        <p:grpSpPr bwMode="auto">
          <a:xfrm>
            <a:off x="1447800" y="1600200"/>
            <a:ext cx="3903663" cy="528638"/>
            <a:chOff x="912" y="633"/>
            <a:chExt cx="2459" cy="333"/>
          </a:xfrm>
        </p:grpSpPr>
        <p:sp>
          <p:nvSpPr>
            <p:cNvPr id="193" name="Text Box 57"/>
            <p:cNvSpPr txBox="1">
              <a:spLocks noChangeArrowheads="1"/>
            </p:cNvSpPr>
            <p:nvPr/>
          </p:nvSpPr>
          <p:spPr bwMode="auto">
            <a:xfrm>
              <a:off x="912" y="633"/>
              <a:ext cx="1392" cy="333"/>
            </a:xfrm>
            <a:prstGeom prst="rect">
              <a:avLst/>
            </a:prstGeom>
            <a:gradFill rotWithShape="0">
              <a:gsLst>
                <a:gs pos="0">
                  <a:srgbClr val="F3F9EB"/>
                </a:gs>
                <a:gs pos="50000">
                  <a:srgbClr val="FFFFFF"/>
                </a:gs>
                <a:gs pos="100000">
                  <a:srgbClr val="F3F9EB"/>
                </a:gs>
              </a:gsLst>
              <a:lin ang="5400000" scaled="1"/>
            </a:gradFill>
            <a:ln w="9525">
              <a:solidFill>
                <a:srgbClr val="008000"/>
              </a:solidFill>
              <a:miter lim="800000"/>
            </a:ln>
            <a:effectLst/>
          </p:spPr>
          <p:txBody>
            <a:bodyPr>
              <a:spAutoFit/>
            </a:bodyPr>
            <a:lstStyle/>
            <a:p>
              <a:pPr>
                <a:spcBef>
                  <a:spcPct val="50000"/>
                </a:spcBef>
              </a:pPr>
              <a:r>
                <a:rPr lang="en-US" altLang="zh-CN" sz="2800" b="1" dirty="0">
                  <a:solidFill>
                    <a:srgbClr val="1C1C1C"/>
                  </a:solidFill>
                  <a:latin typeface="Times New Roman" panose="02020603050405020304" pitchFamily="18" charset="0"/>
                </a:rPr>
                <a:t>       </a:t>
              </a:r>
              <a:r>
                <a:rPr lang="zh-CN" altLang="en-US" sz="2800" dirty="0">
                  <a:solidFill>
                    <a:srgbClr val="1C1C1C"/>
                  </a:solidFill>
                  <a:latin typeface="黑体" panose="02010609060101010101" pitchFamily="49" charset="-122"/>
                  <a:ea typeface="黑体" panose="02010609060101010101" pitchFamily="49" charset="-122"/>
                </a:rPr>
                <a:t>的像</a:t>
              </a:r>
            </a:p>
          </p:txBody>
        </p:sp>
        <p:sp>
          <p:nvSpPr>
            <p:cNvPr id="194" name="Rectangle 58"/>
            <p:cNvSpPr>
              <a:spLocks noChangeArrowheads="1"/>
            </p:cNvSpPr>
            <p:nvPr/>
          </p:nvSpPr>
          <p:spPr bwMode="auto">
            <a:xfrm>
              <a:off x="2363" y="680"/>
              <a:ext cx="1008" cy="192"/>
            </a:xfrm>
            <a:prstGeom prst="rect">
              <a:avLst/>
            </a:prstGeom>
            <a:solidFill>
              <a:srgbClr val="00FFFF">
                <a:alpha val="50000"/>
              </a:srgbClr>
            </a:solidFill>
            <a:ln w="28575">
              <a:solidFill>
                <a:schemeClr val="tx2"/>
              </a:solidFill>
              <a:prstDash val="dash"/>
              <a:miter lim="800000"/>
            </a:ln>
            <a:effectLst/>
          </p:spPr>
          <p:txBody>
            <a:bodyPr wrap="none" anchor="ctr"/>
            <a:lstStyle/>
            <a:p>
              <a:endParaRPr lang="zh-CN" altLang="en-US"/>
            </a:p>
          </p:txBody>
        </p:sp>
        <p:graphicFrame>
          <p:nvGraphicFramePr>
            <p:cNvPr id="195" name="Object 59"/>
            <p:cNvGraphicFramePr>
              <a:graphicFrameLocks noChangeAspect="1"/>
            </p:cNvGraphicFramePr>
            <p:nvPr/>
          </p:nvGraphicFramePr>
          <p:xfrm>
            <a:off x="1872" y="667"/>
            <a:ext cx="348" cy="293"/>
          </p:xfrm>
          <a:graphic>
            <a:graphicData uri="http://schemas.openxmlformats.org/presentationml/2006/ole">
              <mc:AlternateContent xmlns:mc="http://schemas.openxmlformats.org/markup-compatibility/2006">
                <mc:Choice xmlns:v="urn:schemas-microsoft-com:vml" Requires="v">
                  <p:oleObj spid="_x0000_s87185" name="Equation" r:id="rId15" imgW="457200" imgH="368300" progId="Equation.3">
                    <p:embed/>
                  </p:oleObj>
                </mc:Choice>
                <mc:Fallback>
                  <p:oleObj name="Equation" r:id="rId15" imgW="457200" imgH="368300" progId="Equation.3">
                    <p:embed/>
                    <p:pic>
                      <p:nvPicPr>
                        <p:cNvPr id="0" name="图片 8714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72" y="667"/>
                          <a:ext cx="348" cy="2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6" name="Object 60"/>
            <p:cNvGraphicFramePr>
              <a:graphicFrameLocks noChangeAspect="1"/>
            </p:cNvGraphicFramePr>
            <p:nvPr/>
          </p:nvGraphicFramePr>
          <p:xfrm>
            <a:off x="1008" y="664"/>
            <a:ext cx="336" cy="296"/>
          </p:xfrm>
          <a:graphic>
            <a:graphicData uri="http://schemas.openxmlformats.org/presentationml/2006/ole">
              <mc:AlternateContent xmlns:mc="http://schemas.openxmlformats.org/markup-compatibility/2006">
                <mc:Choice xmlns:v="urn:schemas-microsoft-com:vml" Requires="v">
                  <p:oleObj spid="_x0000_s87186" name="Equation" r:id="rId17" imgW="419100" imgH="368300" progId="Equation.3">
                    <p:embed/>
                  </p:oleObj>
                </mc:Choice>
                <mc:Fallback>
                  <p:oleObj name="Equation" r:id="rId17" imgW="419100" imgH="368300" progId="Equation.3">
                    <p:embed/>
                    <p:pic>
                      <p:nvPicPr>
                        <p:cNvPr id="0" name="图片 8714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08" y="664"/>
                          <a:ext cx="336" cy="2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97" name="Group 61"/>
          <p:cNvGrpSpPr/>
          <p:nvPr/>
        </p:nvGrpSpPr>
        <p:grpSpPr bwMode="auto">
          <a:xfrm>
            <a:off x="4419600" y="1954211"/>
            <a:ext cx="2590800" cy="558800"/>
            <a:chOff x="2784" y="856"/>
            <a:chExt cx="1632" cy="352"/>
          </a:xfrm>
        </p:grpSpPr>
        <p:grpSp>
          <p:nvGrpSpPr>
            <p:cNvPr id="198" name="Group 62"/>
            <p:cNvGrpSpPr/>
            <p:nvPr/>
          </p:nvGrpSpPr>
          <p:grpSpPr bwMode="auto">
            <a:xfrm>
              <a:off x="3408" y="856"/>
              <a:ext cx="1008" cy="352"/>
              <a:chOff x="2832" y="800"/>
              <a:chExt cx="1008" cy="352"/>
            </a:xfrm>
          </p:grpSpPr>
          <p:sp>
            <p:nvSpPr>
              <p:cNvPr id="201" name="Line 63"/>
              <p:cNvSpPr>
                <a:spLocks noChangeShapeType="1"/>
              </p:cNvSpPr>
              <p:nvPr/>
            </p:nvSpPr>
            <p:spPr bwMode="auto">
              <a:xfrm>
                <a:off x="2832" y="816"/>
                <a:ext cx="960" cy="0"/>
              </a:xfrm>
              <a:prstGeom prst="line">
                <a:avLst/>
              </a:prstGeom>
              <a:noFill/>
              <a:ln w="28575">
                <a:solidFill>
                  <a:srgbClr val="0000FF"/>
                </a:solidFill>
                <a:prstDash val="dash"/>
                <a:round/>
              </a:ln>
              <a:effectLst/>
            </p:spPr>
            <p:txBody>
              <a:bodyPr wrap="none" anchor="ctr"/>
              <a:lstStyle/>
              <a:p>
                <a:endParaRPr lang="zh-CN" altLang="en-US"/>
              </a:p>
            </p:txBody>
          </p:sp>
          <p:sp>
            <p:nvSpPr>
              <p:cNvPr id="202" name="Line 64"/>
              <p:cNvSpPr>
                <a:spLocks noChangeShapeType="1"/>
              </p:cNvSpPr>
              <p:nvPr/>
            </p:nvSpPr>
            <p:spPr bwMode="auto">
              <a:xfrm>
                <a:off x="2832" y="1138"/>
                <a:ext cx="960" cy="0"/>
              </a:xfrm>
              <a:prstGeom prst="line">
                <a:avLst/>
              </a:prstGeom>
              <a:noFill/>
              <a:ln w="28575">
                <a:solidFill>
                  <a:srgbClr val="0000FF"/>
                </a:solidFill>
                <a:prstDash val="dash"/>
                <a:round/>
              </a:ln>
              <a:effectLst/>
            </p:spPr>
            <p:txBody>
              <a:bodyPr wrap="none" anchor="ctr"/>
              <a:lstStyle/>
              <a:p>
                <a:endParaRPr lang="zh-CN" altLang="en-US"/>
              </a:p>
            </p:txBody>
          </p:sp>
          <p:sp>
            <p:nvSpPr>
              <p:cNvPr id="203" name="Line 65"/>
              <p:cNvSpPr>
                <a:spLocks noChangeShapeType="1"/>
              </p:cNvSpPr>
              <p:nvPr/>
            </p:nvSpPr>
            <p:spPr bwMode="auto">
              <a:xfrm>
                <a:off x="3600" y="816"/>
                <a:ext cx="0" cy="336"/>
              </a:xfrm>
              <a:prstGeom prst="line">
                <a:avLst/>
              </a:prstGeom>
              <a:noFill/>
              <a:ln w="19050">
                <a:solidFill>
                  <a:srgbClr val="FF0066"/>
                </a:solidFill>
                <a:round/>
                <a:headEnd type="triangle" w="sm" len="lg"/>
                <a:tailEnd type="triangle" w="sm" len="lg"/>
              </a:ln>
              <a:effectLst/>
            </p:spPr>
            <p:txBody>
              <a:bodyPr wrap="none" anchor="ctr"/>
              <a:lstStyle/>
              <a:p>
                <a:endParaRPr lang="zh-CN" altLang="en-US"/>
              </a:p>
            </p:txBody>
          </p:sp>
          <p:graphicFrame>
            <p:nvGraphicFramePr>
              <p:cNvPr id="204" name="Object 66"/>
              <p:cNvGraphicFramePr>
                <a:graphicFrameLocks noChangeAspect="1"/>
              </p:cNvGraphicFramePr>
              <p:nvPr/>
            </p:nvGraphicFramePr>
            <p:xfrm>
              <a:off x="3612" y="800"/>
              <a:ext cx="228" cy="304"/>
            </p:xfrm>
            <a:graphic>
              <a:graphicData uri="http://schemas.openxmlformats.org/presentationml/2006/ole">
                <mc:AlternateContent xmlns:mc="http://schemas.openxmlformats.org/markup-compatibility/2006">
                  <mc:Choice xmlns:v="urn:schemas-microsoft-com:vml" Requires="v">
                    <p:oleObj spid="_x0000_s87187" name="Equation" r:id="rId19" imgW="190500" imgH="254000" progId="Equation.3">
                      <p:embed/>
                    </p:oleObj>
                  </mc:Choice>
                  <mc:Fallback>
                    <p:oleObj name="Equation" r:id="rId19" imgW="190500" imgH="254000" progId="Equation.3">
                      <p:embed/>
                      <p:pic>
                        <p:nvPicPr>
                          <p:cNvPr id="0" name="图片 8714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12" y="800"/>
                            <a:ext cx="228" cy="3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99" name="Line 67"/>
            <p:cNvSpPr>
              <a:spLocks noChangeShapeType="1"/>
            </p:cNvSpPr>
            <p:nvPr/>
          </p:nvSpPr>
          <p:spPr bwMode="auto">
            <a:xfrm flipV="1">
              <a:off x="2784" y="864"/>
              <a:ext cx="0" cy="336"/>
            </a:xfrm>
            <a:prstGeom prst="line">
              <a:avLst/>
            </a:prstGeom>
            <a:noFill/>
            <a:ln w="9525">
              <a:solidFill>
                <a:srgbClr val="990099"/>
              </a:solidFill>
              <a:prstDash val="dash"/>
              <a:round/>
            </a:ln>
            <a:effectLst/>
          </p:spPr>
          <p:txBody>
            <a:bodyPr wrap="none"/>
            <a:lstStyle/>
            <a:p>
              <a:endParaRPr lang="zh-CN" altLang="en-US"/>
            </a:p>
          </p:txBody>
        </p:sp>
        <p:sp>
          <p:nvSpPr>
            <p:cNvPr id="200" name="Line 68"/>
            <p:cNvSpPr>
              <a:spLocks noChangeShapeType="1"/>
            </p:cNvSpPr>
            <p:nvPr/>
          </p:nvSpPr>
          <p:spPr bwMode="auto">
            <a:xfrm flipV="1">
              <a:off x="2856" y="864"/>
              <a:ext cx="0" cy="336"/>
            </a:xfrm>
            <a:prstGeom prst="line">
              <a:avLst/>
            </a:prstGeom>
            <a:noFill/>
            <a:ln w="9525">
              <a:solidFill>
                <a:srgbClr val="990099"/>
              </a:solidFill>
              <a:prstDash val="dash"/>
              <a:round/>
            </a:ln>
            <a:effec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blinds(horizontal)">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272" fill="hold" nodeType="clickEffect">
                                  <p:stCondLst>
                                    <p:cond delay="0"/>
                                  </p:stCondLst>
                                  <p:childTnLst>
                                    <p:set>
                                      <p:cBhvr>
                                        <p:cTn id="11" dur="1" fill="hold">
                                          <p:stCondLst>
                                            <p:cond delay="0"/>
                                          </p:stCondLst>
                                        </p:cTn>
                                        <p:tgtEl>
                                          <p:spTgt spid="197"/>
                                        </p:tgtEl>
                                        <p:attrNameLst>
                                          <p:attrName>style.visibility</p:attrName>
                                        </p:attrNameLst>
                                      </p:cBhvr>
                                      <p:to>
                                        <p:strVal val="visible"/>
                                      </p:to>
                                    </p:set>
                                    <p:anim calcmode="lin" valueType="num">
                                      <p:cBhvr>
                                        <p:cTn id="12" dur="500" fill="hold"/>
                                        <p:tgtEl>
                                          <p:spTgt spid="197"/>
                                        </p:tgtEl>
                                        <p:attrNameLst>
                                          <p:attrName>ppt_w</p:attrName>
                                        </p:attrNameLst>
                                      </p:cBhvr>
                                      <p:tavLst>
                                        <p:tav tm="0">
                                          <p:val>
                                            <p:strVal val="2/3*#ppt_w"/>
                                          </p:val>
                                        </p:tav>
                                        <p:tav tm="100000">
                                          <p:val>
                                            <p:strVal val="#ppt_w"/>
                                          </p:val>
                                        </p:tav>
                                      </p:tavLst>
                                    </p:anim>
                                    <p:anim calcmode="lin" valueType="num">
                                      <p:cBhvr>
                                        <p:cTn id="13" dur="500" fill="hold"/>
                                        <p:tgtEl>
                                          <p:spTgt spid="197"/>
                                        </p:tgtEl>
                                        <p:attrNameLst>
                                          <p:attrName>ppt_h</p:attrName>
                                        </p:attrNameLst>
                                      </p:cBhvr>
                                      <p:tavLst>
                                        <p:tav tm="0">
                                          <p:val>
                                            <p:strVal val="2/3*#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89"/>
                                        </p:tgtEl>
                                        <p:attrNameLst>
                                          <p:attrName>style.visibility</p:attrName>
                                        </p:attrNameLst>
                                      </p:cBhvr>
                                      <p:to>
                                        <p:strVal val="visible"/>
                                      </p:to>
                                    </p:set>
                                    <p:animEffect transition="in" filter="blinds(horizontal)">
                                      <p:cBhvr>
                                        <p:cTn id="18" dur="5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2" cstate="print">
            <a:extLst>
              <a:ext uri="{28A0092B-C50C-407E-A947-70E740481C1C}">
                <a14:useLocalDpi xmlns:a14="http://schemas.microsoft.com/office/drawing/2010/main" val="0"/>
              </a:ext>
            </a:extLst>
          </a:blip>
          <a:stretch>
            <a:fillRect/>
          </a:stretch>
        </p:blipFill>
        <p:spPr>
          <a:xfrm>
            <a:off x="762000" y="1447800"/>
            <a:ext cx="7700010" cy="3810000"/>
          </a:xfrm>
          <a:prstGeom prst="rect">
            <a:avLst/>
          </a:prstGeom>
        </p:spPr>
      </p:pic>
      <p:sp>
        <p:nvSpPr>
          <p:cNvPr id="4" name="矩形 3"/>
          <p:cNvSpPr/>
          <p:nvPr/>
        </p:nvSpPr>
        <p:spPr>
          <a:xfrm>
            <a:off x="838200" y="152400"/>
            <a:ext cx="2451312" cy="584775"/>
          </a:xfrm>
          <a:prstGeom prst="rect">
            <a:avLst/>
          </a:prstGeom>
        </p:spPr>
        <p:txBody>
          <a:bodyPr wrap="none">
            <a:spAutoFit/>
          </a:bodyPr>
          <a:lstStyle/>
          <a:p>
            <a:r>
              <a:rPr lang="zh-CN" altLang="zh-CN" sz="3200" b="1" dirty="0">
                <a:solidFill>
                  <a:srgbClr val="00B050"/>
                </a:solidFill>
                <a:latin typeface="黑体" panose="02010609060101010101" pitchFamily="49" charset="-122"/>
                <a:ea typeface="黑体" panose="02010609060101010101" pitchFamily="49" charset="-122"/>
              </a:rPr>
              <a:t>二 干涉条纹</a:t>
            </a:r>
            <a:endParaRPr lang="zh-CN" altLang="zh-CN" sz="3200" dirty="0">
              <a:solidFill>
                <a:srgbClr val="00B050"/>
              </a:solidFill>
              <a:latin typeface="黑体" panose="02010609060101010101" pitchFamily="49" charset="-122"/>
              <a:ea typeface="黑体" panose="02010609060101010101" pitchFamily="49" charset="-122"/>
            </a:endParaRPr>
          </a:p>
        </p:txBody>
      </p:sp>
      <p:sp>
        <p:nvSpPr>
          <p:cNvPr id="5" name="矩形 4"/>
          <p:cNvSpPr/>
          <p:nvPr/>
        </p:nvSpPr>
        <p:spPr>
          <a:xfrm>
            <a:off x="1524000" y="5486401"/>
            <a:ext cx="6629400" cy="523220"/>
          </a:xfrm>
          <a:prstGeom prst="rect">
            <a:avLst/>
          </a:prstGeom>
        </p:spPr>
        <p:txBody>
          <a:bodyPr wrap="square">
            <a:spAutoFit/>
          </a:bodyPr>
          <a:lstStyle/>
          <a:p>
            <a:r>
              <a:rPr lang="zh-CN" altLang="zh-CN" sz="2800" dirty="0">
                <a:latin typeface="黑体" panose="02010609060101010101" pitchFamily="49" charset="-122"/>
                <a:ea typeface="黑体" panose="02010609060101010101" pitchFamily="49" charset="-122"/>
              </a:rPr>
              <a:t>迈克尔逊干涉仪产生的等倾干涉条纹</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
          <p:cNvSpPr>
            <a:spLocks noChangeArrowheads="1"/>
          </p:cNvSpPr>
          <p:nvPr/>
        </p:nvSpPr>
        <p:spPr bwMode="auto">
          <a:xfrm>
            <a:off x="684213" y="404813"/>
            <a:ext cx="3111500"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defRPr sz="2800" b="1">
                <a:solidFill>
                  <a:schemeClr val="tx1"/>
                </a:solidFill>
                <a:latin typeface="Times New Roman" panose="02020603050405020304" pitchFamily="18" charset="0"/>
                <a:ea typeface="宋体" panose="02010600030101010101" pitchFamily="2" charset="-122"/>
              </a:defRPr>
            </a:lvl1pPr>
            <a:lvl2pPr marL="742950" indent="-285750" defTabSz="762000">
              <a:defRPr sz="2800" b="1">
                <a:solidFill>
                  <a:schemeClr val="tx1"/>
                </a:solidFill>
                <a:latin typeface="Times New Roman" panose="02020603050405020304" pitchFamily="18" charset="0"/>
                <a:ea typeface="宋体" panose="02010600030101010101" pitchFamily="2" charset="-122"/>
              </a:defRPr>
            </a:lvl2pPr>
            <a:lvl3pPr marL="1143000" indent="-228600" defTabSz="762000">
              <a:defRPr sz="2800" b="1">
                <a:solidFill>
                  <a:schemeClr val="tx1"/>
                </a:solidFill>
                <a:latin typeface="Times New Roman" panose="02020603050405020304" pitchFamily="18" charset="0"/>
                <a:ea typeface="宋体" panose="02010600030101010101" pitchFamily="2" charset="-122"/>
              </a:defRPr>
            </a:lvl3pPr>
            <a:lvl4pPr marL="1600200" indent="-228600" defTabSz="762000">
              <a:defRPr sz="2800" b="1">
                <a:solidFill>
                  <a:schemeClr val="tx1"/>
                </a:solidFill>
                <a:latin typeface="Times New Roman" panose="02020603050405020304" pitchFamily="18" charset="0"/>
                <a:ea typeface="宋体" panose="02010600030101010101" pitchFamily="2" charset="-122"/>
              </a:defRPr>
            </a:lvl4pPr>
            <a:lvl5pPr marL="2057400" indent="-228600" defTabSz="762000">
              <a:defRPr sz="28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50000"/>
              </a:spcBef>
              <a:spcAft>
                <a:spcPct val="0"/>
              </a:spcAft>
            </a:pPr>
            <a:r>
              <a:rPr kumimoji="1" lang="zh-CN" altLang="en-US" sz="3200" dirty="0">
                <a:solidFill>
                  <a:srgbClr val="00B050"/>
                </a:solidFill>
                <a:latin typeface="黑体" panose="02010609060101010101" pitchFamily="49" charset="-122"/>
                <a:ea typeface="黑体" panose="02010609060101010101" pitchFamily="49" charset="-122"/>
              </a:rPr>
              <a:t>一</a:t>
            </a:r>
            <a:r>
              <a:rPr kumimoji="1" lang="en-US" altLang="zh-CN" sz="3200" dirty="0">
                <a:solidFill>
                  <a:srgbClr val="00B050"/>
                </a:solidFill>
                <a:latin typeface="黑体" panose="02010609060101010101" pitchFamily="49" charset="-122"/>
                <a:ea typeface="黑体" panose="02010609060101010101" pitchFamily="49" charset="-122"/>
              </a:rPr>
              <a:t>. </a:t>
            </a:r>
            <a:r>
              <a:rPr kumimoji="1" lang="zh-CN" altLang="en-US" sz="3200" dirty="0">
                <a:solidFill>
                  <a:srgbClr val="00B050"/>
                </a:solidFill>
                <a:latin typeface="黑体" panose="02010609060101010101" pitchFamily="49" charset="-122"/>
                <a:ea typeface="黑体" panose="02010609060101010101" pitchFamily="49" charset="-122"/>
              </a:rPr>
              <a:t>位移电流</a:t>
            </a:r>
          </a:p>
        </p:txBody>
      </p:sp>
      <p:grpSp>
        <p:nvGrpSpPr>
          <p:cNvPr id="48" name="Group 6"/>
          <p:cNvGrpSpPr/>
          <p:nvPr/>
        </p:nvGrpSpPr>
        <p:grpSpPr bwMode="auto">
          <a:xfrm>
            <a:off x="811213" y="1652588"/>
            <a:ext cx="2590800" cy="2133600"/>
            <a:chOff x="0" y="0"/>
            <a:chExt cx="1632" cy="1344"/>
          </a:xfrm>
        </p:grpSpPr>
        <p:graphicFrame>
          <p:nvGraphicFramePr>
            <p:cNvPr id="49" name="Object 7"/>
            <p:cNvGraphicFramePr/>
            <p:nvPr/>
          </p:nvGraphicFramePr>
          <p:xfrm>
            <a:off x="0" y="720"/>
            <a:ext cx="188" cy="339"/>
          </p:xfrm>
          <a:graphic>
            <a:graphicData uri="http://schemas.openxmlformats.org/presentationml/2006/ole">
              <mc:AlternateContent xmlns:mc="http://schemas.openxmlformats.org/markup-compatibility/2006">
                <mc:Choice xmlns:v="urn:schemas-microsoft-com:vml" Requires="v">
                  <p:oleObj spid="_x0000_s158151" r:id="rId3" imgW="90805" imgH="154940" progId="Equation.2">
                    <p:embed/>
                  </p:oleObj>
                </mc:Choice>
                <mc:Fallback>
                  <p:oleObj r:id="rId3" imgW="90805" imgH="154940" progId="Equation.2">
                    <p:embed/>
                    <p:pic>
                      <p:nvPicPr>
                        <p:cNvPr id="0" name="Picture 28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20"/>
                          <a:ext cx="188" cy="339"/>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0" name="Group 8"/>
            <p:cNvGrpSpPr/>
            <p:nvPr/>
          </p:nvGrpSpPr>
          <p:grpSpPr bwMode="auto">
            <a:xfrm>
              <a:off x="192" y="0"/>
              <a:ext cx="1440" cy="1344"/>
              <a:chOff x="0" y="0"/>
              <a:chExt cx="2304" cy="1584"/>
            </a:xfrm>
          </p:grpSpPr>
          <p:sp>
            <p:nvSpPr>
              <p:cNvPr id="51" name="Line 9"/>
              <p:cNvSpPr>
                <a:spLocks noChangeShapeType="1"/>
              </p:cNvSpPr>
              <p:nvPr/>
            </p:nvSpPr>
            <p:spPr bwMode="auto">
              <a:xfrm>
                <a:off x="1008" y="0"/>
                <a:ext cx="0" cy="1008"/>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52" name="Line 10"/>
              <p:cNvSpPr>
                <a:spLocks noChangeShapeType="1"/>
              </p:cNvSpPr>
              <p:nvPr/>
            </p:nvSpPr>
            <p:spPr bwMode="auto">
              <a:xfrm>
                <a:off x="1632" y="0"/>
                <a:ext cx="0" cy="1008"/>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53" name="Line 11"/>
              <p:cNvSpPr>
                <a:spLocks noChangeShapeType="1"/>
              </p:cNvSpPr>
              <p:nvPr/>
            </p:nvSpPr>
            <p:spPr bwMode="auto">
              <a:xfrm>
                <a:off x="0" y="576"/>
                <a:ext cx="100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54" name="Line 12"/>
              <p:cNvSpPr>
                <a:spLocks noChangeShapeType="1"/>
              </p:cNvSpPr>
              <p:nvPr/>
            </p:nvSpPr>
            <p:spPr bwMode="auto">
              <a:xfrm>
                <a:off x="1632" y="576"/>
                <a:ext cx="672"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55" name="Line 13"/>
              <p:cNvSpPr>
                <a:spLocks noChangeShapeType="1"/>
              </p:cNvSpPr>
              <p:nvPr/>
            </p:nvSpPr>
            <p:spPr bwMode="auto">
              <a:xfrm>
                <a:off x="0" y="576"/>
                <a:ext cx="0" cy="864"/>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56" name="Line 14"/>
              <p:cNvSpPr>
                <a:spLocks noChangeShapeType="1"/>
              </p:cNvSpPr>
              <p:nvPr/>
            </p:nvSpPr>
            <p:spPr bwMode="auto">
              <a:xfrm>
                <a:off x="0" y="1440"/>
                <a:ext cx="7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57" name="Line 15"/>
              <p:cNvSpPr>
                <a:spLocks noChangeShapeType="1"/>
              </p:cNvSpPr>
              <p:nvPr/>
            </p:nvSpPr>
            <p:spPr bwMode="auto">
              <a:xfrm>
                <a:off x="768" y="1296"/>
                <a:ext cx="0" cy="288"/>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58" name="Line 16"/>
              <p:cNvSpPr>
                <a:spLocks noChangeShapeType="1"/>
              </p:cNvSpPr>
              <p:nvPr/>
            </p:nvSpPr>
            <p:spPr bwMode="auto">
              <a:xfrm>
                <a:off x="864" y="1392"/>
                <a:ext cx="0" cy="9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59" name="Line 17"/>
              <p:cNvSpPr>
                <a:spLocks noChangeShapeType="1"/>
              </p:cNvSpPr>
              <p:nvPr/>
            </p:nvSpPr>
            <p:spPr bwMode="auto">
              <a:xfrm>
                <a:off x="864" y="1440"/>
                <a:ext cx="720"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60" name="Line 18"/>
              <p:cNvSpPr>
                <a:spLocks noChangeShapeType="1"/>
              </p:cNvSpPr>
              <p:nvPr/>
            </p:nvSpPr>
            <p:spPr bwMode="auto">
              <a:xfrm flipV="1">
                <a:off x="1584" y="1248"/>
                <a:ext cx="288" cy="192"/>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61" name="Line 19"/>
              <p:cNvSpPr>
                <a:spLocks noChangeShapeType="1"/>
              </p:cNvSpPr>
              <p:nvPr/>
            </p:nvSpPr>
            <p:spPr bwMode="auto">
              <a:xfrm>
                <a:off x="1776" y="1440"/>
                <a:ext cx="52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62" name="Line 20"/>
              <p:cNvSpPr>
                <a:spLocks noChangeShapeType="1"/>
              </p:cNvSpPr>
              <p:nvPr/>
            </p:nvSpPr>
            <p:spPr bwMode="auto">
              <a:xfrm>
                <a:off x="2304" y="576"/>
                <a:ext cx="0" cy="864"/>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63" name="Line 21"/>
              <p:cNvSpPr>
                <a:spLocks noChangeShapeType="1"/>
              </p:cNvSpPr>
              <p:nvPr/>
            </p:nvSpPr>
            <p:spPr bwMode="auto">
              <a:xfrm>
                <a:off x="1776" y="1152"/>
                <a:ext cx="192" cy="192"/>
              </a:xfrm>
              <a:prstGeom prst="line">
                <a:avLst/>
              </a:prstGeom>
              <a:noFill/>
              <a:ln w="12700">
                <a:solidFill>
                  <a:srgbClr val="00000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64" name="Line 22"/>
              <p:cNvSpPr>
                <a:spLocks noChangeShapeType="1"/>
              </p:cNvSpPr>
              <p:nvPr/>
            </p:nvSpPr>
            <p:spPr bwMode="auto">
              <a:xfrm>
                <a:off x="0" y="912"/>
                <a:ext cx="0" cy="240"/>
              </a:xfrm>
              <a:prstGeom prst="line">
                <a:avLst/>
              </a:prstGeom>
              <a:noFill/>
              <a:ln w="38100">
                <a:solidFill>
                  <a:srgbClr val="FF0066"/>
                </a:solidFill>
                <a:round/>
                <a:head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nvGrpSpPr>
              <p:cNvPr id="65" name="Group 23"/>
              <p:cNvGrpSpPr/>
              <p:nvPr/>
            </p:nvGrpSpPr>
            <p:grpSpPr bwMode="auto">
              <a:xfrm>
                <a:off x="1826" y="198"/>
                <a:ext cx="319" cy="387"/>
                <a:chOff x="0" y="0"/>
                <a:chExt cx="319" cy="387"/>
              </a:xfrm>
            </p:grpSpPr>
            <p:sp>
              <p:nvSpPr>
                <p:cNvPr id="66" name="Line 24"/>
                <p:cNvSpPr>
                  <a:spLocks noChangeShapeType="1"/>
                </p:cNvSpPr>
                <p:nvPr/>
              </p:nvSpPr>
              <p:spPr bwMode="auto">
                <a:xfrm>
                  <a:off x="127" y="387"/>
                  <a:ext cx="192" cy="0"/>
                </a:xfrm>
                <a:prstGeom prst="line">
                  <a:avLst/>
                </a:prstGeom>
                <a:noFill/>
                <a:ln w="38100">
                  <a:solidFill>
                    <a:srgbClr val="FF330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aphicFrame>
              <p:nvGraphicFramePr>
                <p:cNvPr id="67" name="Object 25"/>
                <p:cNvGraphicFramePr/>
                <p:nvPr/>
              </p:nvGraphicFramePr>
              <p:xfrm>
                <a:off x="0" y="0"/>
                <a:ext cx="188" cy="339"/>
              </p:xfrm>
              <a:graphic>
                <a:graphicData uri="http://schemas.openxmlformats.org/presentationml/2006/ole">
                  <mc:AlternateContent xmlns:mc="http://schemas.openxmlformats.org/markup-compatibility/2006">
                    <mc:Choice xmlns:v="urn:schemas-microsoft-com:vml" Requires="v">
                      <p:oleObj spid="_x0000_s158152" r:id="rId5" imgW="90805" imgH="154940" progId="Equation.2">
                        <p:embed/>
                      </p:oleObj>
                    </mc:Choice>
                    <mc:Fallback>
                      <p:oleObj r:id="rId5" imgW="90805" imgH="154940" progId="Equation.2">
                        <p:embed/>
                        <p:pic>
                          <p:nvPicPr>
                            <p:cNvPr id="0" name="Picture 28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88" cy="339"/>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grpSp>
        <p:nvGrpSpPr>
          <p:cNvPr id="68" name="Group 27"/>
          <p:cNvGrpSpPr/>
          <p:nvPr/>
        </p:nvGrpSpPr>
        <p:grpSpPr bwMode="auto">
          <a:xfrm>
            <a:off x="963613" y="2019300"/>
            <a:ext cx="835025" cy="574675"/>
            <a:chOff x="0" y="0"/>
            <a:chExt cx="526" cy="362"/>
          </a:xfrm>
        </p:grpSpPr>
        <p:sp>
          <p:nvSpPr>
            <p:cNvPr id="69" name="Line 28"/>
            <p:cNvSpPr>
              <a:spLocks noChangeShapeType="1"/>
            </p:cNvSpPr>
            <p:nvPr/>
          </p:nvSpPr>
          <p:spPr bwMode="auto">
            <a:xfrm>
              <a:off x="526" y="90"/>
              <a:ext cx="0" cy="144"/>
            </a:xfrm>
            <a:prstGeom prst="line">
              <a:avLst/>
            </a:prstGeom>
            <a:noFill/>
            <a:ln w="38100">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0" name="Oval 29"/>
            <p:cNvSpPr>
              <a:spLocks noChangeArrowheads="1"/>
            </p:cNvSpPr>
            <p:nvPr/>
          </p:nvSpPr>
          <p:spPr bwMode="auto">
            <a:xfrm>
              <a:off x="302" y="10"/>
              <a:ext cx="208" cy="352"/>
            </a:xfrm>
            <a:prstGeom prst="ellipse">
              <a:avLst/>
            </a:prstGeom>
            <a:noFill/>
            <a:ln w="508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aphicFrame>
          <p:nvGraphicFramePr>
            <p:cNvPr id="71" name="Object 30"/>
            <p:cNvGraphicFramePr/>
            <p:nvPr/>
          </p:nvGraphicFramePr>
          <p:xfrm>
            <a:off x="0" y="0"/>
            <a:ext cx="279" cy="279"/>
          </p:xfrm>
          <a:graphic>
            <a:graphicData uri="http://schemas.openxmlformats.org/presentationml/2006/ole">
              <mc:AlternateContent xmlns:mc="http://schemas.openxmlformats.org/markup-compatibility/2006">
                <mc:Choice xmlns:v="urn:schemas-microsoft-com:vml" Requires="v">
                  <p:oleObj spid="_x0000_s158153" r:id="rId6" imgW="155575" imgH="155575" progId="Equation.2">
                    <p:embed/>
                  </p:oleObj>
                </mc:Choice>
                <mc:Fallback>
                  <p:oleObj r:id="rId6" imgW="155575" imgH="155575" progId="Equation.2">
                    <p:embed/>
                    <p:pic>
                      <p:nvPicPr>
                        <p:cNvPr id="0" name="Picture 29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79" cy="279"/>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72" name="Group 31"/>
          <p:cNvGrpSpPr/>
          <p:nvPr/>
        </p:nvGrpSpPr>
        <p:grpSpPr bwMode="auto">
          <a:xfrm>
            <a:off x="1506538" y="1638300"/>
            <a:ext cx="533400" cy="992188"/>
            <a:chOff x="0" y="0"/>
            <a:chExt cx="336" cy="625"/>
          </a:xfrm>
        </p:grpSpPr>
        <p:graphicFrame>
          <p:nvGraphicFramePr>
            <p:cNvPr id="73" name="Object 32"/>
            <p:cNvGraphicFramePr/>
            <p:nvPr/>
          </p:nvGraphicFramePr>
          <p:xfrm>
            <a:off x="0" y="0"/>
            <a:ext cx="336" cy="432"/>
          </p:xfrm>
          <a:graphic>
            <a:graphicData uri="http://schemas.openxmlformats.org/presentationml/2006/ole">
              <mc:AlternateContent xmlns:mc="http://schemas.openxmlformats.org/markup-compatibility/2006">
                <mc:Choice xmlns:v="urn:schemas-microsoft-com:vml" Requires="v">
                  <p:oleObj spid="_x0000_s158154" r:id="rId8" imgW="167640" imgH="206375" progId="Equation.2">
                    <p:embed/>
                  </p:oleObj>
                </mc:Choice>
                <mc:Fallback>
                  <p:oleObj r:id="rId8" imgW="167640" imgH="206375" progId="Equation.2">
                    <p:embed/>
                    <p:pic>
                      <p:nvPicPr>
                        <p:cNvPr id="0" name="Picture 29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336" cy="43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 name="未知"/>
            <p:cNvSpPr/>
            <p:nvPr/>
          </p:nvSpPr>
          <p:spPr bwMode="auto">
            <a:xfrm>
              <a:off x="0" y="240"/>
              <a:ext cx="328" cy="385"/>
            </a:xfrm>
            <a:custGeom>
              <a:avLst/>
              <a:gdLst>
                <a:gd name="T0" fmla="*/ 48 w 328"/>
                <a:gd name="T1" fmla="*/ 0 h 385"/>
                <a:gd name="T2" fmla="*/ 104 w 328"/>
                <a:gd name="T3" fmla="*/ 5 h 385"/>
                <a:gd name="T4" fmla="*/ 145 w 328"/>
                <a:gd name="T5" fmla="*/ 5 h 385"/>
                <a:gd name="T6" fmla="*/ 187 w 328"/>
                <a:gd name="T7" fmla="*/ 5 h 385"/>
                <a:gd name="T8" fmla="*/ 229 w 328"/>
                <a:gd name="T9" fmla="*/ 5 h 385"/>
                <a:gd name="T10" fmla="*/ 257 w 328"/>
                <a:gd name="T11" fmla="*/ 47 h 385"/>
                <a:gd name="T12" fmla="*/ 285 w 328"/>
                <a:gd name="T13" fmla="*/ 88 h 385"/>
                <a:gd name="T14" fmla="*/ 299 w 328"/>
                <a:gd name="T15" fmla="*/ 130 h 385"/>
                <a:gd name="T16" fmla="*/ 313 w 328"/>
                <a:gd name="T17" fmla="*/ 172 h 385"/>
                <a:gd name="T18" fmla="*/ 327 w 328"/>
                <a:gd name="T19" fmla="*/ 214 h 385"/>
                <a:gd name="T20" fmla="*/ 327 w 328"/>
                <a:gd name="T21" fmla="*/ 256 h 385"/>
                <a:gd name="T22" fmla="*/ 327 w 328"/>
                <a:gd name="T23" fmla="*/ 298 h 385"/>
                <a:gd name="T24" fmla="*/ 327 w 328"/>
                <a:gd name="T25" fmla="*/ 340 h 385"/>
                <a:gd name="T26" fmla="*/ 285 w 328"/>
                <a:gd name="T27" fmla="*/ 367 h 385"/>
                <a:gd name="T28" fmla="*/ 243 w 328"/>
                <a:gd name="T29" fmla="*/ 367 h 385"/>
                <a:gd name="T30" fmla="*/ 159 w 328"/>
                <a:gd name="T31" fmla="*/ 367 h 385"/>
                <a:gd name="T32" fmla="*/ 20 w 328"/>
                <a:gd name="T33" fmla="*/ 381 h 385"/>
                <a:gd name="T34" fmla="*/ 0 w 328"/>
                <a:gd name="T35" fmla="*/ 384 h 3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8" h="385">
                  <a:moveTo>
                    <a:pt x="48" y="0"/>
                  </a:moveTo>
                  <a:lnTo>
                    <a:pt x="104" y="5"/>
                  </a:lnTo>
                  <a:lnTo>
                    <a:pt x="145" y="5"/>
                  </a:lnTo>
                  <a:lnTo>
                    <a:pt x="187" y="5"/>
                  </a:lnTo>
                  <a:lnTo>
                    <a:pt x="229" y="5"/>
                  </a:lnTo>
                  <a:lnTo>
                    <a:pt x="257" y="47"/>
                  </a:lnTo>
                  <a:lnTo>
                    <a:pt x="285" y="88"/>
                  </a:lnTo>
                  <a:lnTo>
                    <a:pt x="299" y="130"/>
                  </a:lnTo>
                  <a:lnTo>
                    <a:pt x="313" y="172"/>
                  </a:lnTo>
                  <a:lnTo>
                    <a:pt x="327" y="214"/>
                  </a:lnTo>
                  <a:lnTo>
                    <a:pt x="327" y="256"/>
                  </a:lnTo>
                  <a:lnTo>
                    <a:pt x="327" y="298"/>
                  </a:lnTo>
                  <a:lnTo>
                    <a:pt x="327" y="340"/>
                  </a:lnTo>
                  <a:lnTo>
                    <a:pt x="285" y="367"/>
                  </a:lnTo>
                  <a:lnTo>
                    <a:pt x="243" y="367"/>
                  </a:lnTo>
                  <a:lnTo>
                    <a:pt x="159" y="367"/>
                  </a:lnTo>
                  <a:lnTo>
                    <a:pt x="20" y="381"/>
                  </a:lnTo>
                  <a:lnTo>
                    <a:pt x="0" y="384"/>
                  </a:lnTo>
                </a:path>
              </a:pathLst>
            </a:custGeom>
            <a:noFill/>
            <a:ln w="25400" cap="rnd" cmpd="sng">
              <a:solidFill>
                <a:srgbClr val="3333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grpSp>
        <p:nvGrpSpPr>
          <p:cNvPr id="75" name="Group 34"/>
          <p:cNvGrpSpPr/>
          <p:nvPr/>
        </p:nvGrpSpPr>
        <p:grpSpPr bwMode="auto">
          <a:xfrm>
            <a:off x="1497013" y="1268413"/>
            <a:ext cx="1219200" cy="1963737"/>
            <a:chOff x="0" y="0"/>
            <a:chExt cx="1008" cy="1340"/>
          </a:xfrm>
        </p:grpSpPr>
        <p:sp>
          <p:nvSpPr>
            <p:cNvPr id="76" name="未知"/>
            <p:cNvSpPr/>
            <p:nvPr/>
          </p:nvSpPr>
          <p:spPr bwMode="auto">
            <a:xfrm>
              <a:off x="0" y="0"/>
              <a:ext cx="914" cy="1340"/>
            </a:xfrm>
            <a:custGeom>
              <a:avLst/>
              <a:gdLst>
                <a:gd name="T0" fmla="*/ 48 w 914"/>
                <a:gd name="T1" fmla="*/ 511 h 1340"/>
                <a:gd name="T2" fmla="*/ 76 w 914"/>
                <a:gd name="T3" fmla="*/ 446 h 1340"/>
                <a:gd name="T4" fmla="*/ 104 w 914"/>
                <a:gd name="T5" fmla="*/ 390 h 1340"/>
                <a:gd name="T6" fmla="*/ 131 w 914"/>
                <a:gd name="T7" fmla="*/ 334 h 1340"/>
                <a:gd name="T8" fmla="*/ 159 w 914"/>
                <a:gd name="T9" fmla="*/ 293 h 1340"/>
                <a:gd name="T10" fmla="*/ 187 w 914"/>
                <a:gd name="T11" fmla="*/ 251 h 1340"/>
                <a:gd name="T12" fmla="*/ 243 w 914"/>
                <a:gd name="T13" fmla="*/ 195 h 1340"/>
                <a:gd name="T14" fmla="*/ 285 w 914"/>
                <a:gd name="T15" fmla="*/ 139 h 1340"/>
                <a:gd name="T16" fmla="*/ 327 w 914"/>
                <a:gd name="T17" fmla="*/ 111 h 1340"/>
                <a:gd name="T18" fmla="*/ 383 w 914"/>
                <a:gd name="T19" fmla="*/ 83 h 1340"/>
                <a:gd name="T20" fmla="*/ 494 w 914"/>
                <a:gd name="T21" fmla="*/ 27 h 1340"/>
                <a:gd name="T22" fmla="*/ 536 w 914"/>
                <a:gd name="T23" fmla="*/ 0 h 1340"/>
                <a:gd name="T24" fmla="*/ 578 w 914"/>
                <a:gd name="T25" fmla="*/ 0 h 1340"/>
                <a:gd name="T26" fmla="*/ 690 w 914"/>
                <a:gd name="T27" fmla="*/ 0 h 1340"/>
                <a:gd name="T28" fmla="*/ 732 w 914"/>
                <a:gd name="T29" fmla="*/ 0 h 1340"/>
                <a:gd name="T30" fmla="*/ 774 w 914"/>
                <a:gd name="T31" fmla="*/ 0 h 1340"/>
                <a:gd name="T32" fmla="*/ 801 w 914"/>
                <a:gd name="T33" fmla="*/ 41 h 1340"/>
                <a:gd name="T34" fmla="*/ 829 w 914"/>
                <a:gd name="T35" fmla="*/ 83 h 1340"/>
                <a:gd name="T36" fmla="*/ 857 w 914"/>
                <a:gd name="T37" fmla="*/ 125 h 1340"/>
                <a:gd name="T38" fmla="*/ 871 w 914"/>
                <a:gd name="T39" fmla="*/ 237 h 1340"/>
                <a:gd name="T40" fmla="*/ 885 w 914"/>
                <a:gd name="T41" fmla="*/ 293 h 1340"/>
                <a:gd name="T42" fmla="*/ 885 w 914"/>
                <a:gd name="T43" fmla="*/ 334 h 1340"/>
                <a:gd name="T44" fmla="*/ 899 w 914"/>
                <a:gd name="T45" fmla="*/ 376 h 1340"/>
                <a:gd name="T46" fmla="*/ 913 w 914"/>
                <a:gd name="T47" fmla="*/ 432 h 1340"/>
                <a:gd name="T48" fmla="*/ 913 w 914"/>
                <a:gd name="T49" fmla="*/ 530 h 1340"/>
                <a:gd name="T50" fmla="*/ 913 w 914"/>
                <a:gd name="T51" fmla="*/ 613 h 1340"/>
                <a:gd name="T52" fmla="*/ 913 w 914"/>
                <a:gd name="T53" fmla="*/ 697 h 1340"/>
                <a:gd name="T54" fmla="*/ 913 w 914"/>
                <a:gd name="T55" fmla="*/ 739 h 1340"/>
                <a:gd name="T56" fmla="*/ 913 w 914"/>
                <a:gd name="T57" fmla="*/ 781 h 1340"/>
                <a:gd name="T58" fmla="*/ 913 w 914"/>
                <a:gd name="T59" fmla="*/ 837 h 1340"/>
                <a:gd name="T60" fmla="*/ 913 w 914"/>
                <a:gd name="T61" fmla="*/ 892 h 1340"/>
                <a:gd name="T62" fmla="*/ 913 w 914"/>
                <a:gd name="T63" fmla="*/ 934 h 1340"/>
                <a:gd name="T64" fmla="*/ 913 w 914"/>
                <a:gd name="T65" fmla="*/ 1046 h 1340"/>
                <a:gd name="T66" fmla="*/ 913 w 914"/>
                <a:gd name="T67" fmla="*/ 1088 h 1340"/>
                <a:gd name="T68" fmla="*/ 913 w 914"/>
                <a:gd name="T69" fmla="*/ 1130 h 1340"/>
                <a:gd name="T70" fmla="*/ 899 w 914"/>
                <a:gd name="T71" fmla="*/ 1185 h 1340"/>
                <a:gd name="T72" fmla="*/ 871 w 914"/>
                <a:gd name="T73" fmla="*/ 1227 h 1340"/>
                <a:gd name="T74" fmla="*/ 829 w 914"/>
                <a:gd name="T75" fmla="*/ 1269 h 1340"/>
                <a:gd name="T76" fmla="*/ 787 w 914"/>
                <a:gd name="T77" fmla="*/ 1297 h 1340"/>
                <a:gd name="T78" fmla="*/ 746 w 914"/>
                <a:gd name="T79" fmla="*/ 1311 h 1340"/>
                <a:gd name="T80" fmla="*/ 704 w 914"/>
                <a:gd name="T81" fmla="*/ 1325 h 1340"/>
                <a:gd name="T82" fmla="*/ 606 w 914"/>
                <a:gd name="T83" fmla="*/ 1325 h 1340"/>
                <a:gd name="T84" fmla="*/ 466 w 914"/>
                <a:gd name="T85" fmla="*/ 1325 h 1340"/>
                <a:gd name="T86" fmla="*/ 383 w 914"/>
                <a:gd name="T87" fmla="*/ 1339 h 1340"/>
                <a:gd name="T88" fmla="*/ 327 w 914"/>
                <a:gd name="T89" fmla="*/ 1339 h 1340"/>
                <a:gd name="T90" fmla="*/ 285 w 914"/>
                <a:gd name="T91" fmla="*/ 1325 h 1340"/>
                <a:gd name="T92" fmla="*/ 243 w 914"/>
                <a:gd name="T93" fmla="*/ 1297 h 1340"/>
                <a:gd name="T94" fmla="*/ 229 w 914"/>
                <a:gd name="T95" fmla="*/ 1255 h 1340"/>
                <a:gd name="T96" fmla="*/ 201 w 914"/>
                <a:gd name="T97" fmla="*/ 1213 h 1340"/>
                <a:gd name="T98" fmla="*/ 173 w 914"/>
                <a:gd name="T99" fmla="*/ 1171 h 1340"/>
                <a:gd name="T100" fmla="*/ 145 w 914"/>
                <a:gd name="T101" fmla="*/ 1130 h 1340"/>
                <a:gd name="T102" fmla="*/ 104 w 914"/>
                <a:gd name="T103" fmla="*/ 1102 h 1340"/>
                <a:gd name="T104" fmla="*/ 62 w 914"/>
                <a:gd name="T105" fmla="*/ 1060 h 1340"/>
                <a:gd name="T106" fmla="*/ 48 w 914"/>
                <a:gd name="T107" fmla="*/ 1018 h 1340"/>
                <a:gd name="T108" fmla="*/ 34 w 914"/>
                <a:gd name="T109" fmla="*/ 962 h 1340"/>
                <a:gd name="T110" fmla="*/ 6 w 914"/>
                <a:gd name="T111" fmla="*/ 920 h 1340"/>
                <a:gd name="T112" fmla="*/ 6 w 914"/>
                <a:gd name="T113" fmla="*/ 878 h 1340"/>
                <a:gd name="T114" fmla="*/ 0 w 914"/>
                <a:gd name="T115" fmla="*/ 847 h 134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914" h="1340">
                  <a:moveTo>
                    <a:pt x="48" y="511"/>
                  </a:moveTo>
                  <a:lnTo>
                    <a:pt x="76" y="446"/>
                  </a:lnTo>
                  <a:lnTo>
                    <a:pt x="104" y="390"/>
                  </a:lnTo>
                  <a:lnTo>
                    <a:pt x="131" y="334"/>
                  </a:lnTo>
                  <a:lnTo>
                    <a:pt x="159" y="293"/>
                  </a:lnTo>
                  <a:lnTo>
                    <a:pt x="187" y="251"/>
                  </a:lnTo>
                  <a:lnTo>
                    <a:pt x="243" y="195"/>
                  </a:lnTo>
                  <a:lnTo>
                    <a:pt x="285" y="139"/>
                  </a:lnTo>
                  <a:lnTo>
                    <a:pt x="327" y="111"/>
                  </a:lnTo>
                  <a:lnTo>
                    <a:pt x="383" y="83"/>
                  </a:lnTo>
                  <a:lnTo>
                    <a:pt x="494" y="27"/>
                  </a:lnTo>
                  <a:lnTo>
                    <a:pt x="536" y="0"/>
                  </a:lnTo>
                  <a:lnTo>
                    <a:pt x="578" y="0"/>
                  </a:lnTo>
                  <a:lnTo>
                    <a:pt x="690" y="0"/>
                  </a:lnTo>
                  <a:lnTo>
                    <a:pt x="732" y="0"/>
                  </a:lnTo>
                  <a:lnTo>
                    <a:pt x="774" y="0"/>
                  </a:lnTo>
                  <a:lnTo>
                    <a:pt x="801" y="41"/>
                  </a:lnTo>
                  <a:lnTo>
                    <a:pt x="829" y="83"/>
                  </a:lnTo>
                  <a:lnTo>
                    <a:pt x="857" y="125"/>
                  </a:lnTo>
                  <a:lnTo>
                    <a:pt x="871" y="237"/>
                  </a:lnTo>
                  <a:lnTo>
                    <a:pt x="885" y="293"/>
                  </a:lnTo>
                  <a:lnTo>
                    <a:pt x="885" y="334"/>
                  </a:lnTo>
                  <a:lnTo>
                    <a:pt x="899" y="376"/>
                  </a:lnTo>
                  <a:lnTo>
                    <a:pt x="913" y="432"/>
                  </a:lnTo>
                  <a:lnTo>
                    <a:pt x="913" y="530"/>
                  </a:lnTo>
                  <a:lnTo>
                    <a:pt x="913" y="613"/>
                  </a:lnTo>
                  <a:lnTo>
                    <a:pt x="913" y="697"/>
                  </a:lnTo>
                  <a:lnTo>
                    <a:pt x="913" y="739"/>
                  </a:lnTo>
                  <a:lnTo>
                    <a:pt x="913" y="781"/>
                  </a:lnTo>
                  <a:lnTo>
                    <a:pt x="913" y="837"/>
                  </a:lnTo>
                  <a:lnTo>
                    <a:pt x="913" y="892"/>
                  </a:lnTo>
                  <a:lnTo>
                    <a:pt x="913" y="934"/>
                  </a:lnTo>
                  <a:lnTo>
                    <a:pt x="913" y="1046"/>
                  </a:lnTo>
                  <a:lnTo>
                    <a:pt x="913" y="1088"/>
                  </a:lnTo>
                  <a:lnTo>
                    <a:pt x="913" y="1130"/>
                  </a:lnTo>
                  <a:lnTo>
                    <a:pt x="899" y="1185"/>
                  </a:lnTo>
                  <a:lnTo>
                    <a:pt x="871" y="1227"/>
                  </a:lnTo>
                  <a:lnTo>
                    <a:pt x="829" y="1269"/>
                  </a:lnTo>
                  <a:lnTo>
                    <a:pt x="787" y="1297"/>
                  </a:lnTo>
                  <a:lnTo>
                    <a:pt x="746" y="1311"/>
                  </a:lnTo>
                  <a:lnTo>
                    <a:pt x="704" y="1325"/>
                  </a:lnTo>
                  <a:lnTo>
                    <a:pt x="606" y="1325"/>
                  </a:lnTo>
                  <a:lnTo>
                    <a:pt x="466" y="1325"/>
                  </a:lnTo>
                  <a:lnTo>
                    <a:pt x="383" y="1339"/>
                  </a:lnTo>
                  <a:lnTo>
                    <a:pt x="327" y="1339"/>
                  </a:lnTo>
                  <a:lnTo>
                    <a:pt x="285" y="1325"/>
                  </a:lnTo>
                  <a:lnTo>
                    <a:pt x="243" y="1297"/>
                  </a:lnTo>
                  <a:lnTo>
                    <a:pt x="229" y="1255"/>
                  </a:lnTo>
                  <a:lnTo>
                    <a:pt x="201" y="1213"/>
                  </a:lnTo>
                  <a:lnTo>
                    <a:pt x="173" y="1171"/>
                  </a:lnTo>
                  <a:lnTo>
                    <a:pt x="145" y="1130"/>
                  </a:lnTo>
                  <a:lnTo>
                    <a:pt x="104" y="1102"/>
                  </a:lnTo>
                  <a:lnTo>
                    <a:pt x="62" y="1060"/>
                  </a:lnTo>
                  <a:lnTo>
                    <a:pt x="48" y="1018"/>
                  </a:lnTo>
                  <a:lnTo>
                    <a:pt x="34" y="962"/>
                  </a:lnTo>
                  <a:lnTo>
                    <a:pt x="6" y="920"/>
                  </a:lnTo>
                  <a:lnTo>
                    <a:pt x="6" y="878"/>
                  </a:lnTo>
                  <a:lnTo>
                    <a:pt x="0" y="847"/>
                  </a:lnTo>
                </a:path>
              </a:pathLst>
            </a:custGeom>
            <a:noFill/>
            <a:ln w="12700" cap="rnd" cmpd="sng">
              <a:solidFill>
                <a:srgbClr val="FF3300"/>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aphicFrame>
          <p:nvGraphicFramePr>
            <p:cNvPr id="77" name="Object 36"/>
            <p:cNvGraphicFramePr/>
            <p:nvPr/>
          </p:nvGraphicFramePr>
          <p:xfrm>
            <a:off x="672" y="528"/>
            <a:ext cx="336" cy="426"/>
          </p:xfrm>
          <a:graphic>
            <a:graphicData uri="http://schemas.openxmlformats.org/presentationml/2006/ole">
              <mc:AlternateContent xmlns:mc="http://schemas.openxmlformats.org/markup-compatibility/2006">
                <mc:Choice xmlns:v="urn:schemas-microsoft-com:vml" Requires="v">
                  <p:oleObj spid="_x0000_s158155" r:id="rId10" imgW="180340" imgH="206375" progId="Equation.2">
                    <p:embed/>
                  </p:oleObj>
                </mc:Choice>
                <mc:Fallback>
                  <p:oleObj r:id="rId10" imgW="180340" imgH="206375" progId="Equation.2">
                    <p:embed/>
                    <p:pic>
                      <p:nvPicPr>
                        <p:cNvPr id="0" name="Picture 292"/>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2" y="528"/>
                          <a:ext cx="336" cy="42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78" name="Text Box 10"/>
          <p:cNvSpPr txBox="1">
            <a:spLocks noChangeArrowheads="1"/>
          </p:cNvSpPr>
          <p:nvPr/>
        </p:nvSpPr>
        <p:spPr bwMode="auto">
          <a:xfrm>
            <a:off x="4067175" y="765175"/>
            <a:ext cx="18335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defRPr/>
            </a:pPr>
            <a:r>
              <a:rPr kumimoji="0" lang="zh-CN" altLang="en-US" sz="3200" b="1" i="0" u="none" strike="noStrike" kern="0" cap="none" spc="0" normalizeH="0" baseline="0" noProof="0">
                <a:ln>
                  <a:noFill/>
                </a:ln>
                <a:solidFill>
                  <a:srgbClr val="FF0066"/>
                </a:solidFill>
                <a:effectLst/>
                <a:uLnTx/>
                <a:uFillTx/>
                <a:latin typeface="Times New Roman" panose="02020603050405020304" pitchFamily="18" charset="0"/>
                <a:ea typeface="宋体" panose="02010600030101010101" pitchFamily="2" charset="-122"/>
              </a:rPr>
              <a:t>电荷守恒</a:t>
            </a:r>
          </a:p>
        </p:txBody>
      </p:sp>
      <p:graphicFrame>
        <p:nvGraphicFramePr>
          <p:cNvPr id="79" name="Object 1"/>
          <p:cNvGraphicFramePr/>
          <p:nvPr/>
        </p:nvGraphicFramePr>
        <p:xfrm>
          <a:off x="4140200" y="1563688"/>
          <a:ext cx="3357563" cy="1092200"/>
        </p:xfrm>
        <a:graphic>
          <a:graphicData uri="http://schemas.openxmlformats.org/presentationml/2006/ole">
            <mc:AlternateContent xmlns:mc="http://schemas.openxmlformats.org/markup-compatibility/2006">
              <mc:Choice xmlns:v="urn:schemas-microsoft-com:vml" Requires="v">
                <p:oleObj spid="_x0000_s158156" name="Equation" r:id="rId12" imgW="1473200" imgH="457200" progId="Equation.DSMT4">
                  <p:embed/>
                </p:oleObj>
              </mc:Choice>
              <mc:Fallback>
                <p:oleObj name="Equation" r:id="rId12" imgW="1473200" imgH="457200" progId="Equation.DSMT4">
                  <p:embed/>
                  <p:pic>
                    <p:nvPicPr>
                      <p:cNvPr id="0" name="Picture 293"/>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40200" y="1563688"/>
                        <a:ext cx="3357563" cy="109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0" name="Object 2"/>
          <p:cNvGraphicFramePr/>
          <p:nvPr/>
        </p:nvGraphicFramePr>
        <p:xfrm>
          <a:off x="5651500" y="2641600"/>
          <a:ext cx="2405063" cy="1092200"/>
        </p:xfrm>
        <a:graphic>
          <a:graphicData uri="http://schemas.openxmlformats.org/presentationml/2006/ole">
            <mc:AlternateContent xmlns:mc="http://schemas.openxmlformats.org/markup-compatibility/2006">
              <mc:Choice xmlns:v="urn:schemas-microsoft-com:vml" Requires="v">
                <p:oleObj spid="_x0000_s158157" name="Equation" r:id="rId14" imgW="1054100" imgH="457200" progId="Equation.DSMT4">
                  <p:embed/>
                </p:oleObj>
              </mc:Choice>
              <mc:Fallback>
                <p:oleObj name="Equation" r:id="rId14" imgW="1054100" imgH="457200" progId="Equation.DSMT4">
                  <p:embed/>
                  <p:pic>
                    <p:nvPicPr>
                      <p:cNvPr id="0" name="Picture 294"/>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51500" y="2641600"/>
                        <a:ext cx="2405063" cy="109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 name="Object 3"/>
          <p:cNvGraphicFramePr/>
          <p:nvPr/>
        </p:nvGraphicFramePr>
        <p:xfrm>
          <a:off x="4951413" y="3860800"/>
          <a:ext cx="3825875" cy="1092200"/>
        </p:xfrm>
        <a:graphic>
          <a:graphicData uri="http://schemas.openxmlformats.org/presentationml/2006/ole">
            <mc:AlternateContent xmlns:mc="http://schemas.openxmlformats.org/markup-compatibility/2006">
              <mc:Choice xmlns:v="urn:schemas-microsoft-com:vml" Requires="v">
                <p:oleObj spid="_x0000_s158158" name="Equation" r:id="rId16" imgW="1676400" imgH="457200" progId="Equation.DSMT4">
                  <p:embed/>
                </p:oleObj>
              </mc:Choice>
              <mc:Fallback>
                <p:oleObj name="Equation" r:id="rId16" imgW="1676400" imgH="457200" progId="Equation.DSMT4">
                  <p:embed/>
                  <p:pic>
                    <p:nvPicPr>
                      <p:cNvPr id="0" name="Picture 295"/>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51413" y="3860800"/>
                        <a:ext cx="3825875" cy="109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 name="Object 5"/>
          <p:cNvGraphicFramePr/>
          <p:nvPr/>
        </p:nvGraphicFramePr>
        <p:xfrm>
          <a:off x="400050" y="4149725"/>
          <a:ext cx="3667125" cy="936625"/>
        </p:xfrm>
        <a:graphic>
          <a:graphicData uri="http://schemas.openxmlformats.org/presentationml/2006/ole">
            <mc:AlternateContent xmlns:mc="http://schemas.openxmlformats.org/markup-compatibility/2006">
              <mc:Choice xmlns:v="urn:schemas-microsoft-com:vml" Requires="v">
                <p:oleObj spid="_x0000_s158159" r:id="rId18" imgW="1499235" imgH="368300" progId="Equation.3">
                  <p:embed/>
                </p:oleObj>
              </mc:Choice>
              <mc:Fallback>
                <p:oleObj r:id="rId18" imgW="1499235" imgH="368300" progId="Equation.3">
                  <p:embed/>
                  <p:pic>
                    <p:nvPicPr>
                      <p:cNvPr id="0" name="Picture 296"/>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00050" y="4149725"/>
                        <a:ext cx="3667125"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 name="Object 6"/>
          <p:cNvGraphicFramePr/>
          <p:nvPr/>
        </p:nvGraphicFramePr>
        <p:xfrm>
          <a:off x="4572000" y="5445125"/>
          <a:ext cx="4000500" cy="1092200"/>
        </p:xfrm>
        <a:graphic>
          <a:graphicData uri="http://schemas.openxmlformats.org/presentationml/2006/ole">
            <mc:AlternateContent xmlns:mc="http://schemas.openxmlformats.org/markup-compatibility/2006">
              <mc:Choice xmlns:v="urn:schemas-microsoft-com:vml" Requires="v">
                <p:oleObj spid="_x0000_s158160" name="Equation" r:id="rId20" imgW="1752600" imgH="457200" progId="Equation.DSMT4">
                  <p:embed/>
                </p:oleObj>
              </mc:Choice>
              <mc:Fallback>
                <p:oleObj name="Equation" r:id="rId20" imgW="1752600" imgH="457200" progId="Equation.DSMT4">
                  <p:embed/>
                  <p:pic>
                    <p:nvPicPr>
                      <p:cNvPr id="0" name="Picture 297"/>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72000" y="5445125"/>
                        <a:ext cx="4000500" cy="109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4" name="Object 7"/>
          <p:cNvGraphicFramePr/>
          <p:nvPr/>
        </p:nvGraphicFramePr>
        <p:xfrm>
          <a:off x="1400175" y="5589588"/>
          <a:ext cx="1681163" cy="1062037"/>
        </p:xfrm>
        <a:graphic>
          <a:graphicData uri="http://schemas.openxmlformats.org/presentationml/2006/ole">
            <mc:AlternateContent xmlns:mc="http://schemas.openxmlformats.org/markup-compatibility/2006">
              <mc:Choice xmlns:v="urn:schemas-microsoft-com:vml" Requires="v">
                <p:oleObj spid="_x0000_s158161" name="Equation" r:id="rId22" imgW="735965" imgH="444500" progId="Equation.DSMT4">
                  <p:embed/>
                </p:oleObj>
              </mc:Choice>
              <mc:Fallback>
                <p:oleObj name="Equation" r:id="rId22" imgW="735965" imgH="444500" progId="Equation.DSMT4">
                  <p:embed/>
                  <p:pic>
                    <p:nvPicPr>
                      <p:cNvPr id="0" name="Picture 298"/>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00175" y="5589588"/>
                        <a:ext cx="1681163" cy="1062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blinds(horizontal)">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blinds(horizontal)">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blinds(horizontal)">
                                      <p:cBhvr>
                                        <p:cTn id="17" dur="5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blinds(vertical)">
                                      <p:cBhvr>
                                        <p:cTn id="22" dur="500"/>
                                        <p:tgtEl>
                                          <p:spTgt spid="7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blinds(horizontal)">
                                      <p:cBhvr>
                                        <p:cTn id="27" dur="500"/>
                                        <p:tgtEl>
                                          <p:spTgt spid="75"/>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wipe(down)">
                                      <p:cBhvr>
                                        <p:cTn id="30" dur="500"/>
                                        <p:tgtEl>
                                          <p:spTgt spid="78"/>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79"/>
                                        </p:tgtEl>
                                        <p:attrNameLst>
                                          <p:attrName>style.visibility</p:attrName>
                                        </p:attrNameLst>
                                      </p:cBhvr>
                                      <p:to>
                                        <p:strVal val="visible"/>
                                      </p:to>
                                    </p:set>
                                    <p:animEffect transition="in" filter="blinds(horizontal)">
                                      <p:cBhvr>
                                        <p:cTn id="35" dur="500"/>
                                        <p:tgtEl>
                                          <p:spTgt spid="79"/>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blinds(horizontal)">
                                      <p:cBhvr>
                                        <p:cTn id="40" dur="500"/>
                                        <p:tgtEl>
                                          <p:spTgt spid="8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81"/>
                                        </p:tgtEl>
                                        <p:attrNameLst>
                                          <p:attrName>style.visibility</p:attrName>
                                        </p:attrNameLst>
                                      </p:cBhvr>
                                      <p:to>
                                        <p:strVal val="visible"/>
                                      </p:to>
                                    </p:set>
                                    <p:animEffect transition="in" filter="blinds(horizontal)">
                                      <p:cBhvr>
                                        <p:cTn id="45" dur="500"/>
                                        <p:tgtEl>
                                          <p:spTgt spid="81"/>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83"/>
                                        </p:tgtEl>
                                        <p:attrNameLst>
                                          <p:attrName>style.visibility</p:attrName>
                                        </p:attrNameLst>
                                      </p:cBhvr>
                                      <p:to>
                                        <p:strVal val="visible"/>
                                      </p:to>
                                    </p:set>
                                    <p:animEffect transition="in" filter="blinds(horizontal)">
                                      <p:cBhvr>
                                        <p:cTn id="50" dur="500"/>
                                        <p:tgtEl>
                                          <p:spTgt spid="83"/>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82"/>
                                        </p:tgtEl>
                                        <p:attrNameLst>
                                          <p:attrName>style.visibility</p:attrName>
                                        </p:attrNameLst>
                                      </p:cBhvr>
                                      <p:to>
                                        <p:strVal val="visible"/>
                                      </p:to>
                                    </p:set>
                                    <p:animEffect transition="in" filter="blinds(horizontal)">
                                      <p:cBhvr>
                                        <p:cTn id="55" dur="500"/>
                                        <p:tgtEl>
                                          <p:spTgt spid="82"/>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84"/>
                                        </p:tgtEl>
                                        <p:attrNameLst>
                                          <p:attrName>style.visibility</p:attrName>
                                        </p:attrNameLst>
                                      </p:cBhvr>
                                      <p:to>
                                        <p:strVal val="visible"/>
                                      </p:to>
                                    </p:set>
                                    <p:animEffect transition="in" filter="blinds(horizontal)">
                                      <p:cBhvr>
                                        <p:cTn id="60"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uild="p" autoUpdateAnimBg="0"/>
      <p:bldP spid="78"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457200" y="1371600"/>
            <a:ext cx="8153400" cy="5486400"/>
            <a:chOff x="288" y="528"/>
            <a:chExt cx="5136" cy="3456"/>
          </a:xfrm>
        </p:grpSpPr>
        <p:grpSp>
          <p:nvGrpSpPr>
            <p:cNvPr id="3" name="Group 3"/>
            <p:cNvGrpSpPr/>
            <p:nvPr/>
          </p:nvGrpSpPr>
          <p:grpSpPr bwMode="auto">
            <a:xfrm>
              <a:off x="288" y="528"/>
              <a:ext cx="5136" cy="3456"/>
              <a:chOff x="288" y="528"/>
              <a:chExt cx="5136" cy="3456"/>
            </a:xfrm>
          </p:grpSpPr>
          <p:grpSp>
            <p:nvGrpSpPr>
              <p:cNvPr id="4" name="Group 4"/>
              <p:cNvGrpSpPr/>
              <p:nvPr/>
            </p:nvGrpSpPr>
            <p:grpSpPr bwMode="auto">
              <a:xfrm>
                <a:off x="288" y="528"/>
                <a:ext cx="5136" cy="3456"/>
                <a:chOff x="288" y="528"/>
                <a:chExt cx="5136" cy="3456"/>
              </a:xfrm>
            </p:grpSpPr>
            <p:grpSp>
              <p:nvGrpSpPr>
                <p:cNvPr id="5" name="Group 5"/>
                <p:cNvGrpSpPr/>
                <p:nvPr/>
              </p:nvGrpSpPr>
              <p:grpSpPr bwMode="auto">
                <a:xfrm>
                  <a:off x="288" y="528"/>
                  <a:ext cx="5136" cy="3456"/>
                  <a:chOff x="288" y="528"/>
                  <a:chExt cx="5136" cy="3456"/>
                </a:xfrm>
              </p:grpSpPr>
              <p:grpSp>
                <p:nvGrpSpPr>
                  <p:cNvPr id="6" name="Group 6"/>
                  <p:cNvGrpSpPr/>
                  <p:nvPr/>
                </p:nvGrpSpPr>
                <p:grpSpPr bwMode="auto">
                  <a:xfrm>
                    <a:off x="288" y="528"/>
                    <a:ext cx="5136" cy="3456"/>
                    <a:chOff x="288" y="528"/>
                    <a:chExt cx="5136" cy="3456"/>
                  </a:xfrm>
                </p:grpSpPr>
                <p:grpSp>
                  <p:nvGrpSpPr>
                    <p:cNvPr id="7" name="Group 7"/>
                    <p:cNvGrpSpPr/>
                    <p:nvPr/>
                  </p:nvGrpSpPr>
                  <p:grpSpPr bwMode="auto">
                    <a:xfrm>
                      <a:off x="288" y="528"/>
                      <a:ext cx="5136" cy="3456"/>
                      <a:chOff x="288" y="528"/>
                      <a:chExt cx="5136" cy="3456"/>
                    </a:xfrm>
                  </p:grpSpPr>
                  <p:sp>
                    <p:nvSpPr>
                      <p:cNvPr id="121864" name="Rectangle 8"/>
                      <p:cNvSpPr>
                        <a:spLocks noChangeArrowheads="1"/>
                      </p:cNvSpPr>
                      <p:nvPr/>
                    </p:nvSpPr>
                    <p:spPr bwMode="auto">
                      <a:xfrm>
                        <a:off x="288" y="528"/>
                        <a:ext cx="5136" cy="3456"/>
                      </a:xfrm>
                      <a:prstGeom prst="rect">
                        <a:avLst/>
                      </a:prstGeom>
                      <a:solidFill>
                        <a:schemeClr val="bg1"/>
                      </a:solidFill>
                      <a:ln w="9525">
                        <a:solidFill>
                          <a:schemeClr val="tx2"/>
                        </a:solidFill>
                        <a:miter lim="800000"/>
                      </a:ln>
                      <a:effectLst/>
                    </p:spPr>
                    <p:txBody>
                      <a:bodyPr wrap="none" anchor="ctr"/>
                      <a:lstStyle/>
                      <a:p>
                        <a:endParaRPr lang="zh-CN" altLang="en-US"/>
                      </a:p>
                    </p:txBody>
                  </p:sp>
                  <p:grpSp>
                    <p:nvGrpSpPr>
                      <p:cNvPr id="8" name="Group 9"/>
                      <p:cNvGrpSpPr/>
                      <p:nvPr/>
                    </p:nvGrpSpPr>
                    <p:grpSpPr bwMode="auto">
                      <a:xfrm>
                        <a:off x="3504" y="528"/>
                        <a:ext cx="1920" cy="865"/>
                        <a:chOff x="3504" y="576"/>
                        <a:chExt cx="1920" cy="865"/>
                      </a:xfrm>
                    </p:grpSpPr>
                    <p:sp>
                      <p:nvSpPr>
                        <p:cNvPr id="121866" name="Rectangle 10"/>
                        <p:cNvSpPr>
                          <a:spLocks noChangeArrowheads="1"/>
                        </p:cNvSpPr>
                        <p:nvPr/>
                      </p:nvSpPr>
                      <p:spPr bwMode="auto">
                        <a:xfrm>
                          <a:off x="3504" y="576"/>
                          <a:ext cx="1920" cy="864"/>
                        </a:xfrm>
                        <a:prstGeom prst="rect">
                          <a:avLst/>
                        </a:prstGeom>
                        <a:gradFill rotWithShape="0">
                          <a:gsLst>
                            <a:gs pos="0">
                              <a:srgbClr val="FFFFFF"/>
                            </a:gs>
                            <a:gs pos="100000">
                              <a:srgbClr val="EDFAD2"/>
                            </a:gs>
                          </a:gsLst>
                          <a:lin ang="5400000" scaled="1"/>
                        </a:gradFill>
                        <a:ln w="9525">
                          <a:solidFill>
                            <a:schemeClr val="tx1"/>
                          </a:solidFill>
                          <a:miter lim="800000"/>
                        </a:ln>
                        <a:effectLst/>
                      </p:spPr>
                      <p:txBody>
                        <a:bodyPr wrap="none" anchor="ctr"/>
                        <a:lstStyle/>
                        <a:p>
                          <a:pPr algn="ctr"/>
                          <a:endParaRPr kumimoji="1" lang="zh-CN" altLang="zh-CN" sz="2400">
                            <a:latin typeface="Times New Roman" panose="02020603050405020304" pitchFamily="18" charset="0"/>
                          </a:endParaRPr>
                        </a:p>
                      </p:txBody>
                    </p:sp>
                    <p:grpSp>
                      <p:nvGrpSpPr>
                        <p:cNvPr id="9" name="Group 11"/>
                        <p:cNvGrpSpPr/>
                        <p:nvPr/>
                      </p:nvGrpSpPr>
                      <p:grpSpPr bwMode="auto">
                        <a:xfrm>
                          <a:off x="3552" y="576"/>
                          <a:ext cx="1872" cy="865"/>
                          <a:chOff x="3552" y="576"/>
                          <a:chExt cx="1872" cy="865"/>
                        </a:xfrm>
                      </p:grpSpPr>
                      <p:sp>
                        <p:nvSpPr>
                          <p:cNvPr id="121868" name="Text Box 12"/>
                          <p:cNvSpPr txBox="1">
                            <a:spLocks noChangeArrowheads="1"/>
                          </p:cNvSpPr>
                          <p:nvPr/>
                        </p:nvSpPr>
                        <p:spPr bwMode="auto">
                          <a:xfrm>
                            <a:off x="3552" y="576"/>
                            <a:ext cx="1872" cy="865"/>
                          </a:xfrm>
                          <a:prstGeom prst="rect">
                            <a:avLst/>
                          </a:prstGeom>
                          <a:noFill/>
                          <a:ln w="9525">
                            <a:noFill/>
                            <a:miter lim="800000"/>
                          </a:ln>
                          <a:effectLst/>
                        </p:spPr>
                        <p:txBody>
                          <a:bodyPr>
                            <a:spAutoFit/>
                          </a:bodyPr>
                          <a:lstStyle/>
                          <a:p>
                            <a:pPr>
                              <a:spcBef>
                                <a:spcPct val="50000"/>
                              </a:spcBef>
                            </a:pPr>
                            <a:r>
                              <a:rPr lang="zh-CN" altLang="en-US" sz="2800" dirty="0">
                                <a:solidFill>
                                  <a:srgbClr val="000000"/>
                                </a:solidFill>
                                <a:latin typeface="黑体" panose="02010609060101010101" pitchFamily="49" charset="-122"/>
                                <a:ea typeface="黑体" panose="02010609060101010101" pitchFamily="49" charset="-122"/>
                              </a:rPr>
                              <a:t>当   不垂直于       时，可形成劈尖型等厚干涉条纹</a:t>
                            </a:r>
                            <a:r>
                              <a:rPr lang="en-US" altLang="zh-CN" sz="2800" dirty="0">
                                <a:solidFill>
                                  <a:srgbClr val="000000"/>
                                </a:solidFill>
                                <a:latin typeface="黑体" panose="02010609060101010101" pitchFamily="49" charset="-122"/>
                                <a:ea typeface="黑体" panose="02010609060101010101" pitchFamily="49" charset="-122"/>
                              </a:rPr>
                              <a:t>.</a:t>
                            </a:r>
                          </a:p>
                        </p:txBody>
                      </p:sp>
                      <p:graphicFrame>
                        <p:nvGraphicFramePr>
                          <p:cNvPr id="121869" name="Object 13"/>
                          <p:cNvGraphicFramePr>
                            <a:graphicFrameLocks noChangeAspect="1"/>
                          </p:cNvGraphicFramePr>
                          <p:nvPr/>
                        </p:nvGraphicFramePr>
                        <p:xfrm>
                          <a:off x="3840" y="589"/>
                          <a:ext cx="336" cy="323"/>
                        </p:xfrm>
                        <a:graphic>
                          <a:graphicData uri="http://schemas.openxmlformats.org/presentationml/2006/ole">
                            <mc:AlternateContent xmlns:mc="http://schemas.openxmlformats.org/markup-compatibility/2006">
                              <mc:Choice xmlns:v="urn:schemas-microsoft-com:vml" Requires="v">
                                <p:oleObj spid="_x0000_s51358" name="Equation" r:id="rId3" imgW="330200" imgH="317500" progId="Equation.3">
                                  <p:embed/>
                                </p:oleObj>
                              </mc:Choice>
                              <mc:Fallback>
                                <p:oleObj name="Equation" r:id="rId3" imgW="330200" imgH="317500" progId="Equation.3">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 y="589"/>
                                        <a:ext cx="336" cy="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1870" name="Object 14"/>
                          <p:cNvGraphicFramePr>
                            <a:graphicFrameLocks noChangeAspect="1"/>
                          </p:cNvGraphicFramePr>
                          <p:nvPr/>
                        </p:nvGraphicFramePr>
                        <p:xfrm>
                          <a:off x="5005" y="576"/>
                          <a:ext cx="323" cy="336"/>
                        </p:xfrm>
                        <a:graphic>
                          <a:graphicData uri="http://schemas.openxmlformats.org/presentationml/2006/ole">
                            <mc:AlternateContent xmlns:mc="http://schemas.openxmlformats.org/markup-compatibility/2006">
                              <mc:Choice xmlns:v="urn:schemas-microsoft-com:vml" Requires="v">
                                <p:oleObj spid="_x0000_s51359" name="Equation" r:id="rId5" imgW="355600" imgH="317500" progId="Equation.3">
                                  <p:embed/>
                                </p:oleObj>
                              </mc:Choice>
                              <mc:Fallback>
                                <p:oleObj name="Equation" r:id="rId5" imgW="355600" imgH="317500" progId="Equation.3">
                                  <p:embed/>
                                  <p:pic>
                                    <p:nvPicPr>
                                      <p:cNvPr id="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 y="576"/>
                                        <a:ext cx="323"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10" name="Group 15"/>
                      <p:cNvGrpSpPr/>
                      <p:nvPr/>
                    </p:nvGrpSpPr>
                    <p:grpSpPr bwMode="auto">
                      <a:xfrm>
                        <a:off x="1188" y="2460"/>
                        <a:ext cx="1494" cy="72"/>
                        <a:chOff x="1188" y="2460"/>
                        <a:chExt cx="1494" cy="72"/>
                      </a:xfrm>
                    </p:grpSpPr>
                    <p:sp>
                      <p:nvSpPr>
                        <p:cNvPr id="121872" name="Freeform 16"/>
                        <p:cNvSpPr/>
                        <p:nvPr/>
                      </p:nvSpPr>
                      <p:spPr bwMode="auto">
                        <a:xfrm>
                          <a:off x="1188" y="2460"/>
                          <a:ext cx="1494" cy="72"/>
                        </a:xfrm>
                        <a:custGeom>
                          <a:avLst/>
                          <a:gdLst/>
                          <a:ahLst/>
                          <a:cxnLst>
                            <a:cxn ang="0">
                              <a:pos x="0" y="0"/>
                            </a:cxn>
                            <a:cxn ang="0">
                              <a:pos x="1278" y="0"/>
                            </a:cxn>
                            <a:cxn ang="0">
                              <a:pos x="1494" y="72"/>
                            </a:cxn>
                          </a:cxnLst>
                          <a:rect l="0" t="0" r="r" b="b"/>
                          <a:pathLst>
                            <a:path w="1494" h="72">
                              <a:moveTo>
                                <a:pt x="0" y="0"/>
                              </a:moveTo>
                              <a:lnTo>
                                <a:pt x="1278" y="0"/>
                              </a:lnTo>
                              <a:lnTo>
                                <a:pt x="1494" y="72"/>
                              </a:lnTo>
                            </a:path>
                          </a:pathLst>
                        </a:custGeom>
                        <a:noFill/>
                        <a:ln w="38100" cmpd="sng">
                          <a:solidFill>
                            <a:srgbClr val="FF0000"/>
                          </a:solidFill>
                          <a:round/>
                          <a:tailEnd type="none" w="sm" len="lg"/>
                        </a:ln>
                        <a:effectLst/>
                      </p:spPr>
                      <p:txBody>
                        <a:bodyPr wrap="none" anchor="ctr"/>
                        <a:lstStyle/>
                        <a:p>
                          <a:endParaRPr lang="zh-CN" altLang="en-US"/>
                        </a:p>
                      </p:txBody>
                    </p:sp>
                    <p:sp>
                      <p:nvSpPr>
                        <p:cNvPr id="121873" name="Line 17"/>
                        <p:cNvSpPr>
                          <a:spLocks noChangeShapeType="1"/>
                        </p:cNvSpPr>
                        <p:nvPr/>
                      </p:nvSpPr>
                      <p:spPr bwMode="auto">
                        <a:xfrm>
                          <a:off x="1451" y="2461"/>
                          <a:ext cx="270" cy="0"/>
                        </a:xfrm>
                        <a:prstGeom prst="line">
                          <a:avLst/>
                        </a:prstGeom>
                        <a:noFill/>
                        <a:ln w="38100">
                          <a:solidFill>
                            <a:srgbClr val="FF0000"/>
                          </a:solidFill>
                          <a:round/>
                          <a:tailEnd type="triangle" w="sm" len="lg"/>
                        </a:ln>
                        <a:effectLst/>
                      </p:spPr>
                      <p:txBody>
                        <a:bodyPr wrap="none" anchor="ctr"/>
                        <a:lstStyle/>
                        <a:p>
                          <a:endParaRPr lang="zh-CN" altLang="en-US"/>
                        </a:p>
                      </p:txBody>
                    </p:sp>
                  </p:grpSp>
                  <p:grpSp>
                    <p:nvGrpSpPr>
                      <p:cNvPr id="11" name="Group 18"/>
                      <p:cNvGrpSpPr/>
                      <p:nvPr/>
                    </p:nvGrpSpPr>
                    <p:grpSpPr bwMode="auto">
                      <a:xfrm>
                        <a:off x="911" y="962"/>
                        <a:ext cx="1297" cy="334"/>
                        <a:chOff x="618" y="757"/>
                        <a:chExt cx="1297" cy="334"/>
                      </a:xfrm>
                    </p:grpSpPr>
                    <p:sp>
                      <p:nvSpPr>
                        <p:cNvPr id="121875" name="Rectangle 19"/>
                        <p:cNvSpPr>
                          <a:spLocks noChangeArrowheads="1"/>
                        </p:cNvSpPr>
                        <p:nvPr/>
                      </p:nvSpPr>
                      <p:spPr bwMode="auto">
                        <a:xfrm>
                          <a:off x="618" y="757"/>
                          <a:ext cx="1297" cy="327"/>
                        </a:xfrm>
                        <a:prstGeom prst="rect">
                          <a:avLst/>
                        </a:prstGeom>
                        <a:noFill/>
                        <a:ln w="9525">
                          <a:noFill/>
                          <a:miter lim="800000"/>
                        </a:ln>
                        <a:effectLst/>
                      </p:spPr>
                      <p:txBody>
                        <a:bodyPr lIns="92075" tIns="46038" rIns="92075" bIns="46038">
                          <a:spAutoFit/>
                        </a:bodyPr>
                        <a:lstStyle/>
                        <a:p>
                          <a:pPr eaLnBrk="0" hangingPunct="0"/>
                          <a:r>
                            <a:rPr lang="zh-CN" altLang="en-US" sz="2800" dirty="0">
                              <a:solidFill>
                                <a:srgbClr val="000000"/>
                              </a:solidFill>
                              <a:latin typeface="黑体" panose="02010609060101010101" pitchFamily="49" charset="-122"/>
                              <a:ea typeface="黑体" panose="02010609060101010101" pitchFamily="49" charset="-122"/>
                            </a:rPr>
                            <a:t>反射镜</a:t>
                          </a:r>
                        </a:p>
                      </p:txBody>
                    </p:sp>
                    <p:graphicFrame>
                      <p:nvGraphicFramePr>
                        <p:cNvPr id="121876" name="Object 20"/>
                        <p:cNvGraphicFramePr>
                          <a:graphicFrameLocks noChangeAspect="1"/>
                        </p:cNvGraphicFramePr>
                        <p:nvPr/>
                      </p:nvGraphicFramePr>
                      <p:xfrm>
                        <a:off x="1392" y="768"/>
                        <a:ext cx="336" cy="323"/>
                      </p:xfrm>
                      <a:graphic>
                        <a:graphicData uri="http://schemas.openxmlformats.org/presentationml/2006/ole">
                          <mc:AlternateContent xmlns:mc="http://schemas.openxmlformats.org/markup-compatibility/2006">
                            <mc:Choice xmlns:v="urn:schemas-microsoft-com:vml" Requires="v">
                              <p:oleObj spid="_x0000_s51360" name="Equation" r:id="rId7" imgW="330200" imgH="317500" progId="Equation.3">
                                <p:embed/>
                              </p:oleObj>
                            </mc:Choice>
                            <mc:Fallback>
                              <p:oleObj name="Equation" r:id="rId7" imgW="330200" imgH="317500" progId="Equation.3">
                                <p:embed/>
                                <p:pic>
                                  <p:nvPicPr>
                                    <p:cNvPr id="0" name="Picture 6"/>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2" y="768"/>
                                      <a:ext cx="336" cy="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2" name="Group 21"/>
                      <p:cNvGrpSpPr/>
                      <p:nvPr/>
                    </p:nvGrpSpPr>
                    <p:grpSpPr bwMode="auto">
                      <a:xfrm>
                        <a:off x="2784" y="2412"/>
                        <a:ext cx="1563" cy="1428"/>
                        <a:chOff x="2784" y="2412"/>
                        <a:chExt cx="1563" cy="1428"/>
                      </a:xfrm>
                    </p:grpSpPr>
                    <p:grpSp>
                      <p:nvGrpSpPr>
                        <p:cNvPr id="13" name="Group 22"/>
                        <p:cNvGrpSpPr/>
                        <p:nvPr/>
                      </p:nvGrpSpPr>
                      <p:grpSpPr bwMode="auto">
                        <a:xfrm>
                          <a:off x="2788" y="2412"/>
                          <a:ext cx="1559" cy="1359"/>
                          <a:chOff x="2788" y="2412"/>
                          <a:chExt cx="1559" cy="1359"/>
                        </a:xfrm>
                      </p:grpSpPr>
                      <p:sp>
                        <p:nvSpPr>
                          <p:cNvPr id="121879" name="Freeform 23"/>
                          <p:cNvSpPr/>
                          <p:nvPr/>
                        </p:nvSpPr>
                        <p:spPr bwMode="auto">
                          <a:xfrm>
                            <a:off x="2788" y="2412"/>
                            <a:ext cx="1559" cy="1359"/>
                          </a:xfrm>
                          <a:custGeom>
                            <a:avLst/>
                            <a:gdLst/>
                            <a:ahLst/>
                            <a:cxnLst>
                              <a:cxn ang="0">
                                <a:pos x="1559" y="92"/>
                              </a:cxn>
                              <a:cxn ang="0">
                                <a:pos x="783" y="84"/>
                              </a:cxn>
                              <a:cxn ang="0">
                                <a:pos x="599" y="7"/>
                              </a:cxn>
                              <a:cxn ang="0">
                                <a:pos x="8" y="0"/>
                              </a:cxn>
                              <a:cxn ang="0">
                                <a:pos x="0" y="1351"/>
                              </a:cxn>
                              <a:cxn ang="0">
                                <a:pos x="8" y="1359"/>
                              </a:cxn>
                            </a:cxnLst>
                            <a:rect l="0" t="0" r="r" b="b"/>
                            <a:pathLst>
                              <a:path w="1559" h="1359">
                                <a:moveTo>
                                  <a:pt x="1559" y="92"/>
                                </a:moveTo>
                                <a:lnTo>
                                  <a:pt x="783" y="84"/>
                                </a:lnTo>
                                <a:lnTo>
                                  <a:pt x="599" y="7"/>
                                </a:lnTo>
                                <a:lnTo>
                                  <a:pt x="8" y="0"/>
                                </a:lnTo>
                                <a:lnTo>
                                  <a:pt x="0" y="1351"/>
                                </a:lnTo>
                                <a:lnTo>
                                  <a:pt x="8" y="1359"/>
                                </a:lnTo>
                              </a:path>
                            </a:pathLst>
                          </a:custGeom>
                          <a:noFill/>
                          <a:ln w="28575" cmpd="sng">
                            <a:solidFill>
                              <a:srgbClr val="990099"/>
                            </a:solidFill>
                            <a:round/>
                            <a:headEnd type="none" w="med" len="med"/>
                            <a:tailEnd type="none" w="sm" len="lg"/>
                          </a:ln>
                          <a:effectLst/>
                        </p:spPr>
                        <p:txBody>
                          <a:bodyPr wrap="none" anchor="ctr"/>
                          <a:lstStyle/>
                          <a:p>
                            <a:endParaRPr lang="zh-CN" altLang="en-US"/>
                          </a:p>
                        </p:txBody>
                      </p:sp>
                      <p:sp>
                        <p:nvSpPr>
                          <p:cNvPr id="121880" name="Line 24"/>
                          <p:cNvSpPr>
                            <a:spLocks noChangeShapeType="1"/>
                          </p:cNvSpPr>
                          <p:nvPr/>
                        </p:nvSpPr>
                        <p:spPr bwMode="auto">
                          <a:xfrm flipH="1">
                            <a:off x="3984" y="2496"/>
                            <a:ext cx="164" cy="0"/>
                          </a:xfrm>
                          <a:prstGeom prst="line">
                            <a:avLst/>
                          </a:prstGeom>
                          <a:noFill/>
                          <a:ln w="38100">
                            <a:solidFill>
                              <a:srgbClr val="990099"/>
                            </a:solidFill>
                            <a:round/>
                            <a:tailEnd type="triangle" w="sm" len="lg"/>
                          </a:ln>
                          <a:effectLst/>
                        </p:spPr>
                        <p:txBody>
                          <a:bodyPr wrap="none" anchor="ctr"/>
                          <a:lstStyle/>
                          <a:p>
                            <a:endParaRPr lang="zh-CN" altLang="en-US"/>
                          </a:p>
                        </p:txBody>
                      </p:sp>
                      <p:sp>
                        <p:nvSpPr>
                          <p:cNvPr id="121881" name="Line 25"/>
                          <p:cNvSpPr>
                            <a:spLocks noChangeShapeType="1"/>
                          </p:cNvSpPr>
                          <p:nvPr/>
                        </p:nvSpPr>
                        <p:spPr bwMode="auto">
                          <a:xfrm flipH="1">
                            <a:off x="2976" y="2412"/>
                            <a:ext cx="109" cy="0"/>
                          </a:xfrm>
                          <a:prstGeom prst="line">
                            <a:avLst/>
                          </a:prstGeom>
                          <a:noFill/>
                          <a:ln w="38100">
                            <a:solidFill>
                              <a:srgbClr val="990099"/>
                            </a:solidFill>
                            <a:round/>
                            <a:tailEnd type="triangle" w="sm" len="lg"/>
                          </a:ln>
                          <a:effectLst/>
                        </p:spPr>
                        <p:txBody>
                          <a:bodyPr wrap="none" anchor="ctr"/>
                          <a:lstStyle/>
                          <a:p>
                            <a:endParaRPr lang="zh-CN" altLang="en-US"/>
                          </a:p>
                        </p:txBody>
                      </p:sp>
                    </p:grpSp>
                    <p:sp>
                      <p:nvSpPr>
                        <p:cNvPr id="121882" name="Line 26"/>
                        <p:cNvSpPr>
                          <a:spLocks noChangeShapeType="1"/>
                        </p:cNvSpPr>
                        <p:nvPr/>
                      </p:nvSpPr>
                      <p:spPr bwMode="auto">
                        <a:xfrm>
                          <a:off x="2784" y="3638"/>
                          <a:ext cx="0" cy="202"/>
                        </a:xfrm>
                        <a:prstGeom prst="line">
                          <a:avLst/>
                        </a:prstGeom>
                        <a:noFill/>
                        <a:ln w="38100">
                          <a:solidFill>
                            <a:srgbClr val="990099"/>
                          </a:solidFill>
                          <a:round/>
                          <a:tailEnd type="triangle" w="sm" len="lg"/>
                        </a:ln>
                        <a:effectLst/>
                      </p:spPr>
                      <p:txBody>
                        <a:bodyPr wrap="none"/>
                        <a:lstStyle/>
                        <a:p>
                          <a:endParaRPr lang="zh-CN" altLang="en-US"/>
                        </a:p>
                      </p:txBody>
                    </p:sp>
                  </p:grpSp>
                  <p:sp>
                    <p:nvSpPr>
                      <p:cNvPr id="121883" name="Text Box 27"/>
                      <p:cNvSpPr txBox="1">
                        <a:spLocks noChangeArrowheads="1"/>
                      </p:cNvSpPr>
                      <p:nvPr/>
                    </p:nvSpPr>
                    <p:spPr bwMode="auto">
                      <a:xfrm>
                        <a:off x="476" y="1776"/>
                        <a:ext cx="388" cy="1248"/>
                      </a:xfrm>
                      <a:prstGeom prst="rect">
                        <a:avLst/>
                      </a:prstGeom>
                      <a:gradFill rotWithShape="0">
                        <a:gsLst>
                          <a:gs pos="0">
                            <a:srgbClr val="F2DFFD"/>
                          </a:gs>
                          <a:gs pos="50000">
                            <a:srgbClr val="FFFFFF"/>
                          </a:gs>
                          <a:gs pos="100000">
                            <a:srgbClr val="F2DFFD"/>
                          </a:gs>
                        </a:gsLst>
                        <a:lin ang="0" scaled="1"/>
                      </a:gradFill>
                      <a:ln w="9525">
                        <a:solidFill>
                          <a:srgbClr val="CC00FF"/>
                        </a:solidFill>
                        <a:miter lim="800000"/>
                      </a:ln>
                      <a:effectLst/>
                    </p:spPr>
                    <p:txBody>
                      <a:bodyPr vert="eaVert">
                        <a:spAutoFit/>
                      </a:bodyPr>
                      <a:lstStyle/>
                      <a:p>
                        <a:pPr algn="ctr">
                          <a:spcBef>
                            <a:spcPct val="50000"/>
                          </a:spcBef>
                        </a:pPr>
                        <a:r>
                          <a:rPr lang="zh-CN" altLang="en-US" sz="2800" dirty="0">
                            <a:solidFill>
                              <a:srgbClr val="1C1C1C"/>
                            </a:solidFill>
                            <a:latin typeface="黑体" panose="02010609060101010101" pitchFamily="49" charset="-122"/>
                            <a:ea typeface="黑体" panose="02010609060101010101" pitchFamily="49" charset="-122"/>
                          </a:rPr>
                          <a:t>单色光源</a:t>
                        </a:r>
                      </a:p>
                    </p:txBody>
                  </p:sp>
                  <p:grpSp>
                    <p:nvGrpSpPr>
                      <p:cNvPr id="14" name="Group 28"/>
                      <p:cNvGrpSpPr/>
                      <p:nvPr/>
                    </p:nvGrpSpPr>
                    <p:grpSpPr bwMode="auto">
                      <a:xfrm rot="-615098">
                        <a:off x="4341" y="2101"/>
                        <a:ext cx="162" cy="809"/>
                        <a:chOff x="4224" y="2087"/>
                        <a:chExt cx="144" cy="720"/>
                      </a:xfrm>
                    </p:grpSpPr>
                    <p:sp>
                      <p:nvSpPr>
                        <p:cNvPr id="121885" name="Rectangle 29"/>
                        <p:cNvSpPr>
                          <a:spLocks noChangeArrowheads="1"/>
                        </p:cNvSpPr>
                        <p:nvPr/>
                      </p:nvSpPr>
                      <p:spPr bwMode="auto">
                        <a:xfrm>
                          <a:off x="4224" y="2087"/>
                          <a:ext cx="144" cy="717"/>
                        </a:xfrm>
                        <a:prstGeom prst="rect">
                          <a:avLst/>
                        </a:prstGeom>
                        <a:solidFill>
                          <a:srgbClr val="99FFFF"/>
                        </a:solidFill>
                        <a:ln w="12700">
                          <a:solidFill>
                            <a:srgbClr val="006699"/>
                          </a:solidFill>
                          <a:miter lim="800000"/>
                        </a:ln>
                        <a:effectLst/>
                      </p:spPr>
                      <p:txBody>
                        <a:bodyPr wrap="none" anchor="ctr"/>
                        <a:lstStyle/>
                        <a:p>
                          <a:endParaRPr lang="zh-CN" altLang="en-US"/>
                        </a:p>
                      </p:txBody>
                    </p:sp>
                    <p:sp>
                      <p:nvSpPr>
                        <p:cNvPr id="121886" name="Line 30"/>
                        <p:cNvSpPr>
                          <a:spLocks noChangeShapeType="1"/>
                        </p:cNvSpPr>
                        <p:nvPr/>
                      </p:nvSpPr>
                      <p:spPr bwMode="auto">
                        <a:xfrm>
                          <a:off x="4224" y="2087"/>
                          <a:ext cx="0" cy="720"/>
                        </a:xfrm>
                        <a:prstGeom prst="line">
                          <a:avLst/>
                        </a:prstGeom>
                        <a:noFill/>
                        <a:ln w="50800">
                          <a:solidFill>
                            <a:srgbClr val="006699"/>
                          </a:solidFill>
                          <a:round/>
                          <a:headEnd type="none" w="sm" len="sm"/>
                          <a:tailEnd type="none" w="sm" len="lg"/>
                        </a:ln>
                        <a:effectLst/>
                      </p:spPr>
                      <p:txBody>
                        <a:bodyPr wrap="none" anchor="ctr"/>
                        <a:lstStyle/>
                        <a:p>
                          <a:endParaRPr lang="zh-CN" altLang="en-US"/>
                        </a:p>
                      </p:txBody>
                    </p:sp>
                  </p:grpSp>
                  <p:sp>
                    <p:nvSpPr>
                      <p:cNvPr id="121887" name="Rectangle 31"/>
                      <p:cNvSpPr>
                        <a:spLocks noChangeArrowheads="1"/>
                      </p:cNvSpPr>
                      <p:nvPr/>
                    </p:nvSpPr>
                    <p:spPr bwMode="auto">
                      <a:xfrm>
                        <a:off x="2126" y="1056"/>
                        <a:ext cx="1017" cy="171"/>
                      </a:xfrm>
                      <a:prstGeom prst="rect">
                        <a:avLst/>
                      </a:prstGeom>
                      <a:solidFill>
                        <a:srgbClr val="99FFFF"/>
                      </a:solidFill>
                      <a:ln w="12700">
                        <a:solidFill>
                          <a:srgbClr val="006699"/>
                        </a:solidFill>
                        <a:miter lim="800000"/>
                      </a:ln>
                      <a:effectLst/>
                    </p:spPr>
                    <p:txBody>
                      <a:bodyPr wrap="none" anchor="ctr"/>
                      <a:lstStyle/>
                      <a:p>
                        <a:endParaRPr lang="zh-CN" altLang="en-US"/>
                      </a:p>
                    </p:txBody>
                  </p:sp>
                  <p:sp>
                    <p:nvSpPr>
                      <p:cNvPr id="121888" name="Rectangle 32"/>
                      <p:cNvSpPr>
                        <a:spLocks noChangeArrowheads="1"/>
                      </p:cNvSpPr>
                      <p:nvPr/>
                    </p:nvSpPr>
                    <p:spPr bwMode="auto">
                      <a:xfrm rot="18900000">
                        <a:off x="2954" y="2413"/>
                        <a:ext cx="959" cy="193"/>
                      </a:xfrm>
                      <a:prstGeom prst="rect">
                        <a:avLst/>
                      </a:prstGeom>
                      <a:solidFill>
                        <a:srgbClr val="00FFCC">
                          <a:alpha val="50000"/>
                        </a:srgbClr>
                      </a:solidFill>
                      <a:ln w="19050">
                        <a:solidFill>
                          <a:srgbClr val="006699"/>
                        </a:solidFill>
                        <a:miter lim="800000"/>
                      </a:ln>
                      <a:effectLst/>
                    </p:spPr>
                    <p:txBody>
                      <a:bodyPr wrap="none" anchor="ctr"/>
                      <a:lstStyle/>
                      <a:p>
                        <a:endParaRPr lang="zh-CN" altLang="en-US"/>
                      </a:p>
                    </p:txBody>
                  </p:sp>
                  <p:grpSp>
                    <p:nvGrpSpPr>
                      <p:cNvPr id="15" name="Group 33"/>
                      <p:cNvGrpSpPr/>
                      <p:nvPr/>
                    </p:nvGrpSpPr>
                    <p:grpSpPr bwMode="auto">
                      <a:xfrm>
                        <a:off x="960" y="2064"/>
                        <a:ext cx="257" cy="757"/>
                        <a:chOff x="1183" y="2087"/>
                        <a:chExt cx="257" cy="757"/>
                      </a:xfrm>
                    </p:grpSpPr>
                    <p:sp>
                      <p:nvSpPr>
                        <p:cNvPr id="121890" name="AutoShape 34"/>
                        <p:cNvSpPr>
                          <a:spLocks noChangeArrowheads="1"/>
                        </p:cNvSpPr>
                        <p:nvPr/>
                      </p:nvSpPr>
                      <p:spPr bwMode="auto">
                        <a:xfrm>
                          <a:off x="1183" y="2087"/>
                          <a:ext cx="257" cy="649"/>
                        </a:xfrm>
                        <a:prstGeom prst="roundRect">
                          <a:avLst>
                            <a:gd name="adj" fmla="val 49995"/>
                          </a:avLst>
                        </a:prstGeom>
                        <a:gradFill rotWithShape="0">
                          <a:gsLst>
                            <a:gs pos="0">
                              <a:srgbClr val="FFFF66">
                                <a:gamma/>
                                <a:shade val="69804"/>
                                <a:invGamma/>
                              </a:srgbClr>
                            </a:gs>
                            <a:gs pos="50000">
                              <a:srgbClr val="FFFF66"/>
                            </a:gs>
                            <a:gs pos="100000">
                              <a:srgbClr val="FFFF66">
                                <a:gamma/>
                                <a:shade val="69804"/>
                                <a:invGamma/>
                              </a:srgbClr>
                            </a:gs>
                          </a:gsLst>
                          <a:lin ang="0" scaled="1"/>
                        </a:gradFill>
                        <a:ln w="25400">
                          <a:solidFill>
                            <a:srgbClr val="006699"/>
                          </a:solidFill>
                          <a:round/>
                        </a:ln>
                        <a:effectLst/>
                      </p:spPr>
                      <p:txBody>
                        <a:bodyPr wrap="none" anchor="ctr"/>
                        <a:lstStyle/>
                        <a:p>
                          <a:endParaRPr lang="zh-CN" altLang="en-US"/>
                        </a:p>
                      </p:txBody>
                    </p:sp>
                    <p:sp>
                      <p:nvSpPr>
                        <p:cNvPr id="121891" name="Rectangle 35"/>
                        <p:cNvSpPr>
                          <a:spLocks noChangeArrowheads="1"/>
                        </p:cNvSpPr>
                        <p:nvPr/>
                      </p:nvSpPr>
                      <p:spPr bwMode="auto">
                        <a:xfrm>
                          <a:off x="1225" y="2647"/>
                          <a:ext cx="173" cy="112"/>
                        </a:xfrm>
                        <a:prstGeom prst="rect">
                          <a:avLst/>
                        </a:prstGeom>
                        <a:gradFill rotWithShape="0">
                          <a:gsLst>
                            <a:gs pos="0">
                              <a:srgbClr val="FFFF66">
                                <a:gamma/>
                                <a:shade val="69804"/>
                                <a:invGamma/>
                              </a:srgbClr>
                            </a:gs>
                            <a:gs pos="50000">
                              <a:srgbClr val="FFFF66"/>
                            </a:gs>
                            <a:gs pos="100000">
                              <a:srgbClr val="FFFF66">
                                <a:gamma/>
                                <a:shade val="69804"/>
                                <a:invGamma/>
                              </a:srgbClr>
                            </a:gs>
                          </a:gsLst>
                          <a:lin ang="0" scaled="1"/>
                        </a:gradFill>
                        <a:ln w="12700">
                          <a:solidFill>
                            <a:schemeClr val="tx1"/>
                          </a:solidFill>
                          <a:miter lim="800000"/>
                        </a:ln>
                        <a:effectLst/>
                      </p:spPr>
                      <p:txBody>
                        <a:bodyPr wrap="none" anchor="ctr"/>
                        <a:lstStyle/>
                        <a:p>
                          <a:endParaRPr lang="zh-CN" altLang="en-US"/>
                        </a:p>
                      </p:txBody>
                    </p:sp>
                    <p:sp>
                      <p:nvSpPr>
                        <p:cNvPr id="121892" name="Oval 36"/>
                        <p:cNvSpPr>
                          <a:spLocks noChangeArrowheads="1"/>
                        </p:cNvSpPr>
                        <p:nvPr/>
                      </p:nvSpPr>
                      <p:spPr bwMode="auto">
                        <a:xfrm>
                          <a:off x="1225" y="2716"/>
                          <a:ext cx="173" cy="128"/>
                        </a:xfrm>
                        <a:prstGeom prst="ellipse">
                          <a:avLst/>
                        </a:prstGeom>
                        <a:solidFill>
                          <a:srgbClr val="006699"/>
                        </a:solidFill>
                        <a:ln w="12700">
                          <a:solidFill>
                            <a:srgbClr val="006699"/>
                          </a:solidFill>
                          <a:round/>
                        </a:ln>
                        <a:effectLst/>
                      </p:spPr>
                      <p:txBody>
                        <a:bodyPr wrap="none" anchor="ctr"/>
                        <a:lstStyle/>
                        <a:p>
                          <a:endParaRPr lang="zh-CN" altLang="en-US"/>
                        </a:p>
                      </p:txBody>
                    </p:sp>
                    <p:sp>
                      <p:nvSpPr>
                        <p:cNvPr id="121893" name="Freeform 37"/>
                        <p:cNvSpPr/>
                        <p:nvPr/>
                      </p:nvSpPr>
                      <p:spPr bwMode="auto">
                        <a:xfrm>
                          <a:off x="1292" y="2131"/>
                          <a:ext cx="58" cy="531"/>
                        </a:xfrm>
                        <a:custGeom>
                          <a:avLst/>
                          <a:gdLst/>
                          <a:ahLst/>
                          <a:cxnLst>
                            <a:cxn ang="0">
                              <a:pos x="0" y="455"/>
                            </a:cxn>
                            <a:cxn ang="0">
                              <a:pos x="0" y="0"/>
                            </a:cxn>
                            <a:cxn ang="0">
                              <a:pos x="16" y="106"/>
                            </a:cxn>
                            <a:cxn ang="0">
                              <a:pos x="16" y="0"/>
                            </a:cxn>
                            <a:cxn ang="0">
                              <a:pos x="33" y="106"/>
                            </a:cxn>
                            <a:cxn ang="0">
                              <a:pos x="33" y="0"/>
                            </a:cxn>
                            <a:cxn ang="0">
                              <a:pos x="50" y="106"/>
                            </a:cxn>
                            <a:cxn ang="0">
                              <a:pos x="50" y="471"/>
                            </a:cxn>
                          </a:cxnLst>
                          <a:rect l="0" t="0" r="r" b="b"/>
                          <a:pathLst>
                            <a:path w="51" h="472">
                              <a:moveTo>
                                <a:pt x="0" y="455"/>
                              </a:moveTo>
                              <a:lnTo>
                                <a:pt x="0" y="0"/>
                              </a:lnTo>
                              <a:lnTo>
                                <a:pt x="16" y="106"/>
                              </a:lnTo>
                              <a:lnTo>
                                <a:pt x="16" y="0"/>
                              </a:lnTo>
                              <a:lnTo>
                                <a:pt x="33" y="106"/>
                              </a:lnTo>
                              <a:lnTo>
                                <a:pt x="33" y="0"/>
                              </a:lnTo>
                              <a:lnTo>
                                <a:pt x="50" y="106"/>
                              </a:lnTo>
                              <a:lnTo>
                                <a:pt x="50" y="471"/>
                              </a:lnTo>
                            </a:path>
                          </a:pathLst>
                        </a:custGeom>
                        <a:gradFill rotWithShape="0">
                          <a:gsLst>
                            <a:gs pos="0">
                              <a:srgbClr val="FFFF66">
                                <a:gamma/>
                                <a:shade val="69804"/>
                                <a:invGamma/>
                              </a:srgbClr>
                            </a:gs>
                            <a:gs pos="50000">
                              <a:srgbClr val="FFFF66"/>
                            </a:gs>
                            <a:gs pos="100000">
                              <a:srgbClr val="FFFF66">
                                <a:gamma/>
                                <a:shade val="69804"/>
                                <a:invGamma/>
                              </a:srgbClr>
                            </a:gs>
                          </a:gsLst>
                          <a:lin ang="0" scaled="1"/>
                        </a:gradFill>
                        <a:ln w="12700" cap="rnd" cmpd="sng">
                          <a:solidFill>
                            <a:srgbClr val="006699"/>
                          </a:solidFill>
                          <a:prstDash val="solid"/>
                          <a:round/>
                          <a:headEnd type="none" w="sm" len="sm"/>
                          <a:tailEnd type="none" w="sm" len="lg"/>
                        </a:ln>
                        <a:effectLst/>
                      </p:spPr>
                      <p:txBody>
                        <a:bodyPr/>
                        <a:lstStyle/>
                        <a:p>
                          <a:endParaRPr lang="zh-CN" altLang="en-US"/>
                        </a:p>
                      </p:txBody>
                    </p:sp>
                    <p:sp>
                      <p:nvSpPr>
                        <p:cNvPr id="121894" name="Line 38"/>
                        <p:cNvSpPr>
                          <a:spLocks noChangeShapeType="1"/>
                        </p:cNvSpPr>
                        <p:nvPr/>
                      </p:nvSpPr>
                      <p:spPr bwMode="auto">
                        <a:xfrm flipV="1">
                          <a:off x="1220" y="2661"/>
                          <a:ext cx="183" cy="17"/>
                        </a:xfrm>
                        <a:prstGeom prst="line">
                          <a:avLst/>
                        </a:prstGeom>
                        <a:noFill/>
                        <a:ln w="25400">
                          <a:solidFill>
                            <a:srgbClr val="FFCC66"/>
                          </a:solidFill>
                          <a:round/>
                          <a:headEnd type="none" w="sm" len="sm"/>
                          <a:tailEnd type="none" w="sm" len="lg"/>
                        </a:ln>
                        <a:effectLst/>
                      </p:spPr>
                      <p:txBody>
                        <a:bodyPr wrap="none" anchor="ctr"/>
                        <a:lstStyle/>
                        <a:p>
                          <a:endParaRPr lang="zh-CN" altLang="en-US"/>
                        </a:p>
                      </p:txBody>
                    </p:sp>
                    <p:sp>
                      <p:nvSpPr>
                        <p:cNvPr id="121895" name="Line 39"/>
                        <p:cNvSpPr>
                          <a:spLocks noChangeShapeType="1"/>
                        </p:cNvSpPr>
                        <p:nvPr/>
                      </p:nvSpPr>
                      <p:spPr bwMode="auto">
                        <a:xfrm flipV="1">
                          <a:off x="1220" y="2694"/>
                          <a:ext cx="183" cy="17"/>
                        </a:xfrm>
                        <a:prstGeom prst="line">
                          <a:avLst/>
                        </a:prstGeom>
                        <a:noFill/>
                        <a:ln w="25400">
                          <a:solidFill>
                            <a:srgbClr val="FFCC66"/>
                          </a:solidFill>
                          <a:round/>
                          <a:headEnd type="none" w="sm" len="sm"/>
                          <a:tailEnd type="none" w="sm" len="lg"/>
                        </a:ln>
                        <a:effectLst/>
                      </p:spPr>
                      <p:txBody>
                        <a:bodyPr wrap="none" anchor="ctr"/>
                        <a:lstStyle/>
                        <a:p>
                          <a:endParaRPr lang="zh-CN" altLang="en-US"/>
                        </a:p>
                      </p:txBody>
                    </p:sp>
                    <p:sp>
                      <p:nvSpPr>
                        <p:cNvPr id="121896" name="Line 40"/>
                        <p:cNvSpPr>
                          <a:spLocks noChangeShapeType="1"/>
                        </p:cNvSpPr>
                        <p:nvPr/>
                      </p:nvSpPr>
                      <p:spPr bwMode="auto">
                        <a:xfrm flipV="1">
                          <a:off x="1220" y="2728"/>
                          <a:ext cx="183" cy="18"/>
                        </a:xfrm>
                        <a:prstGeom prst="line">
                          <a:avLst/>
                        </a:prstGeom>
                        <a:noFill/>
                        <a:ln w="25400">
                          <a:solidFill>
                            <a:srgbClr val="FFCC66"/>
                          </a:solidFill>
                          <a:round/>
                          <a:headEnd type="none" w="sm" len="sm"/>
                          <a:tailEnd type="none" w="sm" len="lg"/>
                        </a:ln>
                        <a:effectLst/>
                      </p:spPr>
                      <p:txBody>
                        <a:bodyPr wrap="none" anchor="ctr"/>
                        <a:lstStyle/>
                        <a:p>
                          <a:endParaRPr lang="zh-CN" altLang="en-US"/>
                        </a:p>
                      </p:txBody>
                    </p:sp>
                    <p:sp>
                      <p:nvSpPr>
                        <p:cNvPr id="121897" name="Line 41"/>
                        <p:cNvSpPr>
                          <a:spLocks noChangeShapeType="1"/>
                        </p:cNvSpPr>
                        <p:nvPr/>
                      </p:nvSpPr>
                      <p:spPr bwMode="auto">
                        <a:xfrm flipV="1">
                          <a:off x="1220" y="2763"/>
                          <a:ext cx="183" cy="17"/>
                        </a:xfrm>
                        <a:prstGeom prst="line">
                          <a:avLst/>
                        </a:prstGeom>
                        <a:noFill/>
                        <a:ln w="25400">
                          <a:solidFill>
                            <a:srgbClr val="FFCC66"/>
                          </a:solidFill>
                          <a:round/>
                          <a:headEnd type="none" w="sm" len="sm"/>
                          <a:tailEnd type="none" w="sm" len="lg"/>
                        </a:ln>
                        <a:effectLst/>
                      </p:spPr>
                      <p:txBody>
                        <a:bodyPr wrap="none" anchor="ctr"/>
                        <a:lstStyle/>
                        <a:p>
                          <a:endParaRPr lang="zh-CN" altLang="en-US"/>
                        </a:p>
                      </p:txBody>
                    </p:sp>
                    <p:sp>
                      <p:nvSpPr>
                        <p:cNvPr id="121898" name="Rectangle 42"/>
                        <p:cNvSpPr>
                          <a:spLocks noChangeArrowheads="1"/>
                        </p:cNvSpPr>
                        <p:nvPr/>
                      </p:nvSpPr>
                      <p:spPr bwMode="auto">
                        <a:xfrm>
                          <a:off x="1280" y="2539"/>
                          <a:ext cx="78" cy="109"/>
                        </a:xfrm>
                        <a:prstGeom prst="rect">
                          <a:avLst/>
                        </a:prstGeom>
                        <a:gradFill rotWithShape="0">
                          <a:gsLst>
                            <a:gs pos="0">
                              <a:srgbClr val="FFFF66">
                                <a:gamma/>
                                <a:shade val="69804"/>
                                <a:invGamma/>
                              </a:srgbClr>
                            </a:gs>
                            <a:gs pos="50000">
                              <a:srgbClr val="FFFF66"/>
                            </a:gs>
                            <a:gs pos="100000">
                              <a:srgbClr val="FFFF66">
                                <a:gamma/>
                                <a:shade val="69804"/>
                                <a:invGamma/>
                              </a:srgbClr>
                            </a:gs>
                          </a:gsLst>
                          <a:lin ang="0" scaled="1"/>
                        </a:gradFill>
                        <a:ln w="12700">
                          <a:solidFill>
                            <a:srgbClr val="006699"/>
                          </a:solidFill>
                          <a:miter lim="800000"/>
                        </a:ln>
                        <a:effectLst/>
                      </p:spPr>
                      <p:txBody>
                        <a:bodyPr wrap="none" anchor="ctr"/>
                        <a:lstStyle/>
                        <a:p>
                          <a:endParaRPr lang="zh-CN" altLang="en-US"/>
                        </a:p>
                      </p:txBody>
                    </p:sp>
                  </p:grpSp>
                  <p:sp>
                    <p:nvSpPr>
                      <p:cNvPr id="121899" name="Line 43"/>
                      <p:cNvSpPr>
                        <a:spLocks noChangeShapeType="1"/>
                      </p:cNvSpPr>
                      <p:nvPr/>
                    </p:nvSpPr>
                    <p:spPr bwMode="auto">
                      <a:xfrm flipV="1">
                        <a:off x="2126" y="1227"/>
                        <a:ext cx="1026" cy="0"/>
                      </a:xfrm>
                      <a:prstGeom prst="line">
                        <a:avLst/>
                      </a:prstGeom>
                      <a:noFill/>
                      <a:ln w="57150">
                        <a:solidFill>
                          <a:srgbClr val="006699"/>
                        </a:solidFill>
                        <a:round/>
                        <a:headEnd type="none" w="sm" len="sm"/>
                        <a:tailEnd type="none" w="sm" len="lg"/>
                      </a:ln>
                      <a:effectLst/>
                    </p:spPr>
                    <p:txBody>
                      <a:bodyPr wrap="none" anchor="ctr"/>
                      <a:lstStyle/>
                      <a:p>
                        <a:endParaRPr lang="zh-CN" altLang="en-US"/>
                      </a:p>
                    </p:txBody>
                  </p:sp>
                </p:grpSp>
                <p:grpSp>
                  <p:nvGrpSpPr>
                    <p:cNvPr id="16" name="Group 44"/>
                    <p:cNvGrpSpPr/>
                    <p:nvPr/>
                  </p:nvGrpSpPr>
                  <p:grpSpPr bwMode="auto">
                    <a:xfrm>
                      <a:off x="2550" y="1242"/>
                      <a:ext cx="1818" cy="1354"/>
                      <a:chOff x="2550" y="1242"/>
                      <a:chExt cx="1818" cy="1354"/>
                    </a:xfrm>
                  </p:grpSpPr>
                  <p:sp>
                    <p:nvSpPr>
                      <p:cNvPr id="121901" name="Freeform 45"/>
                      <p:cNvSpPr/>
                      <p:nvPr/>
                    </p:nvSpPr>
                    <p:spPr bwMode="auto">
                      <a:xfrm>
                        <a:off x="2682" y="2520"/>
                        <a:ext cx="1686" cy="76"/>
                      </a:xfrm>
                      <a:custGeom>
                        <a:avLst/>
                        <a:gdLst/>
                        <a:ahLst/>
                        <a:cxnLst>
                          <a:cxn ang="0">
                            <a:pos x="0" y="4"/>
                          </a:cxn>
                          <a:cxn ang="0">
                            <a:pos x="618" y="0"/>
                          </a:cxn>
                          <a:cxn ang="0">
                            <a:pos x="805" y="76"/>
                          </a:cxn>
                          <a:cxn ang="0">
                            <a:pos x="1686" y="72"/>
                          </a:cxn>
                        </a:cxnLst>
                        <a:rect l="0" t="0" r="r" b="b"/>
                        <a:pathLst>
                          <a:path w="1686" h="76">
                            <a:moveTo>
                              <a:pt x="0" y="4"/>
                            </a:moveTo>
                            <a:lnTo>
                              <a:pt x="618" y="0"/>
                            </a:lnTo>
                            <a:lnTo>
                              <a:pt x="805" y="76"/>
                            </a:lnTo>
                            <a:lnTo>
                              <a:pt x="1686" y="72"/>
                            </a:lnTo>
                          </a:path>
                        </a:pathLst>
                      </a:custGeom>
                      <a:noFill/>
                      <a:ln w="28575" cmpd="sng">
                        <a:solidFill>
                          <a:srgbClr val="990099"/>
                        </a:solidFill>
                        <a:round/>
                        <a:tailEnd type="none" w="sm" len="lg"/>
                      </a:ln>
                      <a:effectLst/>
                    </p:spPr>
                    <p:txBody>
                      <a:bodyPr wrap="none" anchor="ctr"/>
                      <a:lstStyle/>
                      <a:p>
                        <a:endParaRPr lang="zh-CN" altLang="en-US"/>
                      </a:p>
                    </p:txBody>
                  </p:sp>
                  <p:sp>
                    <p:nvSpPr>
                      <p:cNvPr id="121902" name="Line 46"/>
                      <p:cNvSpPr>
                        <a:spLocks noChangeShapeType="1"/>
                      </p:cNvSpPr>
                      <p:nvPr/>
                    </p:nvSpPr>
                    <p:spPr bwMode="auto">
                      <a:xfrm>
                        <a:off x="2976" y="2520"/>
                        <a:ext cx="116" cy="0"/>
                      </a:xfrm>
                      <a:prstGeom prst="line">
                        <a:avLst/>
                      </a:prstGeom>
                      <a:noFill/>
                      <a:ln w="38100">
                        <a:solidFill>
                          <a:srgbClr val="990099"/>
                        </a:solidFill>
                        <a:round/>
                        <a:tailEnd type="triangle" w="sm" len="lg"/>
                      </a:ln>
                      <a:effectLst/>
                    </p:spPr>
                    <p:txBody>
                      <a:bodyPr wrap="none" anchor="ctr"/>
                      <a:lstStyle/>
                      <a:p>
                        <a:endParaRPr lang="zh-CN" altLang="en-US"/>
                      </a:p>
                    </p:txBody>
                  </p:sp>
                  <p:sp>
                    <p:nvSpPr>
                      <p:cNvPr id="121903" name="Line 47"/>
                      <p:cNvSpPr>
                        <a:spLocks noChangeShapeType="1"/>
                      </p:cNvSpPr>
                      <p:nvPr/>
                    </p:nvSpPr>
                    <p:spPr bwMode="auto">
                      <a:xfrm>
                        <a:off x="4059" y="2592"/>
                        <a:ext cx="117" cy="0"/>
                      </a:xfrm>
                      <a:prstGeom prst="line">
                        <a:avLst/>
                      </a:prstGeom>
                      <a:noFill/>
                      <a:ln w="38100">
                        <a:solidFill>
                          <a:srgbClr val="990099"/>
                        </a:solidFill>
                        <a:round/>
                        <a:tailEnd type="triangle" w="sm" len="lg"/>
                      </a:ln>
                      <a:effectLst/>
                    </p:spPr>
                    <p:txBody>
                      <a:bodyPr wrap="none" anchor="ctr"/>
                      <a:lstStyle/>
                      <a:p>
                        <a:endParaRPr lang="zh-CN" altLang="en-US"/>
                      </a:p>
                    </p:txBody>
                  </p:sp>
                  <p:sp>
                    <p:nvSpPr>
                      <p:cNvPr id="121904" name="Freeform 48"/>
                      <p:cNvSpPr/>
                      <p:nvPr/>
                    </p:nvSpPr>
                    <p:spPr bwMode="auto">
                      <a:xfrm>
                        <a:off x="2556" y="1242"/>
                        <a:ext cx="116" cy="1294"/>
                      </a:xfrm>
                      <a:custGeom>
                        <a:avLst/>
                        <a:gdLst/>
                        <a:ahLst/>
                        <a:cxnLst>
                          <a:cxn ang="0">
                            <a:pos x="116" y="1294"/>
                          </a:cxn>
                          <a:cxn ang="0">
                            <a:pos x="0" y="1122"/>
                          </a:cxn>
                          <a:cxn ang="0">
                            <a:pos x="0" y="0"/>
                          </a:cxn>
                        </a:cxnLst>
                        <a:rect l="0" t="0" r="r" b="b"/>
                        <a:pathLst>
                          <a:path w="116" h="1294">
                            <a:moveTo>
                              <a:pt x="116" y="1294"/>
                            </a:moveTo>
                            <a:lnTo>
                              <a:pt x="0" y="1122"/>
                            </a:lnTo>
                            <a:lnTo>
                              <a:pt x="0" y="0"/>
                            </a:lnTo>
                          </a:path>
                        </a:pathLst>
                      </a:custGeom>
                      <a:noFill/>
                      <a:ln w="28575" cmpd="sng">
                        <a:solidFill>
                          <a:srgbClr val="DC8300"/>
                        </a:solidFill>
                        <a:round/>
                        <a:tailEnd type="none" w="sm" len="lg"/>
                      </a:ln>
                      <a:effectLst/>
                    </p:spPr>
                    <p:txBody>
                      <a:bodyPr wrap="none" anchor="ctr"/>
                      <a:lstStyle/>
                      <a:p>
                        <a:endParaRPr lang="zh-CN" altLang="en-US"/>
                      </a:p>
                    </p:txBody>
                  </p:sp>
                  <p:sp>
                    <p:nvSpPr>
                      <p:cNvPr id="121905" name="Line 49"/>
                      <p:cNvSpPr>
                        <a:spLocks noChangeShapeType="1"/>
                      </p:cNvSpPr>
                      <p:nvPr/>
                    </p:nvSpPr>
                    <p:spPr bwMode="auto">
                      <a:xfrm flipH="1" flipV="1">
                        <a:off x="2550" y="1403"/>
                        <a:ext cx="2" cy="162"/>
                      </a:xfrm>
                      <a:prstGeom prst="line">
                        <a:avLst/>
                      </a:prstGeom>
                      <a:noFill/>
                      <a:ln w="38100">
                        <a:solidFill>
                          <a:srgbClr val="DC8300"/>
                        </a:solidFill>
                        <a:round/>
                        <a:tailEnd type="triangle" w="sm" len="lg"/>
                      </a:ln>
                      <a:effectLst/>
                    </p:spPr>
                    <p:txBody>
                      <a:bodyPr wrap="none" anchor="ctr"/>
                      <a:lstStyle/>
                      <a:p>
                        <a:endParaRPr lang="zh-CN" altLang="en-US"/>
                      </a:p>
                    </p:txBody>
                  </p:sp>
                </p:grpSp>
              </p:grpSp>
              <p:grpSp>
                <p:nvGrpSpPr>
                  <p:cNvPr id="17" name="Group 50"/>
                  <p:cNvGrpSpPr/>
                  <p:nvPr/>
                </p:nvGrpSpPr>
                <p:grpSpPr bwMode="auto">
                  <a:xfrm>
                    <a:off x="2628" y="1230"/>
                    <a:ext cx="92" cy="2595"/>
                    <a:chOff x="2628" y="1230"/>
                    <a:chExt cx="92" cy="2595"/>
                  </a:xfrm>
                </p:grpSpPr>
                <p:grpSp>
                  <p:nvGrpSpPr>
                    <p:cNvPr id="18" name="Group 51"/>
                    <p:cNvGrpSpPr/>
                    <p:nvPr/>
                  </p:nvGrpSpPr>
                  <p:grpSpPr bwMode="auto">
                    <a:xfrm>
                      <a:off x="2628" y="1230"/>
                      <a:ext cx="90" cy="2532"/>
                      <a:chOff x="2628" y="1230"/>
                      <a:chExt cx="90" cy="2532"/>
                    </a:xfrm>
                  </p:grpSpPr>
                  <p:sp>
                    <p:nvSpPr>
                      <p:cNvPr id="121908" name="Freeform 52"/>
                      <p:cNvSpPr/>
                      <p:nvPr/>
                    </p:nvSpPr>
                    <p:spPr bwMode="auto">
                      <a:xfrm>
                        <a:off x="2628" y="1230"/>
                        <a:ext cx="90" cy="2532"/>
                      </a:xfrm>
                      <a:custGeom>
                        <a:avLst/>
                        <a:gdLst/>
                        <a:ahLst/>
                        <a:cxnLst>
                          <a:cxn ang="0">
                            <a:pos x="0" y="0"/>
                          </a:cxn>
                          <a:cxn ang="0">
                            <a:pos x="0" y="1062"/>
                          </a:cxn>
                          <a:cxn ang="0">
                            <a:pos x="90" y="1236"/>
                          </a:cxn>
                          <a:cxn ang="0">
                            <a:pos x="90" y="2532"/>
                          </a:cxn>
                        </a:cxnLst>
                        <a:rect l="0" t="0" r="r" b="b"/>
                        <a:pathLst>
                          <a:path w="90" h="2532">
                            <a:moveTo>
                              <a:pt x="0" y="0"/>
                            </a:moveTo>
                            <a:lnTo>
                              <a:pt x="0" y="1062"/>
                            </a:lnTo>
                            <a:lnTo>
                              <a:pt x="90" y="1236"/>
                            </a:lnTo>
                            <a:lnTo>
                              <a:pt x="90" y="2532"/>
                            </a:lnTo>
                          </a:path>
                        </a:pathLst>
                      </a:custGeom>
                      <a:noFill/>
                      <a:ln w="28575" cmpd="sng">
                        <a:solidFill>
                          <a:srgbClr val="DC8300"/>
                        </a:solidFill>
                        <a:round/>
                        <a:headEnd type="none" w="med" len="med"/>
                        <a:tailEnd type="none" w="sm" len="lg"/>
                      </a:ln>
                      <a:effectLst/>
                    </p:spPr>
                    <p:txBody>
                      <a:bodyPr wrap="none" anchor="ctr"/>
                      <a:lstStyle/>
                      <a:p>
                        <a:endParaRPr lang="zh-CN" altLang="en-US"/>
                      </a:p>
                    </p:txBody>
                  </p:sp>
                  <p:sp>
                    <p:nvSpPr>
                      <p:cNvPr id="121909" name="Line 53"/>
                      <p:cNvSpPr>
                        <a:spLocks noChangeShapeType="1"/>
                      </p:cNvSpPr>
                      <p:nvPr/>
                    </p:nvSpPr>
                    <p:spPr bwMode="auto">
                      <a:xfrm>
                        <a:off x="2629" y="1536"/>
                        <a:ext cx="0" cy="82"/>
                      </a:xfrm>
                      <a:prstGeom prst="line">
                        <a:avLst/>
                      </a:prstGeom>
                      <a:noFill/>
                      <a:ln w="38100">
                        <a:solidFill>
                          <a:srgbClr val="DC8300"/>
                        </a:solidFill>
                        <a:round/>
                        <a:tailEnd type="triangle" w="sm" len="lg"/>
                      </a:ln>
                      <a:effectLst/>
                    </p:spPr>
                    <p:txBody>
                      <a:bodyPr wrap="none" anchor="ctr"/>
                      <a:lstStyle/>
                      <a:p>
                        <a:endParaRPr lang="zh-CN" altLang="en-US"/>
                      </a:p>
                    </p:txBody>
                  </p:sp>
                </p:grpSp>
                <p:sp>
                  <p:nvSpPr>
                    <p:cNvPr id="121910" name="Line 54"/>
                    <p:cNvSpPr>
                      <a:spLocks noChangeShapeType="1"/>
                    </p:cNvSpPr>
                    <p:nvPr/>
                  </p:nvSpPr>
                  <p:spPr bwMode="auto">
                    <a:xfrm>
                      <a:off x="2720" y="3670"/>
                      <a:ext cx="0" cy="155"/>
                    </a:xfrm>
                    <a:prstGeom prst="line">
                      <a:avLst/>
                    </a:prstGeom>
                    <a:noFill/>
                    <a:ln w="38100">
                      <a:solidFill>
                        <a:srgbClr val="DC8300"/>
                      </a:solidFill>
                      <a:round/>
                      <a:tailEnd type="triangle" w="sm" len="lg"/>
                    </a:ln>
                    <a:effectLst/>
                  </p:spPr>
                  <p:txBody>
                    <a:bodyPr wrap="none"/>
                    <a:lstStyle/>
                    <a:p>
                      <a:endParaRPr lang="zh-CN" altLang="en-US"/>
                    </a:p>
                  </p:txBody>
                </p:sp>
              </p:grpSp>
            </p:grpSp>
            <p:graphicFrame>
              <p:nvGraphicFramePr>
                <p:cNvPr id="121911" name="Object 55"/>
                <p:cNvGraphicFramePr>
                  <a:graphicFrameLocks noChangeAspect="1"/>
                </p:cNvGraphicFramePr>
                <p:nvPr/>
              </p:nvGraphicFramePr>
              <p:xfrm>
                <a:off x="1878" y="2784"/>
                <a:ext cx="426" cy="426"/>
              </p:xfrm>
              <a:graphic>
                <a:graphicData uri="http://schemas.openxmlformats.org/presentationml/2006/ole">
                  <mc:AlternateContent xmlns:mc="http://schemas.openxmlformats.org/markup-compatibility/2006">
                    <mc:Choice xmlns:v="urn:schemas-microsoft-com:vml" Requires="v">
                      <p:oleObj spid="_x0000_s51361" name="Equation" r:id="rId9" imgW="203200" imgH="215900" progId="Equation.3">
                        <p:embed/>
                      </p:oleObj>
                    </mc:Choice>
                    <mc:Fallback>
                      <p:oleObj name="Equation" r:id="rId9" imgW="203200" imgH="215900" progId="Equation.3">
                        <p:embed/>
                        <p:pic>
                          <p:nvPicPr>
                            <p:cNvPr id="0" name="Picture 3"/>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78" y="2784"/>
                              <a:ext cx="426" cy="4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1912" name="Object 56"/>
                <p:cNvGraphicFramePr>
                  <a:graphicFrameLocks noChangeAspect="1"/>
                </p:cNvGraphicFramePr>
                <p:nvPr/>
              </p:nvGraphicFramePr>
              <p:xfrm>
                <a:off x="3216" y="2784"/>
                <a:ext cx="432" cy="401"/>
              </p:xfrm>
              <a:graphic>
                <a:graphicData uri="http://schemas.openxmlformats.org/presentationml/2006/ole">
                  <mc:AlternateContent xmlns:mc="http://schemas.openxmlformats.org/markup-compatibility/2006">
                    <mc:Choice xmlns:v="urn:schemas-microsoft-com:vml" Requires="v">
                      <p:oleObj spid="_x0000_s51362" name="Equation" r:id="rId11" imgW="215900" imgH="215900" progId="Equation.3">
                        <p:embed/>
                      </p:oleObj>
                    </mc:Choice>
                    <mc:Fallback>
                      <p:oleObj name="Equation" r:id="rId11" imgW="215900" imgH="215900" progId="Equation.3">
                        <p:embed/>
                        <p:pic>
                          <p:nvPicPr>
                            <p:cNvPr id="0" name="Picture 4"/>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16" y="2784"/>
                              <a:ext cx="432" cy="4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9" name="Group 57"/>
                <p:cNvGrpSpPr/>
                <p:nvPr/>
              </p:nvGrpSpPr>
              <p:grpSpPr bwMode="auto">
                <a:xfrm>
                  <a:off x="4704" y="1895"/>
                  <a:ext cx="384" cy="1134"/>
                  <a:chOff x="4704" y="1895"/>
                  <a:chExt cx="384" cy="1134"/>
                </a:xfrm>
              </p:grpSpPr>
              <p:sp>
                <p:nvSpPr>
                  <p:cNvPr id="121914" name="Rectangle 58"/>
                  <p:cNvSpPr>
                    <a:spLocks noChangeArrowheads="1"/>
                  </p:cNvSpPr>
                  <p:nvPr/>
                </p:nvSpPr>
                <p:spPr bwMode="auto">
                  <a:xfrm>
                    <a:off x="4704" y="1895"/>
                    <a:ext cx="336" cy="1134"/>
                  </a:xfrm>
                  <a:prstGeom prst="rect">
                    <a:avLst/>
                  </a:prstGeom>
                  <a:noFill/>
                  <a:ln w="9525">
                    <a:noFill/>
                    <a:miter lim="800000"/>
                  </a:ln>
                  <a:effectLst/>
                </p:spPr>
                <p:txBody>
                  <a:bodyPr lIns="92075" tIns="46038" rIns="92075" bIns="46038">
                    <a:spAutoFit/>
                  </a:bodyPr>
                  <a:lstStyle/>
                  <a:p>
                    <a:pPr eaLnBrk="0" hangingPunct="0"/>
                    <a:r>
                      <a:rPr lang="zh-CN" altLang="en-US" sz="2800" dirty="0">
                        <a:solidFill>
                          <a:srgbClr val="000000"/>
                        </a:solidFill>
                        <a:latin typeface="黑体" panose="02010609060101010101" pitchFamily="49" charset="-122"/>
                        <a:ea typeface="黑体" panose="02010609060101010101" pitchFamily="49" charset="-122"/>
                      </a:rPr>
                      <a:t>反射镜</a:t>
                    </a:r>
                    <a:r>
                      <a:rPr lang="zh-CN" altLang="en-US" sz="2800" b="1" dirty="0">
                        <a:solidFill>
                          <a:srgbClr val="000000"/>
                        </a:solidFill>
                        <a:latin typeface="楷体_GB2312" pitchFamily="49" charset="-122"/>
                      </a:rPr>
                      <a:t> </a:t>
                    </a:r>
                  </a:p>
                </p:txBody>
              </p:sp>
              <p:graphicFrame>
                <p:nvGraphicFramePr>
                  <p:cNvPr id="121915" name="Object 59"/>
                  <p:cNvGraphicFramePr>
                    <a:graphicFrameLocks noChangeAspect="1"/>
                  </p:cNvGraphicFramePr>
                  <p:nvPr/>
                </p:nvGraphicFramePr>
                <p:xfrm>
                  <a:off x="4752" y="2711"/>
                  <a:ext cx="336" cy="300"/>
                </p:xfrm>
                <a:graphic>
                  <a:graphicData uri="http://schemas.openxmlformats.org/presentationml/2006/ole">
                    <mc:AlternateContent xmlns:mc="http://schemas.openxmlformats.org/markup-compatibility/2006">
                      <mc:Choice xmlns:v="urn:schemas-microsoft-com:vml" Requires="v">
                        <p:oleObj spid="_x0000_s51363" name="Equation" r:id="rId13" imgW="355600" imgH="317500" progId="Equation.3">
                          <p:embed/>
                        </p:oleObj>
                      </mc:Choice>
                      <mc:Fallback>
                        <p:oleObj name="Equation" r:id="rId13" imgW="355600" imgH="317500" progId="Equation.3">
                          <p:embed/>
                          <p:pic>
                            <p:nvPicPr>
                              <p:cNvPr id="0" name="Picture 5"/>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52" y="2711"/>
                                <a:ext cx="336" cy="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121916" name="Rectangle 60"/>
              <p:cNvSpPr>
                <a:spLocks noChangeArrowheads="1"/>
              </p:cNvSpPr>
              <p:nvPr/>
            </p:nvSpPr>
            <p:spPr bwMode="auto">
              <a:xfrm rot="18900000">
                <a:off x="2016" y="2400"/>
                <a:ext cx="1027" cy="192"/>
              </a:xfrm>
              <a:prstGeom prst="rect">
                <a:avLst/>
              </a:prstGeom>
              <a:solidFill>
                <a:srgbClr val="00FFCC">
                  <a:alpha val="50000"/>
                </a:srgbClr>
              </a:solidFill>
              <a:ln w="19050">
                <a:solidFill>
                  <a:srgbClr val="006699"/>
                </a:solidFill>
                <a:miter lim="800000"/>
              </a:ln>
              <a:effectLst/>
            </p:spPr>
            <p:txBody>
              <a:bodyPr wrap="none" anchor="ctr"/>
              <a:lstStyle/>
              <a:p>
                <a:endParaRPr lang="zh-CN" altLang="en-US"/>
              </a:p>
            </p:txBody>
          </p:sp>
        </p:grpSp>
        <p:sp>
          <p:nvSpPr>
            <p:cNvPr id="121917" name="Line 61"/>
            <p:cNvSpPr>
              <a:spLocks noChangeShapeType="1"/>
            </p:cNvSpPr>
            <p:nvPr/>
          </p:nvSpPr>
          <p:spPr bwMode="auto">
            <a:xfrm flipV="1">
              <a:off x="2256" y="2208"/>
              <a:ext cx="720" cy="720"/>
            </a:xfrm>
            <a:prstGeom prst="line">
              <a:avLst/>
            </a:prstGeom>
            <a:noFill/>
            <a:ln w="38100">
              <a:solidFill>
                <a:srgbClr val="006699"/>
              </a:solidFill>
              <a:round/>
              <a:tailEnd type="none" w="sm" len="lg"/>
            </a:ln>
            <a:effectLst/>
          </p:spPr>
          <p:txBody>
            <a:bodyPr wrap="none" anchor="ctr"/>
            <a:lstStyle/>
            <a:p>
              <a:endParaRPr lang="zh-CN" altLang="en-US"/>
            </a:p>
          </p:txBody>
        </p:sp>
      </p:grpSp>
      <p:grpSp>
        <p:nvGrpSpPr>
          <p:cNvPr id="20" name="Group 62"/>
          <p:cNvGrpSpPr/>
          <p:nvPr/>
        </p:nvGrpSpPr>
        <p:grpSpPr bwMode="auto">
          <a:xfrm>
            <a:off x="2590800" y="1447800"/>
            <a:ext cx="2390775" cy="1066800"/>
            <a:chOff x="1632" y="576"/>
            <a:chExt cx="1506" cy="672"/>
          </a:xfrm>
        </p:grpSpPr>
        <p:sp>
          <p:nvSpPr>
            <p:cNvPr id="121919" name="Rectangle 63"/>
            <p:cNvSpPr>
              <a:spLocks noChangeArrowheads="1"/>
            </p:cNvSpPr>
            <p:nvPr/>
          </p:nvSpPr>
          <p:spPr bwMode="auto">
            <a:xfrm rot="533178">
              <a:off x="2130" y="720"/>
              <a:ext cx="1008" cy="192"/>
            </a:xfrm>
            <a:prstGeom prst="rect">
              <a:avLst/>
            </a:prstGeom>
            <a:solidFill>
              <a:srgbClr val="00FFFF">
                <a:alpha val="50000"/>
              </a:srgbClr>
            </a:solidFill>
            <a:ln w="28575">
              <a:solidFill>
                <a:srgbClr val="006699"/>
              </a:solidFill>
              <a:prstDash val="dash"/>
              <a:miter lim="800000"/>
            </a:ln>
            <a:effectLst/>
          </p:spPr>
          <p:txBody>
            <a:bodyPr wrap="none" anchor="ctr"/>
            <a:lstStyle/>
            <a:p>
              <a:endParaRPr lang="zh-CN" altLang="en-US"/>
            </a:p>
          </p:txBody>
        </p:sp>
        <p:graphicFrame>
          <p:nvGraphicFramePr>
            <p:cNvPr id="121920" name="Object 64"/>
            <p:cNvGraphicFramePr>
              <a:graphicFrameLocks noChangeAspect="1"/>
            </p:cNvGraphicFramePr>
            <p:nvPr/>
          </p:nvGraphicFramePr>
          <p:xfrm>
            <a:off x="1632" y="576"/>
            <a:ext cx="401" cy="338"/>
          </p:xfrm>
          <a:graphic>
            <a:graphicData uri="http://schemas.openxmlformats.org/presentationml/2006/ole">
              <mc:AlternateContent xmlns:mc="http://schemas.openxmlformats.org/markup-compatibility/2006">
                <mc:Choice xmlns:v="urn:schemas-microsoft-com:vml" Requires="v">
                  <p:oleObj spid="_x0000_s51364" name="Equation" r:id="rId15" imgW="457200" imgH="368300" progId="Equation.3">
                    <p:embed/>
                  </p:oleObj>
                </mc:Choice>
                <mc:Fallback>
                  <p:oleObj name="Equation" r:id="rId15" imgW="457200" imgH="368300" progId="Equation.3">
                    <p:embed/>
                    <p:pic>
                      <p:nvPicPr>
                        <p:cNvPr id="0"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32" y="576"/>
                          <a:ext cx="401" cy="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1921" name="Line 65"/>
            <p:cNvSpPr>
              <a:spLocks noChangeShapeType="1"/>
            </p:cNvSpPr>
            <p:nvPr/>
          </p:nvSpPr>
          <p:spPr bwMode="auto">
            <a:xfrm flipV="1">
              <a:off x="2544" y="888"/>
              <a:ext cx="0" cy="336"/>
            </a:xfrm>
            <a:prstGeom prst="line">
              <a:avLst/>
            </a:prstGeom>
            <a:noFill/>
            <a:ln w="9525">
              <a:solidFill>
                <a:srgbClr val="990099"/>
              </a:solidFill>
              <a:prstDash val="dash"/>
              <a:round/>
            </a:ln>
            <a:effectLst/>
          </p:spPr>
          <p:txBody>
            <a:bodyPr wrap="none"/>
            <a:lstStyle/>
            <a:p>
              <a:endParaRPr lang="zh-CN" altLang="en-US"/>
            </a:p>
          </p:txBody>
        </p:sp>
        <p:sp>
          <p:nvSpPr>
            <p:cNvPr id="121922" name="Line 66"/>
            <p:cNvSpPr>
              <a:spLocks noChangeShapeType="1"/>
            </p:cNvSpPr>
            <p:nvPr/>
          </p:nvSpPr>
          <p:spPr bwMode="auto">
            <a:xfrm flipV="1">
              <a:off x="2618" y="912"/>
              <a:ext cx="0" cy="336"/>
            </a:xfrm>
            <a:prstGeom prst="line">
              <a:avLst/>
            </a:prstGeom>
            <a:noFill/>
            <a:ln w="9525">
              <a:solidFill>
                <a:srgbClr val="990099"/>
              </a:solidFill>
              <a:prstDash val="dash"/>
              <a:round/>
            </a:ln>
            <a:effectLst/>
          </p:spPr>
          <p:txBody>
            <a:bodyPr wrap="none"/>
            <a:lstStyle/>
            <a:p>
              <a:endParaRPr lang="zh-CN" altLang="en-US"/>
            </a:p>
          </p:txBody>
        </p:sp>
      </p:grpSp>
      <p:sp>
        <p:nvSpPr>
          <p:cNvPr id="67" name="矩形 66"/>
          <p:cNvSpPr/>
          <p:nvPr/>
        </p:nvSpPr>
        <p:spPr>
          <a:xfrm>
            <a:off x="838200" y="152400"/>
            <a:ext cx="2451312" cy="584775"/>
          </a:xfrm>
          <a:prstGeom prst="rect">
            <a:avLst/>
          </a:prstGeom>
        </p:spPr>
        <p:txBody>
          <a:bodyPr wrap="none">
            <a:spAutoFit/>
          </a:bodyPr>
          <a:lstStyle/>
          <a:p>
            <a:r>
              <a:rPr lang="zh-CN" altLang="zh-CN" sz="3200" b="1" dirty="0">
                <a:solidFill>
                  <a:srgbClr val="00B050"/>
                </a:solidFill>
                <a:latin typeface="黑体" panose="02010609060101010101" pitchFamily="49" charset="-122"/>
                <a:ea typeface="黑体" panose="02010609060101010101" pitchFamily="49" charset="-122"/>
              </a:rPr>
              <a:t>二 干涉条纹</a:t>
            </a:r>
            <a:endParaRPr lang="zh-CN" altLang="zh-CN" sz="3200" dirty="0">
              <a:solidFill>
                <a:srgbClr val="00B050"/>
              </a:solidFill>
              <a:latin typeface="黑体" panose="02010609060101010101" pitchFamily="49" charset="-122"/>
              <a:ea typeface="黑体" panose="02010609060101010101" pitchFamily="49" charset="-122"/>
            </a:endParaRPr>
          </a:p>
        </p:txBody>
      </p:sp>
      <p:sp>
        <p:nvSpPr>
          <p:cNvPr id="21" name="矩形 20"/>
          <p:cNvSpPr/>
          <p:nvPr/>
        </p:nvSpPr>
        <p:spPr>
          <a:xfrm>
            <a:off x="-76200" y="838200"/>
            <a:ext cx="2528256" cy="523220"/>
          </a:xfrm>
          <a:prstGeom prst="rect">
            <a:avLst/>
          </a:prstGeom>
        </p:spPr>
        <p:txBody>
          <a:bodyPr wrap="none">
            <a:spAutoFit/>
          </a:bodyPr>
          <a:lstStyle/>
          <a:p>
            <a:r>
              <a:rPr lang="zh-CN" altLang="zh-CN" sz="28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28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）等厚干涉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strips(down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838200" y="152400"/>
            <a:ext cx="2451312" cy="584775"/>
          </a:xfrm>
          <a:prstGeom prst="rect">
            <a:avLst/>
          </a:prstGeom>
        </p:spPr>
        <p:txBody>
          <a:bodyPr wrap="none">
            <a:spAutoFit/>
          </a:bodyPr>
          <a:lstStyle/>
          <a:p>
            <a:r>
              <a:rPr lang="zh-CN" altLang="zh-CN" sz="3200" b="1" dirty="0">
                <a:solidFill>
                  <a:srgbClr val="00B050"/>
                </a:solidFill>
                <a:latin typeface="黑体" panose="02010609060101010101" pitchFamily="49" charset="-122"/>
                <a:ea typeface="黑体" panose="02010609060101010101" pitchFamily="49" charset="-122"/>
              </a:rPr>
              <a:t>二 干涉条纹</a:t>
            </a:r>
            <a:endParaRPr lang="zh-CN" altLang="zh-CN" sz="3200" dirty="0">
              <a:solidFill>
                <a:srgbClr val="00B050"/>
              </a:solidFill>
              <a:latin typeface="黑体" panose="02010609060101010101" pitchFamily="49" charset="-122"/>
              <a:ea typeface="黑体" panose="02010609060101010101" pitchFamily="49" charset="-122"/>
            </a:endParaRPr>
          </a:p>
        </p:txBody>
      </p:sp>
      <p:pic>
        <p:nvPicPr>
          <p:cNvPr id="70" name="图片 69"/>
          <p:cNvPicPr/>
          <p:nvPr/>
        </p:nvPicPr>
        <p:blipFill>
          <a:blip r:embed="rId2" cstate="print">
            <a:extLst>
              <a:ext uri="{28A0092B-C50C-407E-A947-70E740481C1C}">
                <a14:useLocalDpi xmlns:a14="http://schemas.microsoft.com/office/drawing/2010/main" val="0"/>
              </a:ext>
            </a:extLst>
          </a:blip>
          <a:stretch>
            <a:fillRect/>
          </a:stretch>
        </p:blipFill>
        <p:spPr>
          <a:xfrm>
            <a:off x="859970" y="1587136"/>
            <a:ext cx="6836230" cy="3594464"/>
          </a:xfrm>
          <a:prstGeom prst="rect">
            <a:avLst/>
          </a:prstGeom>
        </p:spPr>
      </p:pic>
      <p:sp>
        <p:nvSpPr>
          <p:cNvPr id="18" name="矩形 17"/>
          <p:cNvSpPr/>
          <p:nvPr/>
        </p:nvSpPr>
        <p:spPr>
          <a:xfrm>
            <a:off x="1066800" y="5638800"/>
            <a:ext cx="5929828" cy="523220"/>
          </a:xfrm>
          <a:prstGeom prst="rect">
            <a:avLst/>
          </a:prstGeom>
        </p:spPr>
        <p:txBody>
          <a:bodyPr wrap="none">
            <a:spAutoFit/>
          </a:bodyPr>
          <a:lstStyle/>
          <a:p>
            <a:r>
              <a:rPr lang="zh-CN" altLang="zh-CN" sz="2800" dirty="0">
                <a:latin typeface="黑体" panose="02010609060101010101" pitchFamily="49" charset="-122"/>
                <a:ea typeface="黑体" panose="02010609060101010101" pitchFamily="49" charset="-122"/>
              </a:rPr>
              <a:t>迈克尔逊干涉仪产生的等厚干涉条纹</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381000" y="2116138"/>
            <a:ext cx="5181600" cy="4102100"/>
            <a:chOff x="240" y="1440"/>
            <a:chExt cx="3264" cy="2584"/>
          </a:xfrm>
        </p:grpSpPr>
        <p:sp>
          <p:nvSpPr>
            <p:cNvPr id="122883" name="Rectangle 3"/>
            <p:cNvSpPr>
              <a:spLocks noChangeArrowheads="1"/>
            </p:cNvSpPr>
            <p:nvPr/>
          </p:nvSpPr>
          <p:spPr bwMode="auto">
            <a:xfrm>
              <a:off x="240" y="1440"/>
              <a:ext cx="3264" cy="2584"/>
            </a:xfrm>
            <a:prstGeom prst="rect">
              <a:avLst/>
            </a:prstGeom>
            <a:solidFill>
              <a:schemeClr val="bg1"/>
            </a:solidFill>
            <a:ln w="9525">
              <a:solidFill>
                <a:schemeClr val="tx2"/>
              </a:solidFill>
              <a:miter lim="800000"/>
            </a:ln>
            <a:effectLst/>
          </p:spPr>
          <p:txBody>
            <a:bodyPr wrap="none" anchor="ctr"/>
            <a:lstStyle/>
            <a:p>
              <a:endParaRPr lang="zh-CN" altLang="en-US"/>
            </a:p>
          </p:txBody>
        </p:sp>
        <p:sp>
          <p:nvSpPr>
            <p:cNvPr id="122884" name="Rectangle 4"/>
            <p:cNvSpPr>
              <a:spLocks noChangeArrowheads="1"/>
            </p:cNvSpPr>
            <p:nvPr/>
          </p:nvSpPr>
          <p:spPr bwMode="auto">
            <a:xfrm>
              <a:off x="1205" y="1861"/>
              <a:ext cx="913" cy="134"/>
            </a:xfrm>
            <a:prstGeom prst="rect">
              <a:avLst/>
            </a:prstGeom>
            <a:solidFill>
              <a:srgbClr val="99FFFF"/>
            </a:solidFill>
            <a:ln w="12700">
              <a:solidFill>
                <a:srgbClr val="006699"/>
              </a:solidFill>
              <a:miter lim="800000"/>
            </a:ln>
            <a:effectLst/>
          </p:spPr>
          <p:txBody>
            <a:bodyPr wrap="none" anchor="ctr"/>
            <a:lstStyle/>
            <a:p>
              <a:endParaRPr lang="zh-CN" altLang="en-US"/>
            </a:p>
          </p:txBody>
        </p:sp>
        <p:grpSp>
          <p:nvGrpSpPr>
            <p:cNvPr id="3" name="Group 5"/>
            <p:cNvGrpSpPr/>
            <p:nvPr/>
          </p:nvGrpSpPr>
          <p:grpSpPr bwMode="auto">
            <a:xfrm>
              <a:off x="1585" y="2022"/>
              <a:ext cx="1632" cy="1050"/>
              <a:chOff x="1585" y="2022"/>
              <a:chExt cx="1632" cy="1050"/>
            </a:xfrm>
          </p:grpSpPr>
          <p:sp>
            <p:nvSpPr>
              <p:cNvPr id="122886" name="Freeform 6"/>
              <p:cNvSpPr/>
              <p:nvPr/>
            </p:nvSpPr>
            <p:spPr bwMode="auto">
              <a:xfrm>
                <a:off x="1704" y="3010"/>
                <a:ext cx="1513" cy="62"/>
              </a:xfrm>
              <a:custGeom>
                <a:avLst/>
                <a:gdLst/>
                <a:ahLst/>
                <a:cxnLst>
                  <a:cxn ang="0">
                    <a:pos x="0" y="6"/>
                  </a:cxn>
                  <a:cxn ang="0">
                    <a:pos x="618" y="0"/>
                  </a:cxn>
                  <a:cxn ang="0">
                    <a:pos x="768" y="114"/>
                  </a:cxn>
                  <a:cxn ang="0">
                    <a:pos x="1686" y="120"/>
                  </a:cxn>
                </a:cxnLst>
                <a:rect l="0" t="0" r="r" b="b"/>
                <a:pathLst>
                  <a:path w="1686" h="120">
                    <a:moveTo>
                      <a:pt x="0" y="6"/>
                    </a:moveTo>
                    <a:lnTo>
                      <a:pt x="618" y="0"/>
                    </a:lnTo>
                    <a:lnTo>
                      <a:pt x="768" y="114"/>
                    </a:lnTo>
                    <a:lnTo>
                      <a:pt x="1686" y="120"/>
                    </a:lnTo>
                  </a:path>
                </a:pathLst>
              </a:custGeom>
              <a:noFill/>
              <a:ln w="28575" cmpd="sng">
                <a:solidFill>
                  <a:srgbClr val="990099"/>
                </a:solidFill>
                <a:round/>
                <a:tailEnd type="none" w="sm" len="lg"/>
              </a:ln>
              <a:effectLst/>
            </p:spPr>
            <p:txBody>
              <a:bodyPr wrap="none" anchor="ctr"/>
              <a:lstStyle/>
              <a:p>
                <a:endParaRPr lang="zh-CN" altLang="en-US"/>
              </a:p>
            </p:txBody>
          </p:sp>
          <p:sp>
            <p:nvSpPr>
              <p:cNvPr id="122887" name="Line 7"/>
              <p:cNvSpPr>
                <a:spLocks noChangeShapeType="1"/>
              </p:cNvSpPr>
              <p:nvPr/>
            </p:nvSpPr>
            <p:spPr bwMode="auto">
              <a:xfrm>
                <a:off x="1964" y="3014"/>
                <a:ext cx="103" cy="0"/>
              </a:xfrm>
              <a:prstGeom prst="line">
                <a:avLst/>
              </a:prstGeom>
              <a:noFill/>
              <a:ln w="38100">
                <a:solidFill>
                  <a:srgbClr val="990099"/>
                </a:solidFill>
                <a:round/>
                <a:tailEnd type="triangle" w="sm" len="lg"/>
              </a:ln>
              <a:effectLst/>
            </p:spPr>
            <p:txBody>
              <a:bodyPr wrap="none" anchor="ctr"/>
              <a:lstStyle/>
              <a:p>
                <a:endParaRPr lang="zh-CN" altLang="en-US"/>
              </a:p>
            </p:txBody>
          </p:sp>
          <p:sp>
            <p:nvSpPr>
              <p:cNvPr id="122888" name="Line 8"/>
              <p:cNvSpPr>
                <a:spLocks noChangeShapeType="1"/>
              </p:cNvSpPr>
              <p:nvPr/>
            </p:nvSpPr>
            <p:spPr bwMode="auto">
              <a:xfrm>
                <a:off x="2928" y="3072"/>
                <a:ext cx="104" cy="0"/>
              </a:xfrm>
              <a:prstGeom prst="line">
                <a:avLst/>
              </a:prstGeom>
              <a:noFill/>
              <a:ln w="38100">
                <a:solidFill>
                  <a:srgbClr val="990099"/>
                </a:solidFill>
                <a:round/>
                <a:tailEnd type="triangle" w="sm" len="lg"/>
              </a:ln>
              <a:effectLst/>
            </p:spPr>
            <p:txBody>
              <a:bodyPr wrap="none" anchor="ctr"/>
              <a:lstStyle/>
              <a:p>
                <a:endParaRPr lang="zh-CN" altLang="en-US"/>
              </a:p>
            </p:txBody>
          </p:sp>
          <p:sp>
            <p:nvSpPr>
              <p:cNvPr id="122889" name="Freeform 9"/>
              <p:cNvSpPr/>
              <p:nvPr/>
            </p:nvSpPr>
            <p:spPr bwMode="auto">
              <a:xfrm>
                <a:off x="1590" y="2022"/>
                <a:ext cx="104" cy="1001"/>
              </a:xfrm>
              <a:custGeom>
                <a:avLst/>
                <a:gdLst/>
                <a:ahLst/>
                <a:cxnLst>
                  <a:cxn ang="0">
                    <a:pos x="116" y="1294"/>
                  </a:cxn>
                  <a:cxn ang="0">
                    <a:pos x="0" y="1122"/>
                  </a:cxn>
                  <a:cxn ang="0">
                    <a:pos x="0" y="0"/>
                  </a:cxn>
                </a:cxnLst>
                <a:rect l="0" t="0" r="r" b="b"/>
                <a:pathLst>
                  <a:path w="116" h="1294">
                    <a:moveTo>
                      <a:pt x="116" y="1294"/>
                    </a:moveTo>
                    <a:lnTo>
                      <a:pt x="0" y="1122"/>
                    </a:lnTo>
                    <a:lnTo>
                      <a:pt x="0" y="0"/>
                    </a:lnTo>
                  </a:path>
                </a:pathLst>
              </a:custGeom>
              <a:noFill/>
              <a:ln w="28575" cmpd="sng">
                <a:solidFill>
                  <a:srgbClr val="DC8300"/>
                </a:solidFill>
                <a:round/>
                <a:tailEnd type="none" w="sm" len="lg"/>
              </a:ln>
              <a:effectLst/>
            </p:spPr>
            <p:txBody>
              <a:bodyPr wrap="none" anchor="ctr"/>
              <a:lstStyle/>
              <a:p>
                <a:endParaRPr lang="zh-CN" altLang="en-US"/>
              </a:p>
            </p:txBody>
          </p:sp>
          <p:sp>
            <p:nvSpPr>
              <p:cNvPr id="122890" name="Line 10"/>
              <p:cNvSpPr>
                <a:spLocks noChangeShapeType="1"/>
              </p:cNvSpPr>
              <p:nvPr/>
            </p:nvSpPr>
            <p:spPr bwMode="auto">
              <a:xfrm flipH="1" flipV="1">
                <a:off x="1585" y="2147"/>
                <a:ext cx="2" cy="125"/>
              </a:xfrm>
              <a:prstGeom prst="line">
                <a:avLst/>
              </a:prstGeom>
              <a:noFill/>
              <a:ln w="38100">
                <a:solidFill>
                  <a:srgbClr val="DC8300"/>
                </a:solidFill>
                <a:round/>
                <a:tailEnd type="triangle" w="sm" len="lg"/>
              </a:ln>
              <a:effectLst/>
            </p:spPr>
            <p:txBody>
              <a:bodyPr wrap="none" anchor="ctr"/>
              <a:lstStyle/>
              <a:p>
                <a:endParaRPr lang="zh-CN" altLang="en-US"/>
              </a:p>
            </p:txBody>
          </p:sp>
        </p:grpSp>
        <p:grpSp>
          <p:nvGrpSpPr>
            <p:cNvPr id="4" name="Group 11"/>
            <p:cNvGrpSpPr/>
            <p:nvPr/>
          </p:nvGrpSpPr>
          <p:grpSpPr bwMode="auto">
            <a:xfrm>
              <a:off x="364" y="2962"/>
              <a:ext cx="1340" cy="59"/>
              <a:chOff x="364" y="2962"/>
              <a:chExt cx="1340" cy="59"/>
            </a:xfrm>
          </p:grpSpPr>
          <p:sp>
            <p:nvSpPr>
              <p:cNvPr id="122892" name="Freeform 12"/>
              <p:cNvSpPr/>
              <p:nvPr/>
            </p:nvSpPr>
            <p:spPr bwMode="auto">
              <a:xfrm>
                <a:off x="364" y="2962"/>
                <a:ext cx="1340" cy="59"/>
              </a:xfrm>
              <a:custGeom>
                <a:avLst/>
                <a:gdLst/>
                <a:ahLst/>
                <a:cxnLst>
                  <a:cxn ang="0">
                    <a:pos x="0" y="1"/>
                  </a:cxn>
                  <a:cxn ang="0">
                    <a:pos x="1184" y="0"/>
                  </a:cxn>
                  <a:cxn ang="0">
                    <a:pos x="1340" y="59"/>
                  </a:cxn>
                </a:cxnLst>
                <a:rect l="0" t="0" r="r" b="b"/>
                <a:pathLst>
                  <a:path w="1340" h="59">
                    <a:moveTo>
                      <a:pt x="0" y="1"/>
                    </a:moveTo>
                    <a:lnTo>
                      <a:pt x="1184" y="0"/>
                    </a:lnTo>
                    <a:lnTo>
                      <a:pt x="1340" y="59"/>
                    </a:lnTo>
                  </a:path>
                </a:pathLst>
              </a:custGeom>
              <a:noFill/>
              <a:ln w="38100" cmpd="sng">
                <a:solidFill>
                  <a:srgbClr val="FF0000"/>
                </a:solidFill>
                <a:round/>
                <a:tailEnd type="none" w="sm" len="lg"/>
              </a:ln>
              <a:effectLst/>
            </p:spPr>
            <p:txBody>
              <a:bodyPr wrap="none" anchor="ctr"/>
              <a:lstStyle/>
              <a:p>
                <a:endParaRPr lang="zh-CN" altLang="en-US"/>
              </a:p>
            </p:txBody>
          </p:sp>
          <p:sp>
            <p:nvSpPr>
              <p:cNvPr id="122893" name="Line 13"/>
              <p:cNvSpPr>
                <a:spLocks noChangeShapeType="1"/>
              </p:cNvSpPr>
              <p:nvPr/>
            </p:nvSpPr>
            <p:spPr bwMode="auto">
              <a:xfrm>
                <a:off x="826" y="2964"/>
                <a:ext cx="243" cy="0"/>
              </a:xfrm>
              <a:prstGeom prst="line">
                <a:avLst/>
              </a:prstGeom>
              <a:noFill/>
              <a:ln w="38100">
                <a:solidFill>
                  <a:srgbClr val="FF0000"/>
                </a:solidFill>
                <a:round/>
                <a:tailEnd type="triangle" w="sm" len="lg"/>
              </a:ln>
              <a:effectLst/>
            </p:spPr>
            <p:txBody>
              <a:bodyPr wrap="none" anchor="ctr"/>
              <a:lstStyle/>
              <a:p>
                <a:endParaRPr lang="zh-CN" altLang="en-US"/>
              </a:p>
            </p:txBody>
          </p:sp>
        </p:grpSp>
        <p:grpSp>
          <p:nvGrpSpPr>
            <p:cNvPr id="5" name="Group 14"/>
            <p:cNvGrpSpPr/>
            <p:nvPr/>
          </p:nvGrpSpPr>
          <p:grpSpPr bwMode="auto">
            <a:xfrm>
              <a:off x="321" y="2645"/>
              <a:ext cx="230" cy="637"/>
              <a:chOff x="321" y="2645"/>
              <a:chExt cx="230" cy="637"/>
            </a:xfrm>
          </p:grpSpPr>
          <p:sp>
            <p:nvSpPr>
              <p:cNvPr id="122895" name="AutoShape 15"/>
              <p:cNvSpPr>
                <a:spLocks noChangeArrowheads="1"/>
              </p:cNvSpPr>
              <p:nvPr/>
            </p:nvSpPr>
            <p:spPr bwMode="auto">
              <a:xfrm>
                <a:off x="321" y="2645"/>
                <a:ext cx="230" cy="501"/>
              </a:xfrm>
              <a:prstGeom prst="roundRect">
                <a:avLst>
                  <a:gd name="adj" fmla="val 49995"/>
                </a:avLst>
              </a:prstGeom>
              <a:gradFill rotWithShape="0">
                <a:gsLst>
                  <a:gs pos="0">
                    <a:srgbClr val="FFFF66">
                      <a:gamma/>
                      <a:shade val="69804"/>
                      <a:invGamma/>
                    </a:srgbClr>
                  </a:gs>
                  <a:gs pos="50000">
                    <a:srgbClr val="FFFF66"/>
                  </a:gs>
                  <a:gs pos="100000">
                    <a:srgbClr val="FFFF66">
                      <a:gamma/>
                      <a:shade val="69804"/>
                      <a:invGamma/>
                    </a:srgbClr>
                  </a:gs>
                </a:gsLst>
                <a:lin ang="0" scaled="1"/>
              </a:gradFill>
              <a:ln w="25400">
                <a:solidFill>
                  <a:srgbClr val="006699"/>
                </a:solidFill>
                <a:round/>
              </a:ln>
              <a:effectLst/>
            </p:spPr>
            <p:txBody>
              <a:bodyPr wrap="none" anchor="ctr"/>
              <a:lstStyle/>
              <a:p>
                <a:endParaRPr lang="zh-CN" altLang="en-US"/>
              </a:p>
            </p:txBody>
          </p:sp>
          <p:sp>
            <p:nvSpPr>
              <p:cNvPr id="122896" name="Rectangle 16"/>
              <p:cNvSpPr>
                <a:spLocks noChangeArrowheads="1"/>
              </p:cNvSpPr>
              <p:nvPr/>
            </p:nvSpPr>
            <p:spPr bwMode="auto">
              <a:xfrm>
                <a:off x="358" y="3130"/>
                <a:ext cx="156" cy="86"/>
              </a:xfrm>
              <a:prstGeom prst="rect">
                <a:avLst/>
              </a:prstGeom>
              <a:gradFill rotWithShape="0">
                <a:gsLst>
                  <a:gs pos="0">
                    <a:srgbClr val="FFFF66">
                      <a:gamma/>
                      <a:shade val="69804"/>
                      <a:invGamma/>
                    </a:srgbClr>
                  </a:gs>
                  <a:gs pos="50000">
                    <a:srgbClr val="FFFF66"/>
                  </a:gs>
                  <a:gs pos="100000">
                    <a:srgbClr val="FFFF66">
                      <a:gamma/>
                      <a:shade val="69804"/>
                      <a:invGamma/>
                    </a:srgbClr>
                  </a:gs>
                </a:gsLst>
                <a:lin ang="0" scaled="1"/>
              </a:gradFill>
              <a:ln w="12700">
                <a:solidFill>
                  <a:srgbClr val="006699"/>
                </a:solidFill>
                <a:miter lim="800000"/>
              </a:ln>
              <a:effectLst/>
            </p:spPr>
            <p:txBody>
              <a:bodyPr wrap="none" anchor="ctr"/>
              <a:lstStyle/>
              <a:p>
                <a:endParaRPr lang="zh-CN" altLang="en-US"/>
              </a:p>
            </p:txBody>
          </p:sp>
          <p:sp>
            <p:nvSpPr>
              <p:cNvPr id="122897" name="Oval 17"/>
              <p:cNvSpPr>
                <a:spLocks noChangeArrowheads="1"/>
              </p:cNvSpPr>
              <p:nvPr/>
            </p:nvSpPr>
            <p:spPr bwMode="auto">
              <a:xfrm>
                <a:off x="358" y="3183"/>
                <a:ext cx="156" cy="99"/>
              </a:xfrm>
              <a:prstGeom prst="ellipse">
                <a:avLst/>
              </a:prstGeom>
              <a:solidFill>
                <a:srgbClr val="006699"/>
              </a:solidFill>
              <a:ln w="12700">
                <a:solidFill>
                  <a:srgbClr val="006699"/>
                </a:solidFill>
                <a:round/>
              </a:ln>
              <a:effectLst/>
            </p:spPr>
            <p:txBody>
              <a:bodyPr wrap="none" anchor="ctr"/>
              <a:lstStyle/>
              <a:p>
                <a:endParaRPr lang="zh-CN" altLang="en-US"/>
              </a:p>
            </p:txBody>
          </p:sp>
          <p:sp>
            <p:nvSpPr>
              <p:cNvPr id="122898" name="Freeform 18"/>
              <p:cNvSpPr/>
              <p:nvPr/>
            </p:nvSpPr>
            <p:spPr bwMode="auto">
              <a:xfrm>
                <a:off x="419" y="2731"/>
                <a:ext cx="51" cy="410"/>
              </a:xfrm>
              <a:custGeom>
                <a:avLst/>
                <a:gdLst/>
                <a:ahLst/>
                <a:cxnLst>
                  <a:cxn ang="0">
                    <a:pos x="0" y="455"/>
                  </a:cxn>
                  <a:cxn ang="0">
                    <a:pos x="0" y="0"/>
                  </a:cxn>
                  <a:cxn ang="0">
                    <a:pos x="16" y="106"/>
                  </a:cxn>
                  <a:cxn ang="0">
                    <a:pos x="16" y="0"/>
                  </a:cxn>
                  <a:cxn ang="0">
                    <a:pos x="33" y="106"/>
                  </a:cxn>
                  <a:cxn ang="0">
                    <a:pos x="33" y="0"/>
                  </a:cxn>
                  <a:cxn ang="0">
                    <a:pos x="50" y="106"/>
                  </a:cxn>
                  <a:cxn ang="0">
                    <a:pos x="50" y="471"/>
                  </a:cxn>
                </a:cxnLst>
                <a:rect l="0" t="0" r="r" b="b"/>
                <a:pathLst>
                  <a:path w="51" h="472">
                    <a:moveTo>
                      <a:pt x="0" y="455"/>
                    </a:moveTo>
                    <a:lnTo>
                      <a:pt x="0" y="0"/>
                    </a:lnTo>
                    <a:lnTo>
                      <a:pt x="16" y="106"/>
                    </a:lnTo>
                    <a:lnTo>
                      <a:pt x="16" y="0"/>
                    </a:lnTo>
                    <a:lnTo>
                      <a:pt x="33" y="106"/>
                    </a:lnTo>
                    <a:lnTo>
                      <a:pt x="33" y="0"/>
                    </a:lnTo>
                    <a:lnTo>
                      <a:pt x="50" y="106"/>
                    </a:lnTo>
                    <a:lnTo>
                      <a:pt x="50" y="471"/>
                    </a:lnTo>
                  </a:path>
                </a:pathLst>
              </a:custGeom>
              <a:gradFill rotWithShape="0">
                <a:gsLst>
                  <a:gs pos="0">
                    <a:srgbClr val="FFFF66">
                      <a:gamma/>
                      <a:shade val="69804"/>
                      <a:invGamma/>
                    </a:srgbClr>
                  </a:gs>
                  <a:gs pos="50000">
                    <a:srgbClr val="FFFF66"/>
                  </a:gs>
                  <a:gs pos="100000">
                    <a:srgbClr val="FFFF66">
                      <a:gamma/>
                      <a:shade val="69804"/>
                      <a:invGamma/>
                    </a:srgbClr>
                  </a:gs>
                </a:gsLst>
                <a:lin ang="0" scaled="1"/>
              </a:gradFill>
              <a:ln w="12700" cap="rnd" cmpd="sng">
                <a:solidFill>
                  <a:srgbClr val="006699"/>
                </a:solidFill>
                <a:prstDash val="solid"/>
                <a:round/>
                <a:headEnd type="none" w="sm" len="sm"/>
                <a:tailEnd type="none" w="sm" len="lg"/>
              </a:ln>
              <a:effectLst/>
            </p:spPr>
            <p:txBody>
              <a:bodyPr/>
              <a:lstStyle/>
              <a:p>
                <a:endParaRPr lang="zh-CN" altLang="en-US"/>
              </a:p>
            </p:txBody>
          </p:sp>
          <p:sp>
            <p:nvSpPr>
              <p:cNvPr id="122899" name="Line 19"/>
              <p:cNvSpPr>
                <a:spLocks noChangeShapeType="1"/>
              </p:cNvSpPr>
              <p:nvPr/>
            </p:nvSpPr>
            <p:spPr bwMode="auto">
              <a:xfrm flipV="1">
                <a:off x="336" y="3140"/>
                <a:ext cx="182" cy="28"/>
              </a:xfrm>
              <a:prstGeom prst="line">
                <a:avLst/>
              </a:prstGeom>
              <a:noFill/>
              <a:ln w="25400">
                <a:solidFill>
                  <a:srgbClr val="FFCC66"/>
                </a:solidFill>
                <a:round/>
                <a:headEnd type="none" w="sm" len="sm"/>
                <a:tailEnd type="none" w="sm" len="lg"/>
              </a:ln>
              <a:effectLst/>
            </p:spPr>
            <p:txBody>
              <a:bodyPr wrap="none" anchor="ctr"/>
              <a:lstStyle/>
              <a:p>
                <a:endParaRPr lang="zh-CN" altLang="en-US"/>
              </a:p>
            </p:txBody>
          </p:sp>
          <p:sp>
            <p:nvSpPr>
              <p:cNvPr id="122900" name="Line 20"/>
              <p:cNvSpPr>
                <a:spLocks noChangeShapeType="1"/>
              </p:cNvSpPr>
              <p:nvPr/>
            </p:nvSpPr>
            <p:spPr bwMode="auto">
              <a:xfrm flipV="1">
                <a:off x="354" y="3168"/>
                <a:ext cx="174" cy="11"/>
              </a:xfrm>
              <a:prstGeom prst="line">
                <a:avLst/>
              </a:prstGeom>
              <a:noFill/>
              <a:ln w="25400">
                <a:solidFill>
                  <a:srgbClr val="FFCC66"/>
                </a:solidFill>
                <a:round/>
                <a:headEnd type="none" w="sm" len="sm"/>
                <a:tailEnd type="none" w="sm" len="lg"/>
              </a:ln>
              <a:effectLst/>
            </p:spPr>
            <p:txBody>
              <a:bodyPr wrap="none" anchor="ctr"/>
              <a:lstStyle/>
              <a:p>
                <a:endParaRPr lang="zh-CN" altLang="en-US"/>
              </a:p>
            </p:txBody>
          </p:sp>
          <p:sp>
            <p:nvSpPr>
              <p:cNvPr id="122901" name="Line 21"/>
              <p:cNvSpPr>
                <a:spLocks noChangeShapeType="1"/>
              </p:cNvSpPr>
              <p:nvPr/>
            </p:nvSpPr>
            <p:spPr bwMode="auto">
              <a:xfrm flipV="1">
                <a:off x="354" y="3192"/>
                <a:ext cx="164" cy="14"/>
              </a:xfrm>
              <a:prstGeom prst="line">
                <a:avLst/>
              </a:prstGeom>
              <a:noFill/>
              <a:ln w="25400">
                <a:solidFill>
                  <a:srgbClr val="FFCC66"/>
                </a:solidFill>
                <a:round/>
                <a:headEnd type="none" w="sm" len="sm"/>
                <a:tailEnd type="none" w="sm" len="lg"/>
              </a:ln>
              <a:effectLst/>
            </p:spPr>
            <p:txBody>
              <a:bodyPr wrap="none" anchor="ctr"/>
              <a:lstStyle/>
              <a:p>
                <a:endParaRPr lang="zh-CN" altLang="en-US"/>
              </a:p>
            </p:txBody>
          </p:sp>
          <p:sp>
            <p:nvSpPr>
              <p:cNvPr id="122902" name="Line 22"/>
              <p:cNvSpPr>
                <a:spLocks noChangeShapeType="1"/>
              </p:cNvSpPr>
              <p:nvPr/>
            </p:nvSpPr>
            <p:spPr bwMode="auto">
              <a:xfrm flipV="1">
                <a:off x="354" y="3219"/>
                <a:ext cx="164" cy="13"/>
              </a:xfrm>
              <a:prstGeom prst="line">
                <a:avLst/>
              </a:prstGeom>
              <a:noFill/>
              <a:ln w="25400">
                <a:solidFill>
                  <a:srgbClr val="FFCC66"/>
                </a:solidFill>
                <a:round/>
                <a:headEnd type="none" w="sm" len="sm"/>
                <a:tailEnd type="none" w="sm" len="lg"/>
              </a:ln>
              <a:effectLst/>
            </p:spPr>
            <p:txBody>
              <a:bodyPr wrap="none" anchor="ctr"/>
              <a:lstStyle/>
              <a:p>
                <a:endParaRPr lang="zh-CN" altLang="en-US"/>
              </a:p>
            </p:txBody>
          </p:sp>
          <p:sp>
            <p:nvSpPr>
              <p:cNvPr id="122903" name="Rectangle 23"/>
              <p:cNvSpPr>
                <a:spLocks noChangeArrowheads="1"/>
              </p:cNvSpPr>
              <p:nvPr/>
            </p:nvSpPr>
            <p:spPr bwMode="auto">
              <a:xfrm>
                <a:off x="408" y="3046"/>
                <a:ext cx="69" cy="85"/>
              </a:xfrm>
              <a:prstGeom prst="rect">
                <a:avLst/>
              </a:prstGeom>
              <a:gradFill rotWithShape="0">
                <a:gsLst>
                  <a:gs pos="0">
                    <a:srgbClr val="FFFF66">
                      <a:gamma/>
                      <a:shade val="69804"/>
                      <a:invGamma/>
                    </a:srgbClr>
                  </a:gs>
                  <a:gs pos="50000">
                    <a:srgbClr val="FFFF66"/>
                  </a:gs>
                  <a:gs pos="100000">
                    <a:srgbClr val="FFFF66">
                      <a:gamma/>
                      <a:shade val="69804"/>
                      <a:invGamma/>
                    </a:srgbClr>
                  </a:gs>
                </a:gsLst>
                <a:lin ang="0" scaled="1"/>
              </a:gradFill>
              <a:ln w="12700">
                <a:solidFill>
                  <a:srgbClr val="006699"/>
                </a:solidFill>
                <a:miter lim="800000"/>
              </a:ln>
              <a:effectLst/>
            </p:spPr>
            <p:txBody>
              <a:bodyPr wrap="none" anchor="ctr"/>
              <a:lstStyle/>
              <a:p>
                <a:endParaRPr lang="zh-CN" altLang="en-US"/>
              </a:p>
            </p:txBody>
          </p:sp>
        </p:grpSp>
        <p:grpSp>
          <p:nvGrpSpPr>
            <p:cNvPr id="6" name="Group 24"/>
            <p:cNvGrpSpPr/>
            <p:nvPr/>
          </p:nvGrpSpPr>
          <p:grpSpPr bwMode="auto">
            <a:xfrm>
              <a:off x="1802" y="2918"/>
              <a:ext cx="1362" cy="1078"/>
              <a:chOff x="1802" y="2918"/>
              <a:chExt cx="1362" cy="1078"/>
            </a:xfrm>
          </p:grpSpPr>
          <p:grpSp>
            <p:nvGrpSpPr>
              <p:cNvPr id="7" name="Group 25"/>
              <p:cNvGrpSpPr/>
              <p:nvPr/>
            </p:nvGrpSpPr>
            <p:grpSpPr bwMode="auto">
              <a:xfrm>
                <a:off x="1805" y="2918"/>
                <a:ext cx="1359" cy="1014"/>
                <a:chOff x="1805" y="2918"/>
                <a:chExt cx="1359" cy="1014"/>
              </a:xfrm>
            </p:grpSpPr>
            <p:sp>
              <p:nvSpPr>
                <p:cNvPr id="122906" name="Freeform 26"/>
                <p:cNvSpPr/>
                <p:nvPr/>
              </p:nvSpPr>
              <p:spPr bwMode="auto">
                <a:xfrm>
                  <a:off x="1805" y="2918"/>
                  <a:ext cx="1359" cy="1014"/>
                </a:xfrm>
                <a:custGeom>
                  <a:avLst/>
                  <a:gdLst/>
                  <a:ahLst/>
                  <a:cxnLst>
                    <a:cxn ang="0">
                      <a:pos x="1359" y="77"/>
                    </a:cxn>
                    <a:cxn ang="0">
                      <a:pos x="727" y="77"/>
                    </a:cxn>
                    <a:cxn ang="0">
                      <a:pos x="574" y="16"/>
                    </a:cxn>
                    <a:cxn ang="0">
                      <a:pos x="0" y="0"/>
                    </a:cxn>
                    <a:cxn ang="0">
                      <a:pos x="0" y="1014"/>
                    </a:cxn>
                    <a:cxn ang="0">
                      <a:pos x="0" y="1014"/>
                    </a:cxn>
                  </a:cxnLst>
                  <a:rect l="0" t="0" r="r" b="b"/>
                  <a:pathLst>
                    <a:path w="1359" h="1014">
                      <a:moveTo>
                        <a:pt x="1359" y="77"/>
                      </a:moveTo>
                      <a:lnTo>
                        <a:pt x="727" y="77"/>
                      </a:lnTo>
                      <a:lnTo>
                        <a:pt x="574" y="16"/>
                      </a:lnTo>
                      <a:lnTo>
                        <a:pt x="0" y="0"/>
                      </a:lnTo>
                      <a:lnTo>
                        <a:pt x="0" y="1014"/>
                      </a:lnTo>
                      <a:lnTo>
                        <a:pt x="0" y="1014"/>
                      </a:lnTo>
                    </a:path>
                  </a:pathLst>
                </a:custGeom>
                <a:noFill/>
                <a:ln w="28575" cmpd="sng">
                  <a:solidFill>
                    <a:srgbClr val="990099"/>
                  </a:solidFill>
                  <a:round/>
                  <a:headEnd type="none" w="med" len="med"/>
                  <a:tailEnd type="none" w="sm" len="lg"/>
                </a:ln>
                <a:effectLst/>
              </p:spPr>
              <p:txBody>
                <a:bodyPr wrap="none" anchor="ctr"/>
                <a:lstStyle/>
                <a:p>
                  <a:endParaRPr lang="zh-CN" altLang="en-US"/>
                </a:p>
              </p:txBody>
            </p:sp>
            <p:sp>
              <p:nvSpPr>
                <p:cNvPr id="122907" name="Line 27"/>
                <p:cNvSpPr>
                  <a:spLocks noChangeShapeType="1"/>
                </p:cNvSpPr>
                <p:nvPr/>
              </p:nvSpPr>
              <p:spPr bwMode="auto">
                <a:xfrm flipH="1">
                  <a:off x="2832" y="2976"/>
                  <a:ext cx="148" cy="0"/>
                </a:xfrm>
                <a:prstGeom prst="line">
                  <a:avLst/>
                </a:prstGeom>
                <a:noFill/>
                <a:ln w="38100">
                  <a:solidFill>
                    <a:srgbClr val="990099"/>
                  </a:solidFill>
                  <a:round/>
                  <a:tailEnd type="triangle" w="sm" len="lg"/>
                </a:ln>
                <a:effectLst/>
              </p:spPr>
              <p:txBody>
                <a:bodyPr wrap="none" anchor="ctr"/>
                <a:lstStyle/>
                <a:p>
                  <a:endParaRPr lang="zh-CN" altLang="en-US"/>
                </a:p>
              </p:txBody>
            </p:sp>
            <p:sp>
              <p:nvSpPr>
                <p:cNvPr id="122908" name="Line 28"/>
                <p:cNvSpPr>
                  <a:spLocks noChangeShapeType="1"/>
                </p:cNvSpPr>
                <p:nvPr/>
              </p:nvSpPr>
              <p:spPr bwMode="auto">
                <a:xfrm flipH="1">
                  <a:off x="1968" y="2933"/>
                  <a:ext cx="98" cy="0"/>
                </a:xfrm>
                <a:prstGeom prst="line">
                  <a:avLst/>
                </a:prstGeom>
                <a:noFill/>
                <a:ln w="38100">
                  <a:solidFill>
                    <a:srgbClr val="990099"/>
                  </a:solidFill>
                  <a:round/>
                  <a:tailEnd type="triangle" w="sm" len="lg"/>
                </a:ln>
                <a:effectLst/>
              </p:spPr>
              <p:txBody>
                <a:bodyPr wrap="none" anchor="ctr"/>
                <a:lstStyle/>
                <a:p>
                  <a:endParaRPr lang="zh-CN" altLang="en-US"/>
                </a:p>
              </p:txBody>
            </p:sp>
          </p:grpSp>
          <p:sp>
            <p:nvSpPr>
              <p:cNvPr id="122909" name="Line 29"/>
              <p:cNvSpPr>
                <a:spLocks noChangeShapeType="1"/>
              </p:cNvSpPr>
              <p:nvPr/>
            </p:nvSpPr>
            <p:spPr bwMode="auto">
              <a:xfrm>
                <a:off x="1802" y="3840"/>
                <a:ext cx="0" cy="156"/>
              </a:xfrm>
              <a:prstGeom prst="line">
                <a:avLst/>
              </a:prstGeom>
              <a:noFill/>
              <a:ln w="38100">
                <a:solidFill>
                  <a:srgbClr val="990099"/>
                </a:solidFill>
                <a:round/>
                <a:tailEnd type="triangle" w="sm" len="lg"/>
              </a:ln>
              <a:effectLst/>
            </p:spPr>
            <p:txBody>
              <a:bodyPr wrap="none"/>
              <a:lstStyle/>
              <a:p>
                <a:endParaRPr lang="zh-CN" altLang="en-US"/>
              </a:p>
            </p:txBody>
          </p:sp>
        </p:grpSp>
        <p:grpSp>
          <p:nvGrpSpPr>
            <p:cNvPr id="8" name="Group 30"/>
            <p:cNvGrpSpPr/>
            <p:nvPr/>
          </p:nvGrpSpPr>
          <p:grpSpPr bwMode="auto">
            <a:xfrm>
              <a:off x="1655" y="2012"/>
              <a:ext cx="82" cy="2006"/>
              <a:chOff x="1655" y="2012"/>
              <a:chExt cx="82" cy="2006"/>
            </a:xfrm>
          </p:grpSpPr>
          <p:grpSp>
            <p:nvGrpSpPr>
              <p:cNvPr id="9" name="Group 31"/>
              <p:cNvGrpSpPr/>
              <p:nvPr/>
            </p:nvGrpSpPr>
            <p:grpSpPr bwMode="auto">
              <a:xfrm>
                <a:off x="1655" y="2012"/>
                <a:ext cx="80" cy="1957"/>
                <a:chOff x="2628" y="1230"/>
                <a:chExt cx="90" cy="2532"/>
              </a:xfrm>
            </p:grpSpPr>
            <p:sp>
              <p:nvSpPr>
                <p:cNvPr id="122912" name="Freeform 32"/>
                <p:cNvSpPr/>
                <p:nvPr/>
              </p:nvSpPr>
              <p:spPr bwMode="auto">
                <a:xfrm>
                  <a:off x="2628" y="1230"/>
                  <a:ext cx="90" cy="2532"/>
                </a:xfrm>
                <a:custGeom>
                  <a:avLst/>
                  <a:gdLst/>
                  <a:ahLst/>
                  <a:cxnLst>
                    <a:cxn ang="0">
                      <a:pos x="0" y="0"/>
                    </a:cxn>
                    <a:cxn ang="0">
                      <a:pos x="0" y="1062"/>
                    </a:cxn>
                    <a:cxn ang="0">
                      <a:pos x="90" y="1236"/>
                    </a:cxn>
                    <a:cxn ang="0">
                      <a:pos x="90" y="2532"/>
                    </a:cxn>
                  </a:cxnLst>
                  <a:rect l="0" t="0" r="r" b="b"/>
                  <a:pathLst>
                    <a:path w="90" h="2532">
                      <a:moveTo>
                        <a:pt x="0" y="0"/>
                      </a:moveTo>
                      <a:lnTo>
                        <a:pt x="0" y="1062"/>
                      </a:lnTo>
                      <a:lnTo>
                        <a:pt x="90" y="1236"/>
                      </a:lnTo>
                      <a:lnTo>
                        <a:pt x="90" y="2532"/>
                      </a:lnTo>
                    </a:path>
                  </a:pathLst>
                </a:custGeom>
                <a:noFill/>
                <a:ln w="28575" cmpd="sng">
                  <a:solidFill>
                    <a:srgbClr val="DC8300"/>
                  </a:solidFill>
                  <a:round/>
                  <a:headEnd type="none" w="med" len="med"/>
                  <a:tailEnd type="none" w="sm" len="lg"/>
                </a:ln>
                <a:effectLst/>
              </p:spPr>
              <p:txBody>
                <a:bodyPr wrap="none" anchor="ctr"/>
                <a:lstStyle/>
                <a:p>
                  <a:endParaRPr lang="zh-CN" altLang="en-US"/>
                </a:p>
              </p:txBody>
            </p:sp>
            <p:sp>
              <p:nvSpPr>
                <p:cNvPr id="122913" name="Line 33"/>
                <p:cNvSpPr>
                  <a:spLocks noChangeShapeType="1"/>
                </p:cNvSpPr>
                <p:nvPr/>
              </p:nvSpPr>
              <p:spPr bwMode="auto">
                <a:xfrm>
                  <a:off x="2629" y="1536"/>
                  <a:ext cx="0" cy="82"/>
                </a:xfrm>
                <a:prstGeom prst="line">
                  <a:avLst/>
                </a:prstGeom>
                <a:noFill/>
                <a:ln w="38100">
                  <a:solidFill>
                    <a:srgbClr val="DC8300"/>
                  </a:solidFill>
                  <a:round/>
                  <a:tailEnd type="triangle" w="sm" len="lg"/>
                </a:ln>
                <a:effectLst/>
              </p:spPr>
              <p:txBody>
                <a:bodyPr wrap="none" anchor="ctr"/>
                <a:lstStyle/>
                <a:p>
                  <a:endParaRPr lang="zh-CN" altLang="en-US"/>
                </a:p>
              </p:txBody>
            </p:sp>
          </p:grpSp>
          <p:sp>
            <p:nvSpPr>
              <p:cNvPr id="122914" name="Line 34"/>
              <p:cNvSpPr>
                <a:spLocks noChangeShapeType="1"/>
              </p:cNvSpPr>
              <p:nvPr/>
            </p:nvSpPr>
            <p:spPr bwMode="auto">
              <a:xfrm>
                <a:off x="1737" y="3898"/>
                <a:ext cx="0" cy="120"/>
              </a:xfrm>
              <a:prstGeom prst="line">
                <a:avLst/>
              </a:prstGeom>
              <a:noFill/>
              <a:ln w="38100">
                <a:solidFill>
                  <a:srgbClr val="DC8300"/>
                </a:solidFill>
                <a:round/>
                <a:tailEnd type="triangle" w="sm" len="lg"/>
              </a:ln>
              <a:effectLst/>
            </p:spPr>
            <p:txBody>
              <a:bodyPr wrap="none"/>
              <a:lstStyle/>
              <a:p>
                <a:endParaRPr lang="zh-CN" altLang="en-US"/>
              </a:p>
            </p:txBody>
          </p:sp>
        </p:grpSp>
        <p:graphicFrame>
          <p:nvGraphicFramePr>
            <p:cNvPr id="122915" name="Object 35"/>
            <p:cNvGraphicFramePr>
              <a:graphicFrameLocks noChangeAspect="1"/>
            </p:cNvGraphicFramePr>
            <p:nvPr/>
          </p:nvGraphicFramePr>
          <p:xfrm>
            <a:off x="982" y="3213"/>
            <a:ext cx="368" cy="387"/>
          </p:xfrm>
          <a:graphic>
            <a:graphicData uri="http://schemas.openxmlformats.org/presentationml/2006/ole">
              <mc:AlternateContent xmlns:mc="http://schemas.openxmlformats.org/markup-compatibility/2006">
                <mc:Choice xmlns:v="urn:schemas-microsoft-com:vml" Requires="v">
                  <p:oleObj spid="_x0000_s52426" name="Equation" r:id="rId3" imgW="203200" imgH="215900" progId="Equation.3">
                    <p:embed/>
                  </p:oleObj>
                </mc:Choice>
                <mc:Fallback>
                  <p:oleObj name="Equation" r:id="rId3" imgW="203200" imgH="215900" progId="Equation.3">
                    <p:embed/>
                    <p:pic>
                      <p:nvPicPr>
                        <p:cNvPr id="0" name="Picture 7"/>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 y="3213"/>
                          <a:ext cx="368" cy="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16" name="Object 36"/>
            <p:cNvGraphicFramePr>
              <a:graphicFrameLocks noChangeAspect="1"/>
            </p:cNvGraphicFramePr>
            <p:nvPr/>
          </p:nvGraphicFramePr>
          <p:xfrm>
            <a:off x="2183" y="3213"/>
            <a:ext cx="330" cy="387"/>
          </p:xfrm>
          <a:graphic>
            <a:graphicData uri="http://schemas.openxmlformats.org/presentationml/2006/ole">
              <mc:AlternateContent xmlns:mc="http://schemas.openxmlformats.org/markup-compatibility/2006">
                <mc:Choice xmlns:v="urn:schemas-microsoft-com:vml" Requires="v">
                  <p:oleObj spid="_x0000_s52427" name="Equation" r:id="rId5" imgW="215900" imgH="215900" progId="Equation.3">
                    <p:embed/>
                  </p:oleObj>
                </mc:Choice>
                <mc:Fallback>
                  <p:oleObj name="Equation" r:id="rId5" imgW="215900" imgH="215900" progId="Equation.3">
                    <p:embed/>
                    <p:pic>
                      <p:nvPicPr>
                        <p:cNvPr id="0" name="Picture 8"/>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3" y="3213"/>
                          <a:ext cx="330" cy="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17" name="Rectangle 37"/>
            <p:cNvSpPr>
              <a:spLocks noChangeArrowheads="1"/>
            </p:cNvSpPr>
            <p:nvPr/>
          </p:nvSpPr>
          <p:spPr bwMode="auto">
            <a:xfrm rot="18900000">
              <a:off x="1948" y="2929"/>
              <a:ext cx="860" cy="149"/>
            </a:xfrm>
            <a:prstGeom prst="rect">
              <a:avLst/>
            </a:prstGeom>
            <a:solidFill>
              <a:srgbClr val="00FFCC">
                <a:alpha val="50000"/>
              </a:srgbClr>
            </a:solidFill>
            <a:ln w="19050">
              <a:solidFill>
                <a:srgbClr val="006699"/>
              </a:solidFill>
              <a:miter lim="800000"/>
            </a:ln>
            <a:effectLst/>
          </p:spPr>
          <p:txBody>
            <a:bodyPr wrap="none" anchor="ctr"/>
            <a:lstStyle/>
            <a:p>
              <a:endParaRPr lang="zh-CN" altLang="en-US"/>
            </a:p>
          </p:txBody>
        </p:sp>
        <p:grpSp>
          <p:nvGrpSpPr>
            <p:cNvPr id="10" name="Group 38"/>
            <p:cNvGrpSpPr/>
            <p:nvPr/>
          </p:nvGrpSpPr>
          <p:grpSpPr bwMode="auto">
            <a:xfrm>
              <a:off x="3168" y="2592"/>
              <a:ext cx="144" cy="816"/>
              <a:chOff x="3168" y="2592"/>
              <a:chExt cx="144" cy="816"/>
            </a:xfrm>
          </p:grpSpPr>
          <p:sp>
            <p:nvSpPr>
              <p:cNvPr id="122919" name="Rectangle 39"/>
              <p:cNvSpPr>
                <a:spLocks noChangeArrowheads="1"/>
              </p:cNvSpPr>
              <p:nvPr/>
            </p:nvSpPr>
            <p:spPr bwMode="auto">
              <a:xfrm>
                <a:off x="3173" y="2592"/>
                <a:ext cx="139" cy="816"/>
              </a:xfrm>
              <a:prstGeom prst="rect">
                <a:avLst/>
              </a:prstGeom>
              <a:solidFill>
                <a:srgbClr val="99FFFF"/>
              </a:solidFill>
              <a:ln w="12700">
                <a:solidFill>
                  <a:srgbClr val="006699"/>
                </a:solidFill>
                <a:miter lim="800000"/>
              </a:ln>
              <a:effectLst/>
            </p:spPr>
            <p:txBody>
              <a:bodyPr wrap="none" anchor="ctr"/>
              <a:lstStyle/>
              <a:p>
                <a:endParaRPr lang="zh-CN" altLang="en-US"/>
              </a:p>
            </p:txBody>
          </p:sp>
          <p:sp>
            <p:nvSpPr>
              <p:cNvPr id="122920" name="Line 40"/>
              <p:cNvSpPr>
                <a:spLocks noChangeShapeType="1"/>
              </p:cNvSpPr>
              <p:nvPr/>
            </p:nvSpPr>
            <p:spPr bwMode="auto">
              <a:xfrm flipH="1">
                <a:off x="3168" y="2592"/>
                <a:ext cx="0" cy="816"/>
              </a:xfrm>
              <a:prstGeom prst="line">
                <a:avLst/>
              </a:prstGeom>
              <a:noFill/>
              <a:ln w="50800">
                <a:solidFill>
                  <a:srgbClr val="006699"/>
                </a:solidFill>
                <a:round/>
                <a:headEnd type="none" w="sm" len="sm"/>
                <a:tailEnd type="none" w="sm" len="lg"/>
              </a:ln>
              <a:effectLst/>
            </p:spPr>
            <p:txBody>
              <a:bodyPr wrap="none" anchor="ctr"/>
              <a:lstStyle/>
              <a:p>
                <a:endParaRPr lang="zh-CN" altLang="en-US"/>
              </a:p>
            </p:txBody>
          </p:sp>
        </p:grpSp>
        <p:grpSp>
          <p:nvGrpSpPr>
            <p:cNvPr id="11" name="Group 41"/>
            <p:cNvGrpSpPr/>
            <p:nvPr/>
          </p:nvGrpSpPr>
          <p:grpSpPr bwMode="auto">
            <a:xfrm>
              <a:off x="1152" y="2656"/>
              <a:ext cx="1008" cy="720"/>
              <a:chOff x="1152" y="2656"/>
              <a:chExt cx="1008" cy="720"/>
            </a:xfrm>
          </p:grpSpPr>
          <p:sp>
            <p:nvSpPr>
              <p:cNvPr id="122922" name="Rectangle 42"/>
              <p:cNvSpPr>
                <a:spLocks noChangeArrowheads="1"/>
              </p:cNvSpPr>
              <p:nvPr/>
            </p:nvSpPr>
            <p:spPr bwMode="auto">
              <a:xfrm rot="18900000">
                <a:off x="1152" y="2872"/>
                <a:ext cx="1008" cy="169"/>
              </a:xfrm>
              <a:prstGeom prst="rect">
                <a:avLst/>
              </a:prstGeom>
              <a:solidFill>
                <a:srgbClr val="00FFCC">
                  <a:alpha val="50000"/>
                </a:srgbClr>
              </a:solidFill>
              <a:ln w="19050">
                <a:solidFill>
                  <a:srgbClr val="006699"/>
                </a:solidFill>
                <a:miter lim="800000"/>
              </a:ln>
              <a:effectLst/>
            </p:spPr>
            <p:txBody>
              <a:bodyPr wrap="none" anchor="ctr"/>
              <a:lstStyle/>
              <a:p>
                <a:endParaRPr lang="zh-CN" altLang="en-US"/>
              </a:p>
            </p:txBody>
          </p:sp>
          <p:sp>
            <p:nvSpPr>
              <p:cNvPr id="122923" name="Line 43"/>
              <p:cNvSpPr>
                <a:spLocks noChangeShapeType="1"/>
              </p:cNvSpPr>
              <p:nvPr/>
            </p:nvSpPr>
            <p:spPr bwMode="auto">
              <a:xfrm flipV="1">
                <a:off x="1344" y="2656"/>
                <a:ext cx="720" cy="720"/>
              </a:xfrm>
              <a:prstGeom prst="line">
                <a:avLst/>
              </a:prstGeom>
              <a:noFill/>
              <a:ln w="38100">
                <a:solidFill>
                  <a:srgbClr val="006699"/>
                </a:solidFill>
                <a:round/>
                <a:tailEnd type="none" w="sm" len="lg"/>
              </a:ln>
              <a:effectLst/>
            </p:spPr>
            <p:txBody>
              <a:bodyPr wrap="none" anchor="ctr"/>
              <a:lstStyle/>
              <a:p>
                <a:endParaRPr lang="zh-CN" altLang="en-US"/>
              </a:p>
            </p:txBody>
          </p:sp>
        </p:grpSp>
        <p:graphicFrame>
          <p:nvGraphicFramePr>
            <p:cNvPr id="122924" name="Object 44"/>
            <p:cNvGraphicFramePr>
              <a:graphicFrameLocks noChangeAspect="1"/>
            </p:cNvGraphicFramePr>
            <p:nvPr/>
          </p:nvGraphicFramePr>
          <p:xfrm>
            <a:off x="3072" y="3456"/>
            <a:ext cx="374" cy="329"/>
          </p:xfrm>
          <a:graphic>
            <a:graphicData uri="http://schemas.openxmlformats.org/presentationml/2006/ole">
              <mc:AlternateContent xmlns:mc="http://schemas.openxmlformats.org/markup-compatibility/2006">
                <mc:Choice xmlns:v="urn:schemas-microsoft-com:vml" Requires="v">
                  <p:oleObj spid="_x0000_s52428" name="Equation" r:id="rId7" imgW="419100" imgH="368300" progId="Equation.3">
                    <p:embed/>
                  </p:oleObj>
                </mc:Choice>
                <mc:Fallback>
                  <p:oleObj name="Equation" r:id="rId7" imgW="419100" imgH="368300" progId="Equation.3">
                    <p:embed/>
                    <p:pic>
                      <p:nvPicPr>
                        <p:cNvPr id="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2" y="3456"/>
                          <a:ext cx="374" cy="3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25" name="Object 45"/>
            <p:cNvGraphicFramePr>
              <a:graphicFrameLocks noChangeAspect="1"/>
            </p:cNvGraphicFramePr>
            <p:nvPr/>
          </p:nvGraphicFramePr>
          <p:xfrm>
            <a:off x="768" y="1824"/>
            <a:ext cx="352" cy="329"/>
          </p:xfrm>
          <a:graphic>
            <a:graphicData uri="http://schemas.openxmlformats.org/presentationml/2006/ole">
              <mc:AlternateContent xmlns:mc="http://schemas.openxmlformats.org/markup-compatibility/2006">
                <mc:Choice xmlns:v="urn:schemas-microsoft-com:vml" Requires="v">
                  <p:oleObj spid="_x0000_s52429" name="Equation" r:id="rId9" imgW="393700" imgH="368300" progId="Equation.3">
                    <p:embed/>
                  </p:oleObj>
                </mc:Choice>
                <mc:Fallback>
                  <p:oleObj name="Equation" r:id="rId9" imgW="393700" imgH="368300" progId="Equation.3">
                    <p:embed/>
                    <p:pic>
                      <p:nvPicPr>
                        <p:cNvPr id="0"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8" y="1824"/>
                          <a:ext cx="352" cy="3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2926" name="Line 46"/>
          <p:cNvSpPr>
            <a:spLocks noChangeShapeType="1"/>
          </p:cNvSpPr>
          <p:nvPr/>
        </p:nvSpPr>
        <p:spPr bwMode="auto">
          <a:xfrm flipV="1">
            <a:off x="1912938" y="3021013"/>
            <a:ext cx="1462087" cy="0"/>
          </a:xfrm>
          <a:prstGeom prst="line">
            <a:avLst/>
          </a:prstGeom>
          <a:noFill/>
          <a:ln w="50800">
            <a:solidFill>
              <a:srgbClr val="006699"/>
            </a:solidFill>
            <a:round/>
            <a:headEnd type="none" w="sm" len="sm"/>
            <a:tailEnd type="none" w="sm" len="lg"/>
          </a:ln>
          <a:effectLst/>
        </p:spPr>
        <p:txBody>
          <a:bodyPr wrap="none" anchor="ctr"/>
          <a:lstStyle/>
          <a:p>
            <a:endParaRPr lang="zh-CN" altLang="en-US"/>
          </a:p>
        </p:txBody>
      </p:sp>
      <p:grpSp>
        <p:nvGrpSpPr>
          <p:cNvPr id="12" name="Group 47"/>
          <p:cNvGrpSpPr/>
          <p:nvPr/>
        </p:nvGrpSpPr>
        <p:grpSpPr bwMode="auto">
          <a:xfrm>
            <a:off x="1219200" y="2192338"/>
            <a:ext cx="3613150" cy="841375"/>
            <a:chOff x="768" y="1488"/>
            <a:chExt cx="2276" cy="530"/>
          </a:xfrm>
        </p:grpSpPr>
        <p:grpSp>
          <p:nvGrpSpPr>
            <p:cNvPr id="13" name="Group 48"/>
            <p:cNvGrpSpPr/>
            <p:nvPr/>
          </p:nvGrpSpPr>
          <p:grpSpPr bwMode="auto">
            <a:xfrm>
              <a:off x="2140" y="1745"/>
              <a:ext cx="904" cy="273"/>
              <a:chOff x="2832" y="800"/>
              <a:chExt cx="1008" cy="352"/>
            </a:xfrm>
          </p:grpSpPr>
          <p:sp>
            <p:nvSpPr>
              <p:cNvPr id="122929" name="Line 49"/>
              <p:cNvSpPr>
                <a:spLocks noChangeShapeType="1"/>
              </p:cNvSpPr>
              <p:nvPr/>
            </p:nvSpPr>
            <p:spPr bwMode="auto">
              <a:xfrm>
                <a:off x="2832" y="816"/>
                <a:ext cx="960" cy="0"/>
              </a:xfrm>
              <a:prstGeom prst="line">
                <a:avLst/>
              </a:prstGeom>
              <a:noFill/>
              <a:ln w="28575">
                <a:solidFill>
                  <a:srgbClr val="0000FF"/>
                </a:solidFill>
                <a:prstDash val="dash"/>
                <a:round/>
              </a:ln>
              <a:effectLst/>
            </p:spPr>
            <p:txBody>
              <a:bodyPr wrap="none" anchor="ctr"/>
              <a:lstStyle/>
              <a:p>
                <a:endParaRPr lang="zh-CN" altLang="en-US"/>
              </a:p>
            </p:txBody>
          </p:sp>
          <p:sp>
            <p:nvSpPr>
              <p:cNvPr id="122930" name="Line 50"/>
              <p:cNvSpPr>
                <a:spLocks noChangeShapeType="1"/>
              </p:cNvSpPr>
              <p:nvPr/>
            </p:nvSpPr>
            <p:spPr bwMode="auto">
              <a:xfrm>
                <a:off x="2832" y="1138"/>
                <a:ext cx="960" cy="0"/>
              </a:xfrm>
              <a:prstGeom prst="line">
                <a:avLst/>
              </a:prstGeom>
              <a:noFill/>
              <a:ln w="28575">
                <a:solidFill>
                  <a:srgbClr val="0000FF"/>
                </a:solidFill>
                <a:prstDash val="dash"/>
                <a:round/>
              </a:ln>
              <a:effectLst/>
            </p:spPr>
            <p:txBody>
              <a:bodyPr wrap="none" anchor="ctr"/>
              <a:lstStyle/>
              <a:p>
                <a:endParaRPr lang="zh-CN" altLang="en-US"/>
              </a:p>
            </p:txBody>
          </p:sp>
          <p:sp>
            <p:nvSpPr>
              <p:cNvPr id="122931" name="Line 51"/>
              <p:cNvSpPr>
                <a:spLocks noChangeShapeType="1"/>
              </p:cNvSpPr>
              <p:nvPr/>
            </p:nvSpPr>
            <p:spPr bwMode="auto">
              <a:xfrm>
                <a:off x="3600" y="816"/>
                <a:ext cx="0" cy="336"/>
              </a:xfrm>
              <a:prstGeom prst="line">
                <a:avLst/>
              </a:prstGeom>
              <a:noFill/>
              <a:ln w="19050">
                <a:solidFill>
                  <a:srgbClr val="FF0066"/>
                </a:solidFill>
                <a:round/>
                <a:headEnd type="triangle" w="sm" len="lg"/>
                <a:tailEnd type="triangle" w="sm" len="lg"/>
              </a:ln>
              <a:effectLst/>
            </p:spPr>
            <p:txBody>
              <a:bodyPr wrap="none" anchor="ctr"/>
              <a:lstStyle/>
              <a:p>
                <a:endParaRPr lang="zh-CN" altLang="en-US"/>
              </a:p>
            </p:txBody>
          </p:sp>
          <p:graphicFrame>
            <p:nvGraphicFramePr>
              <p:cNvPr id="122932" name="Object 52"/>
              <p:cNvGraphicFramePr>
                <a:graphicFrameLocks noChangeAspect="1"/>
              </p:cNvGraphicFramePr>
              <p:nvPr/>
            </p:nvGraphicFramePr>
            <p:xfrm>
              <a:off x="3612" y="800"/>
              <a:ext cx="228" cy="304"/>
            </p:xfrm>
            <a:graphic>
              <a:graphicData uri="http://schemas.openxmlformats.org/presentationml/2006/ole">
                <mc:AlternateContent xmlns:mc="http://schemas.openxmlformats.org/markup-compatibility/2006">
                  <mc:Choice xmlns:v="urn:schemas-microsoft-com:vml" Requires="v">
                    <p:oleObj spid="_x0000_s52430" name="Equation" r:id="rId11" imgW="190500" imgH="254000" progId="Equation.3">
                      <p:embed/>
                    </p:oleObj>
                  </mc:Choice>
                  <mc:Fallback>
                    <p:oleObj name="Equation" r:id="rId11" imgW="190500" imgH="25400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12" y="800"/>
                            <a:ext cx="228" cy="3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4" name="Group 53"/>
            <p:cNvGrpSpPr/>
            <p:nvPr/>
          </p:nvGrpSpPr>
          <p:grpSpPr bwMode="auto">
            <a:xfrm>
              <a:off x="768" y="1488"/>
              <a:ext cx="1338" cy="338"/>
              <a:chOff x="768" y="1488"/>
              <a:chExt cx="1338" cy="338"/>
            </a:xfrm>
          </p:grpSpPr>
          <p:sp>
            <p:nvSpPr>
              <p:cNvPr id="122934" name="Rectangle 54"/>
              <p:cNvSpPr>
                <a:spLocks noChangeArrowheads="1"/>
              </p:cNvSpPr>
              <p:nvPr/>
            </p:nvSpPr>
            <p:spPr bwMode="auto">
              <a:xfrm>
                <a:off x="1203" y="1608"/>
                <a:ext cx="903" cy="150"/>
              </a:xfrm>
              <a:prstGeom prst="rect">
                <a:avLst/>
              </a:prstGeom>
              <a:solidFill>
                <a:srgbClr val="00FFFF">
                  <a:alpha val="50000"/>
                </a:srgbClr>
              </a:solidFill>
              <a:ln w="28575">
                <a:solidFill>
                  <a:srgbClr val="006699"/>
                </a:solidFill>
                <a:prstDash val="dash"/>
                <a:miter lim="800000"/>
              </a:ln>
              <a:effectLst/>
            </p:spPr>
            <p:txBody>
              <a:bodyPr wrap="none" anchor="ctr"/>
              <a:lstStyle/>
              <a:p>
                <a:endParaRPr lang="zh-CN" altLang="en-US"/>
              </a:p>
            </p:txBody>
          </p:sp>
          <p:graphicFrame>
            <p:nvGraphicFramePr>
              <p:cNvPr id="122935" name="Object 55"/>
              <p:cNvGraphicFramePr>
                <a:graphicFrameLocks noChangeAspect="1"/>
              </p:cNvGraphicFramePr>
              <p:nvPr/>
            </p:nvGraphicFramePr>
            <p:xfrm>
              <a:off x="768" y="1488"/>
              <a:ext cx="401" cy="338"/>
            </p:xfrm>
            <a:graphic>
              <a:graphicData uri="http://schemas.openxmlformats.org/presentationml/2006/ole">
                <mc:AlternateContent xmlns:mc="http://schemas.openxmlformats.org/markup-compatibility/2006">
                  <mc:Choice xmlns:v="urn:schemas-microsoft-com:vml" Requires="v">
                    <p:oleObj spid="_x0000_s52431" name="Equation" r:id="rId13" imgW="457200" imgH="368300" progId="Equation.3">
                      <p:embed/>
                    </p:oleObj>
                  </mc:Choice>
                  <mc:Fallback>
                    <p:oleObj name="Equation" r:id="rId13" imgW="457200" imgH="368300" progId="Equation.3">
                      <p:embed/>
                      <p:pic>
                        <p:nvPicPr>
                          <p:cNvPr id="0"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8" y="1488"/>
                            <a:ext cx="401" cy="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15" name="Group 56"/>
          <p:cNvGrpSpPr/>
          <p:nvPr/>
        </p:nvGrpSpPr>
        <p:grpSpPr bwMode="auto">
          <a:xfrm>
            <a:off x="7772400" y="4325938"/>
            <a:ext cx="990600" cy="1905000"/>
            <a:chOff x="4848" y="2784"/>
            <a:chExt cx="624" cy="1200"/>
          </a:xfrm>
        </p:grpSpPr>
        <p:sp>
          <p:nvSpPr>
            <p:cNvPr id="122937" name="AutoShape 57"/>
            <p:cNvSpPr>
              <a:spLocks noChangeArrowheads="1"/>
            </p:cNvSpPr>
            <p:nvPr/>
          </p:nvSpPr>
          <p:spPr bwMode="auto">
            <a:xfrm>
              <a:off x="4848" y="2784"/>
              <a:ext cx="576" cy="1200"/>
            </a:xfrm>
            <a:prstGeom prst="wedgeRectCallout">
              <a:avLst>
                <a:gd name="adj1" fmla="val -61111"/>
                <a:gd name="adj2" fmla="val -88917"/>
              </a:avLst>
            </a:prstGeom>
            <a:gradFill rotWithShape="0">
              <a:gsLst>
                <a:gs pos="0">
                  <a:srgbClr val="F2DFFD"/>
                </a:gs>
                <a:gs pos="50000">
                  <a:srgbClr val="FFFFFF"/>
                </a:gs>
                <a:gs pos="100000">
                  <a:srgbClr val="F2DFFD"/>
                </a:gs>
              </a:gsLst>
              <a:lin ang="0" scaled="1"/>
            </a:gradFill>
            <a:ln w="9525">
              <a:solidFill>
                <a:srgbClr val="CC00FF"/>
              </a:solidFill>
              <a:miter lim="800000"/>
            </a:ln>
            <a:effectLst/>
          </p:spPr>
          <p:txBody>
            <a:bodyPr/>
            <a:lstStyle/>
            <a:p>
              <a:pPr algn="ctr"/>
              <a:endParaRPr lang="zh-CN" altLang="zh-CN" sz="2800" b="1">
                <a:solidFill>
                  <a:srgbClr val="1C1C1C"/>
                </a:solidFill>
                <a:latin typeface="黑体" panose="02010609060101010101" pitchFamily="49" charset="-122"/>
                <a:ea typeface="黑体" panose="02010609060101010101" pitchFamily="49" charset="-122"/>
              </a:endParaRPr>
            </a:p>
          </p:txBody>
        </p:sp>
        <p:sp>
          <p:nvSpPr>
            <p:cNvPr id="122938" name="Rectangle 58"/>
            <p:cNvSpPr>
              <a:spLocks noChangeArrowheads="1"/>
            </p:cNvSpPr>
            <p:nvPr/>
          </p:nvSpPr>
          <p:spPr bwMode="auto">
            <a:xfrm>
              <a:off x="4848" y="2784"/>
              <a:ext cx="624" cy="1134"/>
            </a:xfrm>
            <a:prstGeom prst="rect">
              <a:avLst/>
            </a:prstGeom>
            <a:noFill/>
            <a:ln w="9525">
              <a:noFill/>
              <a:miter lim="800000"/>
            </a:ln>
            <a:effectLst/>
          </p:spPr>
          <p:txBody>
            <a:bodyPr>
              <a:spAutoFit/>
            </a:bodyPr>
            <a:lstStyle/>
            <a:p>
              <a:r>
                <a:rPr lang="zh-CN" altLang="en-US" sz="2800" dirty="0">
                  <a:solidFill>
                    <a:srgbClr val="000000"/>
                  </a:solidFill>
                  <a:latin typeface="黑体" panose="02010609060101010101" pitchFamily="49" charset="-122"/>
                  <a:ea typeface="黑体" panose="02010609060101010101" pitchFamily="49" charset="-122"/>
                </a:rPr>
                <a:t>干涉条纹移动数目</a:t>
              </a:r>
            </a:p>
          </p:txBody>
        </p:sp>
      </p:grpSp>
      <p:sp>
        <p:nvSpPr>
          <p:cNvPr id="122939" name="Text Box 59"/>
          <p:cNvSpPr txBox="1">
            <a:spLocks noChangeArrowheads="1"/>
          </p:cNvSpPr>
          <p:nvPr/>
        </p:nvSpPr>
        <p:spPr bwMode="auto">
          <a:xfrm>
            <a:off x="688976" y="228600"/>
            <a:ext cx="5178424" cy="584775"/>
          </a:xfrm>
          <a:prstGeom prst="rect">
            <a:avLst/>
          </a:prstGeom>
          <a:noFill/>
          <a:ln w="12700">
            <a:noFill/>
            <a:miter lim="800000"/>
            <a:headEnd type="none" w="sm" len="sm"/>
            <a:tailEnd type="none" w="sm" len="sm"/>
          </a:ln>
          <a:effectLst/>
        </p:spPr>
        <p:txBody>
          <a:bodyPr wrap="square">
            <a:spAutoFit/>
          </a:bodyPr>
          <a:lstStyle/>
          <a:p>
            <a:pPr eaLnBrk="0" hangingPunct="0">
              <a:spcBef>
                <a:spcPct val="50000"/>
              </a:spcBef>
              <a:buClr>
                <a:schemeClr val="accent2"/>
              </a:buClr>
              <a:buFont typeface="Wingdings" panose="05000000000000000000" pitchFamily="2" charset="2"/>
              <a:buNone/>
            </a:pPr>
            <a:r>
              <a:rPr lang="zh-CN" altLang="en-US" sz="3200" b="1" dirty="0">
                <a:solidFill>
                  <a:srgbClr val="00B050"/>
                </a:solidFill>
                <a:latin typeface="黑体" panose="02010609060101010101" pitchFamily="49" charset="-122"/>
                <a:ea typeface="黑体" panose="02010609060101010101" pitchFamily="49" charset="-122"/>
              </a:rPr>
              <a:t>迈克尔孙干涉仪的主要特性</a:t>
            </a:r>
          </a:p>
        </p:txBody>
      </p:sp>
      <p:sp>
        <p:nvSpPr>
          <p:cNvPr id="122940" name="Text Box 60"/>
          <p:cNvSpPr txBox="1">
            <a:spLocks noChangeArrowheads="1"/>
          </p:cNvSpPr>
          <p:nvPr/>
        </p:nvSpPr>
        <p:spPr bwMode="auto">
          <a:xfrm>
            <a:off x="152400" y="973138"/>
            <a:ext cx="8915400" cy="1057790"/>
          </a:xfrm>
          <a:prstGeom prst="rect">
            <a:avLst/>
          </a:prstGeom>
          <a:noFill/>
          <a:ln w="12700">
            <a:noFill/>
            <a:miter lim="800000"/>
            <a:headEnd type="none" w="sm" len="sm"/>
            <a:tailEnd type="none" w="sm" len="sm"/>
          </a:ln>
          <a:effectLst/>
        </p:spPr>
        <p:txBody>
          <a:bodyPr>
            <a:spAutoFit/>
          </a:bodyPr>
          <a:lstStyle/>
          <a:p>
            <a:pPr eaLnBrk="0" hangingPunct="0">
              <a:lnSpc>
                <a:spcPct val="120000"/>
              </a:lnSpc>
              <a:spcBef>
                <a:spcPct val="50000"/>
              </a:spcBef>
            </a:pPr>
            <a:r>
              <a:rPr lang="zh-CN" altLang="en-US" sz="2800" dirty="0">
                <a:solidFill>
                  <a:srgbClr val="000000"/>
                </a:solidFill>
                <a:latin typeface="黑体" panose="02010609060101010101" pitchFamily="49" charset="-122"/>
                <a:ea typeface="黑体" panose="02010609060101010101" pitchFamily="49" charset="-122"/>
              </a:rPr>
              <a:t>两相干光束在空间完全分开，并可用移动反射镜或在光路中加入介质片的方法改变两光束的光程差</a:t>
            </a:r>
            <a:r>
              <a:rPr lang="en-US" altLang="zh-CN" sz="2800" dirty="0">
                <a:solidFill>
                  <a:srgbClr val="000000"/>
                </a:solidFill>
                <a:latin typeface="黑体" panose="02010609060101010101" pitchFamily="49" charset="-122"/>
                <a:ea typeface="黑体" panose="02010609060101010101" pitchFamily="49" charset="-122"/>
              </a:rPr>
              <a:t>.</a:t>
            </a:r>
          </a:p>
        </p:txBody>
      </p:sp>
      <p:grpSp>
        <p:nvGrpSpPr>
          <p:cNvPr id="16" name="Group 61"/>
          <p:cNvGrpSpPr/>
          <p:nvPr/>
        </p:nvGrpSpPr>
        <p:grpSpPr bwMode="auto">
          <a:xfrm>
            <a:off x="6248400" y="4097338"/>
            <a:ext cx="762000" cy="2227262"/>
            <a:chOff x="3936" y="2688"/>
            <a:chExt cx="480" cy="1403"/>
          </a:xfrm>
        </p:grpSpPr>
        <p:sp>
          <p:nvSpPr>
            <p:cNvPr id="122942" name="AutoShape 62"/>
            <p:cNvSpPr>
              <a:spLocks noChangeArrowheads="1"/>
            </p:cNvSpPr>
            <p:nvPr/>
          </p:nvSpPr>
          <p:spPr bwMode="auto">
            <a:xfrm>
              <a:off x="3936" y="2736"/>
              <a:ext cx="480" cy="1344"/>
            </a:xfrm>
            <a:prstGeom prst="wedgeRectCallout">
              <a:avLst>
                <a:gd name="adj1" fmla="val -12708"/>
                <a:gd name="adj2" fmla="val -84005"/>
              </a:avLst>
            </a:prstGeom>
            <a:gradFill rotWithShape="0">
              <a:gsLst>
                <a:gs pos="0">
                  <a:srgbClr val="EDFAD2"/>
                </a:gs>
                <a:gs pos="50000">
                  <a:srgbClr val="FFFFFF"/>
                </a:gs>
                <a:gs pos="100000">
                  <a:srgbClr val="EDFAD2"/>
                </a:gs>
              </a:gsLst>
              <a:lin ang="5400000" scaled="1"/>
            </a:gradFill>
            <a:ln w="9525">
              <a:solidFill>
                <a:srgbClr val="006699"/>
              </a:solidFill>
              <a:miter lim="800000"/>
            </a:ln>
            <a:effectLst/>
          </p:spPr>
          <p:txBody>
            <a:bodyPr/>
            <a:lstStyle/>
            <a:p>
              <a:pPr algn="ctr"/>
              <a:endParaRPr lang="zh-CN" altLang="zh-CN" sz="2800" b="1">
                <a:solidFill>
                  <a:srgbClr val="1C1C1C"/>
                </a:solidFill>
                <a:latin typeface="黑体" panose="02010609060101010101" pitchFamily="49" charset="-122"/>
                <a:ea typeface="黑体" panose="02010609060101010101" pitchFamily="49" charset="-122"/>
              </a:endParaRPr>
            </a:p>
          </p:txBody>
        </p:sp>
        <p:grpSp>
          <p:nvGrpSpPr>
            <p:cNvPr id="17" name="Group 63"/>
            <p:cNvGrpSpPr/>
            <p:nvPr/>
          </p:nvGrpSpPr>
          <p:grpSpPr bwMode="auto">
            <a:xfrm>
              <a:off x="3984" y="2688"/>
              <a:ext cx="384" cy="1403"/>
              <a:chOff x="3984" y="2688"/>
              <a:chExt cx="384" cy="1403"/>
            </a:xfrm>
          </p:grpSpPr>
          <p:sp>
            <p:nvSpPr>
              <p:cNvPr id="122944" name="Rectangle 64"/>
              <p:cNvSpPr>
                <a:spLocks noChangeArrowheads="1"/>
              </p:cNvSpPr>
              <p:nvPr/>
            </p:nvSpPr>
            <p:spPr bwMode="auto">
              <a:xfrm>
                <a:off x="3984" y="2688"/>
                <a:ext cx="347" cy="1403"/>
              </a:xfrm>
              <a:prstGeom prst="rect">
                <a:avLst/>
              </a:prstGeom>
              <a:noFill/>
              <a:ln w="9525">
                <a:noFill/>
                <a:miter lim="800000"/>
              </a:ln>
              <a:effectLst/>
            </p:spPr>
            <p:txBody>
              <a:bodyPr>
                <a:spAutoFit/>
              </a:bodyPr>
              <a:lstStyle/>
              <a:p>
                <a:endParaRPr lang="en-US" altLang="zh-CN" sz="2800" b="1" dirty="0">
                  <a:solidFill>
                    <a:srgbClr val="000000"/>
                  </a:solidFill>
                  <a:latin typeface="黑体" panose="02010609060101010101" pitchFamily="49" charset="-122"/>
                  <a:ea typeface="黑体" panose="02010609060101010101" pitchFamily="49" charset="-122"/>
                </a:endParaRPr>
              </a:p>
              <a:p>
                <a:r>
                  <a:rPr lang="zh-CN" altLang="en-US" sz="2800" dirty="0">
                    <a:solidFill>
                      <a:srgbClr val="000000"/>
                    </a:solidFill>
                    <a:latin typeface="黑体" panose="02010609060101010101" pitchFamily="49" charset="-122"/>
                    <a:ea typeface="黑体" panose="02010609060101010101" pitchFamily="49" charset="-122"/>
                  </a:rPr>
                  <a:t>移动距离</a:t>
                </a:r>
              </a:p>
            </p:txBody>
          </p:sp>
          <p:graphicFrame>
            <p:nvGraphicFramePr>
              <p:cNvPr id="122945" name="Object 65"/>
              <p:cNvGraphicFramePr>
                <a:graphicFrameLocks noChangeAspect="1"/>
              </p:cNvGraphicFramePr>
              <p:nvPr/>
            </p:nvGraphicFramePr>
            <p:xfrm>
              <a:off x="3984" y="2692"/>
              <a:ext cx="384" cy="358"/>
            </p:xfrm>
            <a:graphic>
              <a:graphicData uri="http://schemas.openxmlformats.org/presentationml/2006/ole">
                <mc:AlternateContent xmlns:mc="http://schemas.openxmlformats.org/markup-compatibility/2006">
                  <mc:Choice xmlns:v="urn:schemas-microsoft-com:vml" Requires="v">
                    <p:oleObj spid="_x0000_s52432" name="Equation" r:id="rId15" imgW="228600" imgH="215900" progId="Equation.3">
                      <p:embed/>
                    </p:oleObj>
                  </mc:Choice>
                  <mc:Fallback>
                    <p:oleObj name="Equation" r:id="rId15" imgW="228600" imgH="215900" progId="Equation.3">
                      <p:embed/>
                      <p:pic>
                        <p:nvPicPr>
                          <p:cNvPr id="0" name="Picture 4"/>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84" y="2692"/>
                            <a:ext cx="384" cy="3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18" name="Group 66"/>
          <p:cNvGrpSpPr/>
          <p:nvPr/>
        </p:nvGrpSpPr>
        <p:grpSpPr bwMode="auto">
          <a:xfrm>
            <a:off x="2057400" y="2636838"/>
            <a:ext cx="2667000" cy="1066800"/>
            <a:chOff x="1344" y="1680"/>
            <a:chExt cx="1586" cy="672"/>
          </a:xfrm>
        </p:grpSpPr>
        <p:grpSp>
          <p:nvGrpSpPr>
            <p:cNvPr id="19" name="Group 67"/>
            <p:cNvGrpSpPr/>
            <p:nvPr/>
          </p:nvGrpSpPr>
          <p:grpSpPr bwMode="auto">
            <a:xfrm>
              <a:off x="1344" y="1680"/>
              <a:ext cx="1488" cy="672"/>
              <a:chOff x="1392" y="1680"/>
              <a:chExt cx="1488" cy="672"/>
            </a:xfrm>
          </p:grpSpPr>
          <p:sp>
            <p:nvSpPr>
              <p:cNvPr id="122948" name="Line 68"/>
              <p:cNvSpPr>
                <a:spLocks noChangeShapeType="1"/>
              </p:cNvSpPr>
              <p:nvPr/>
            </p:nvSpPr>
            <p:spPr bwMode="auto">
              <a:xfrm>
                <a:off x="1392" y="1968"/>
                <a:ext cx="864" cy="0"/>
              </a:xfrm>
              <a:prstGeom prst="line">
                <a:avLst/>
              </a:prstGeom>
              <a:noFill/>
              <a:ln w="28575">
                <a:solidFill>
                  <a:srgbClr val="0000FF"/>
                </a:solidFill>
                <a:prstDash val="dash"/>
                <a:round/>
                <a:headEnd type="none" w="sm" len="lg"/>
                <a:tailEnd type="none" w="sm" len="lg"/>
              </a:ln>
              <a:effectLst/>
            </p:spPr>
            <p:txBody>
              <a:bodyPr wrap="none" anchor="ctr"/>
              <a:lstStyle/>
              <a:p>
                <a:endParaRPr lang="zh-CN" altLang="en-US"/>
              </a:p>
            </p:txBody>
          </p:sp>
          <p:sp>
            <p:nvSpPr>
              <p:cNvPr id="122949" name="Line 69"/>
              <p:cNvSpPr>
                <a:spLocks noChangeShapeType="1"/>
              </p:cNvSpPr>
              <p:nvPr/>
            </p:nvSpPr>
            <p:spPr bwMode="auto">
              <a:xfrm>
                <a:off x="2231" y="1920"/>
                <a:ext cx="528" cy="0"/>
              </a:xfrm>
              <a:prstGeom prst="line">
                <a:avLst/>
              </a:prstGeom>
              <a:noFill/>
              <a:ln w="28575">
                <a:solidFill>
                  <a:schemeClr val="tx1"/>
                </a:solidFill>
                <a:prstDash val="dash"/>
                <a:round/>
                <a:headEnd type="none" w="sm" len="lg"/>
                <a:tailEnd type="none" w="sm" len="lg"/>
              </a:ln>
              <a:effectLst/>
            </p:spPr>
            <p:txBody>
              <a:bodyPr wrap="none" anchor="ctr"/>
              <a:lstStyle/>
              <a:p>
                <a:endParaRPr lang="zh-CN" altLang="en-US"/>
              </a:p>
            </p:txBody>
          </p:sp>
          <p:sp>
            <p:nvSpPr>
              <p:cNvPr id="122950" name="Line 70"/>
              <p:cNvSpPr>
                <a:spLocks noChangeShapeType="1"/>
              </p:cNvSpPr>
              <p:nvPr/>
            </p:nvSpPr>
            <p:spPr bwMode="auto">
              <a:xfrm>
                <a:off x="2375" y="1680"/>
                <a:ext cx="0" cy="240"/>
              </a:xfrm>
              <a:prstGeom prst="line">
                <a:avLst/>
              </a:prstGeom>
              <a:noFill/>
              <a:ln w="28575">
                <a:solidFill>
                  <a:srgbClr val="FF0000"/>
                </a:solidFill>
                <a:round/>
                <a:headEnd type="none" w="sm" len="lg"/>
                <a:tailEnd type="triangle" w="sm" len="lg"/>
              </a:ln>
              <a:effectLst/>
            </p:spPr>
            <p:txBody>
              <a:bodyPr wrap="none" anchor="ctr"/>
              <a:lstStyle/>
              <a:p>
                <a:endParaRPr lang="zh-CN" altLang="en-US"/>
              </a:p>
            </p:txBody>
          </p:sp>
          <p:sp>
            <p:nvSpPr>
              <p:cNvPr id="122951" name="Line 71"/>
              <p:cNvSpPr>
                <a:spLocks noChangeShapeType="1"/>
              </p:cNvSpPr>
              <p:nvPr/>
            </p:nvSpPr>
            <p:spPr bwMode="auto">
              <a:xfrm>
                <a:off x="2375" y="1968"/>
                <a:ext cx="0" cy="384"/>
              </a:xfrm>
              <a:prstGeom prst="line">
                <a:avLst/>
              </a:prstGeom>
              <a:noFill/>
              <a:ln w="28575">
                <a:solidFill>
                  <a:srgbClr val="FF0000"/>
                </a:solidFill>
                <a:round/>
                <a:headEnd type="triangle" w="sm" len="lg"/>
                <a:tailEnd type="none" w="sm" len="lg"/>
              </a:ln>
              <a:effectLst/>
            </p:spPr>
            <p:txBody>
              <a:bodyPr wrap="none" anchor="ctr"/>
              <a:lstStyle/>
              <a:p>
                <a:endParaRPr lang="zh-CN" altLang="en-US"/>
              </a:p>
            </p:txBody>
          </p:sp>
          <p:graphicFrame>
            <p:nvGraphicFramePr>
              <p:cNvPr id="122952" name="Object 72"/>
              <p:cNvGraphicFramePr>
                <a:graphicFrameLocks noChangeAspect="1"/>
              </p:cNvGraphicFramePr>
              <p:nvPr/>
            </p:nvGraphicFramePr>
            <p:xfrm>
              <a:off x="2448" y="2016"/>
              <a:ext cx="432" cy="270"/>
            </p:xfrm>
            <a:graphic>
              <a:graphicData uri="http://schemas.openxmlformats.org/presentationml/2006/ole">
                <mc:AlternateContent xmlns:mc="http://schemas.openxmlformats.org/markup-compatibility/2006">
                  <mc:Choice xmlns:v="urn:schemas-microsoft-com:vml" Requires="v">
                    <p:oleObj spid="_x0000_s52433" name="公式" r:id="rId17" imgW="355600" imgH="254000" progId="Equation.3">
                      <p:embed/>
                    </p:oleObj>
                  </mc:Choice>
                  <mc:Fallback>
                    <p:oleObj name="公式" r:id="rId17" imgW="355600" imgH="254000" progId="Equation.3">
                      <p:embed/>
                      <p:pic>
                        <p:nvPicPr>
                          <p:cNvPr id="0"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48" y="2016"/>
                            <a:ext cx="432" cy="2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2953" name="Line 73"/>
            <p:cNvSpPr>
              <a:spLocks noChangeShapeType="1"/>
            </p:cNvSpPr>
            <p:nvPr/>
          </p:nvSpPr>
          <p:spPr bwMode="auto">
            <a:xfrm>
              <a:off x="2185" y="1968"/>
              <a:ext cx="745" cy="0"/>
            </a:xfrm>
            <a:prstGeom prst="line">
              <a:avLst/>
            </a:prstGeom>
            <a:noFill/>
            <a:ln w="28575">
              <a:solidFill>
                <a:schemeClr val="tx1"/>
              </a:solidFill>
              <a:prstDash val="dash"/>
              <a:round/>
            </a:ln>
            <a:effectLst/>
          </p:spPr>
          <p:txBody>
            <a:bodyPr wrap="none"/>
            <a:lstStyle/>
            <a:p>
              <a:endParaRPr lang="zh-CN" altLang="en-US"/>
            </a:p>
          </p:txBody>
        </p:sp>
      </p:grpSp>
      <p:grpSp>
        <p:nvGrpSpPr>
          <p:cNvPr id="20" name="Group 74"/>
          <p:cNvGrpSpPr/>
          <p:nvPr/>
        </p:nvGrpSpPr>
        <p:grpSpPr bwMode="auto">
          <a:xfrm>
            <a:off x="5867400" y="2192338"/>
            <a:ext cx="2971800" cy="1752600"/>
            <a:chOff x="3696" y="1488"/>
            <a:chExt cx="1872" cy="1104"/>
          </a:xfrm>
        </p:grpSpPr>
        <p:graphicFrame>
          <p:nvGraphicFramePr>
            <p:cNvPr id="122955" name="Object 75"/>
            <p:cNvGraphicFramePr>
              <a:graphicFrameLocks noChangeAspect="1"/>
            </p:cNvGraphicFramePr>
            <p:nvPr/>
          </p:nvGraphicFramePr>
          <p:xfrm>
            <a:off x="3888" y="1872"/>
            <a:ext cx="1440" cy="720"/>
          </p:xfrm>
          <a:graphic>
            <a:graphicData uri="http://schemas.openxmlformats.org/presentationml/2006/ole">
              <mc:AlternateContent xmlns:mc="http://schemas.openxmlformats.org/markup-compatibility/2006">
                <mc:Choice xmlns:v="urn:schemas-microsoft-com:vml" Requires="v">
                  <p:oleObj spid="_x0000_s52434" name="公式" r:id="rId19" imgW="1104900" imgH="609600" progId="Equation.3">
                    <p:embed/>
                  </p:oleObj>
                </mc:Choice>
                <mc:Fallback>
                  <p:oleObj name="公式" r:id="rId19" imgW="1104900" imgH="609600" progId="Equation.3">
                    <p:embed/>
                    <p:pic>
                      <p:nvPicPr>
                        <p:cNvPr id="0"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88" y="1872"/>
                          <a:ext cx="1440" cy="720"/>
                        </a:xfrm>
                        <a:prstGeom prst="rect">
                          <a:avLst/>
                        </a:prstGeom>
                        <a:noFill/>
                        <a:ln>
                          <a:noFill/>
                        </a:ln>
                        <a:extLst>
                          <a:ext uri="{909E8E84-426E-40DD-AFC4-6F175D3DCCD1}">
                            <a14:hiddenFill xmlns:a14="http://schemas.microsoft.com/office/drawing/2010/main">
                              <a:gradFill rotWithShape="0">
                                <a:gsLst>
                                  <a:gs pos="0">
                                    <a:srgbClr val="FFFFCC">
                                      <a:gamma/>
                                      <a:shade val="76078"/>
                                      <a:invGamma/>
                                    </a:srgbClr>
                                  </a:gs>
                                  <a:gs pos="50000">
                                    <a:srgbClr val="FFFFCC"/>
                                  </a:gs>
                                  <a:gs pos="100000">
                                    <a:srgbClr val="FFFFCC">
                                      <a:gamma/>
                                      <a:shade val="76078"/>
                                      <a:invGamma/>
                                    </a:srgbClr>
                                  </a:gs>
                                </a:gsLst>
                                <a:lin ang="5400000" scaled="1"/>
                              </a:gradFill>
                            </a14:hiddenFill>
                          </a:ext>
                          <a:ext uri="{91240B29-F687-4F45-9708-019B960494DF}">
                            <a14:hiddenLine xmlns:a14="http://schemas.microsoft.com/office/drawing/2010/main" w="28575">
                              <a:solidFill>
                                <a:srgbClr val="FF0066"/>
                              </a:solidFill>
                              <a:miter lim="800000"/>
                              <a:headEnd/>
                              <a:tailEnd/>
                            </a14:hiddenLine>
                          </a:ext>
                        </a:extLst>
                      </p:spPr>
                    </p:pic>
                  </p:oleObj>
                </mc:Fallback>
              </mc:AlternateContent>
            </a:graphicData>
          </a:graphic>
        </p:graphicFrame>
        <p:sp>
          <p:nvSpPr>
            <p:cNvPr id="122956" name="Rectangle 76"/>
            <p:cNvSpPr>
              <a:spLocks noChangeArrowheads="1"/>
            </p:cNvSpPr>
            <p:nvPr/>
          </p:nvSpPr>
          <p:spPr bwMode="auto">
            <a:xfrm>
              <a:off x="3696" y="1488"/>
              <a:ext cx="1872" cy="333"/>
            </a:xfrm>
            <a:prstGeom prst="rect">
              <a:avLst/>
            </a:prstGeom>
            <a:gradFill rotWithShape="0">
              <a:gsLst>
                <a:gs pos="0">
                  <a:srgbClr val="EDFAD2"/>
                </a:gs>
                <a:gs pos="50000">
                  <a:srgbClr val="FFFFFF"/>
                </a:gs>
                <a:gs pos="100000">
                  <a:srgbClr val="EDFAD2"/>
                </a:gs>
              </a:gsLst>
              <a:lin ang="5400000" scaled="1"/>
            </a:gradFill>
            <a:ln w="9525">
              <a:solidFill>
                <a:schemeClr val="tx1"/>
              </a:solidFill>
              <a:miter lim="800000"/>
            </a:ln>
            <a:effectLst/>
          </p:spPr>
          <p:txBody>
            <a:bodyPr>
              <a:spAutoFit/>
            </a:bodyPr>
            <a:lstStyle/>
            <a:p>
              <a:pPr algn="ctr"/>
              <a:r>
                <a:rPr lang="zh-CN" altLang="en-US" sz="2800" dirty="0">
                  <a:solidFill>
                    <a:srgbClr val="000000"/>
                  </a:solidFill>
                  <a:latin typeface="黑体" panose="02010609060101010101" pitchFamily="49" charset="-122"/>
                  <a:ea typeface="黑体" panose="02010609060101010101" pitchFamily="49" charset="-122"/>
                </a:rPr>
                <a:t>移动反射镜 </a:t>
              </a:r>
              <a:r>
                <a:rPr lang="en-US" altLang="zh-CN" sz="2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M</a:t>
              </a:r>
              <a:r>
                <a:rPr lang="en-US" altLang="zh-CN" sz="2800" baseline="-25000" dirty="0">
                  <a:solidFill>
                    <a:srgbClr val="000000"/>
                  </a:solidFill>
                  <a:latin typeface="黑体" panose="02010609060101010101" pitchFamily="49" charset="-122"/>
                  <a:ea typeface="黑体" panose="02010609060101010101" pitchFamily="49" charset="-122"/>
                </a:rPr>
                <a:t>1</a:t>
              </a:r>
              <a:endParaRPr lang="en-US" altLang="zh-CN" sz="2800" dirty="0">
                <a:solidFill>
                  <a:srgbClr val="000000"/>
                </a:solidFill>
                <a:latin typeface="黑体" panose="02010609060101010101" pitchFamily="49" charset="-122"/>
                <a:ea typeface="黑体" panose="02010609060101010101" pitchFamily="49" charset="-122"/>
              </a:endParaRPr>
            </a:p>
          </p:txBody>
        </p:sp>
      </p:grpSp>
      <p:sp>
        <p:nvSpPr>
          <p:cNvPr id="122957" name="Line 77"/>
          <p:cNvSpPr>
            <a:spLocks noChangeShapeType="1"/>
          </p:cNvSpPr>
          <p:nvPr/>
        </p:nvSpPr>
        <p:spPr bwMode="auto">
          <a:xfrm>
            <a:off x="2514600" y="2649538"/>
            <a:ext cx="0" cy="381000"/>
          </a:xfrm>
          <a:prstGeom prst="line">
            <a:avLst/>
          </a:prstGeom>
          <a:noFill/>
          <a:ln w="9525">
            <a:solidFill>
              <a:srgbClr val="FF9900"/>
            </a:solidFill>
            <a:prstDash val="dash"/>
            <a:round/>
          </a:ln>
          <a:effectLst/>
        </p:spPr>
        <p:txBody>
          <a:bodyPr/>
          <a:lstStyle/>
          <a:p>
            <a:endParaRPr lang="zh-CN" altLang="en-US"/>
          </a:p>
        </p:txBody>
      </p:sp>
      <p:sp>
        <p:nvSpPr>
          <p:cNvPr id="122958" name="Line 78"/>
          <p:cNvSpPr>
            <a:spLocks noChangeShapeType="1"/>
          </p:cNvSpPr>
          <p:nvPr/>
        </p:nvSpPr>
        <p:spPr bwMode="auto">
          <a:xfrm>
            <a:off x="2625725" y="2649538"/>
            <a:ext cx="0" cy="381000"/>
          </a:xfrm>
          <a:prstGeom prst="line">
            <a:avLst/>
          </a:prstGeom>
          <a:noFill/>
          <a:ln w="9525">
            <a:solidFill>
              <a:srgbClr val="FF9900"/>
            </a:solidFill>
            <a:prstDash val="dash"/>
            <a:round/>
          </a:ln>
          <a:effec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linds(horizontal)">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ChangeArrowheads="1"/>
          </p:cNvSpPr>
          <p:nvPr/>
        </p:nvSpPr>
        <p:spPr bwMode="auto">
          <a:xfrm>
            <a:off x="762000" y="1152538"/>
            <a:ext cx="3581400" cy="523862"/>
          </a:xfrm>
          <a:prstGeom prst="rect">
            <a:avLst/>
          </a:prstGeom>
          <a:gradFill rotWithShape="0">
            <a:gsLst>
              <a:gs pos="0">
                <a:srgbClr val="EDFAD2"/>
              </a:gs>
              <a:gs pos="50000">
                <a:srgbClr val="FFFFFF"/>
              </a:gs>
              <a:gs pos="100000">
                <a:srgbClr val="EDFAD2"/>
              </a:gs>
            </a:gsLst>
            <a:lin ang="5400000" scaled="1"/>
          </a:gradFill>
          <a:ln w="9525">
            <a:solidFill>
              <a:schemeClr val="tx1"/>
            </a:solidFill>
            <a:miter lim="800000"/>
          </a:ln>
          <a:effectLst/>
        </p:spPr>
        <p:txBody>
          <a:bodyPr lIns="92075" tIns="46038" rIns="92075" bIns="46038">
            <a:spAutoFit/>
          </a:bodyPr>
          <a:lstStyle/>
          <a:p>
            <a:pPr eaLnBrk="0" hangingPunct="0">
              <a:buClr>
                <a:srgbClr val="0000FF"/>
              </a:buClr>
              <a:buFont typeface="Wingdings" panose="05000000000000000000" pitchFamily="2" charset="2"/>
              <a:buNone/>
            </a:pPr>
            <a:r>
              <a:rPr lang="en-US" altLang="zh-CN" sz="2800" dirty="0">
                <a:solidFill>
                  <a:srgbClr val="000000"/>
                </a:solidFill>
                <a:effectLst>
                  <a:outerShdw blurRad="38100" dist="38100" dir="2700000" algn="tl">
                    <a:srgbClr val="FFFFFF"/>
                  </a:outerShdw>
                </a:effectLst>
                <a:latin typeface="黑体" panose="02010609060101010101" pitchFamily="49" charset="-122"/>
                <a:ea typeface="黑体" panose="02010609060101010101" pitchFamily="49" charset="-122"/>
              </a:rPr>
              <a:t> </a:t>
            </a:r>
            <a:r>
              <a:rPr lang="zh-CN" altLang="en-US" sz="2800" dirty="0">
                <a:solidFill>
                  <a:srgbClr val="0070C0"/>
                </a:solidFill>
                <a:effectLst>
                  <a:outerShdw blurRad="38100" dist="38100" dir="2700000" algn="tl">
                    <a:srgbClr val="FFFFFF"/>
                  </a:outerShdw>
                </a:effectLst>
                <a:latin typeface="黑体" panose="02010609060101010101" pitchFamily="49" charset="-122"/>
                <a:ea typeface="黑体" panose="02010609060101010101" pitchFamily="49" charset="-122"/>
              </a:rPr>
              <a:t>干涉条纹的移动</a:t>
            </a:r>
          </a:p>
        </p:txBody>
      </p:sp>
      <p:grpSp>
        <p:nvGrpSpPr>
          <p:cNvPr id="2" name="Group 3"/>
          <p:cNvGrpSpPr/>
          <p:nvPr/>
        </p:nvGrpSpPr>
        <p:grpSpPr bwMode="auto">
          <a:xfrm>
            <a:off x="4876800" y="1219200"/>
            <a:ext cx="4038600" cy="4618038"/>
            <a:chOff x="2880" y="1008"/>
            <a:chExt cx="2544" cy="2909"/>
          </a:xfrm>
        </p:grpSpPr>
        <p:sp>
          <p:nvSpPr>
            <p:cNvPr id="123908" name="Rectangle 4"/>
            <p:cNvSpPr>
              <a:spLocks noChangeArrowheads="1"/>
            </p:cNvSpPr>
            <p:nvPr/>
          </p:nvSpPr>
          <p:spPr bwMode="auto">
            <a:xfrm>
              <a:off x="2880" y="1008"/>
              <a:ext cx="2544" cy="2909"/>
            </a:xfrm>
            <a:prstGeom prst="rect">
              <a:avLst/>
            </a:prstGeom>
            <a:noFill/>
            <a:ln w="9525">
              <a:noFill/>
              <a:miter lim="800000"/>
            </a:ln>
            <a:effectLst/>
          </p:spPr>
          <p:txBody>
            <a:bodyPr lIns="92075" tIns="46038" rIns="92075" bIns="46038">
              <a:spAutoFit/>
            </a:bodyPr>
            <a:lstStyle/>
            <a:p>
              <a:pPr eaLnBrk="0" hangingPunct="0">
                <a:lnSpc>
                  <a:spcPct val="150000"/>
                </a:lnSpc>
              </a:pPr>
              <a:r>
                <a:rPr lang="en-US" altLang="zh-CN" sz="2800" b="1" dirty="0">
                  <a:solidFill>
                    <a:srgbClr val="000000"/>
                  </a:solidFill>
                  <a:latin typeface="黑体" panose="02010609060101010101" pitchFamily="49" charset="-122"/>
                  <a:ea typeface="黑体" panose="02010609060101010101" pitchFamily="49" charset="-122"/>
                </a:rPr>
                <a:t>   </a:t>
              </a:r>
              <a:r>
                <a:rPr lang="zh-CN" altLang="en-US" sz="2800" dirty="0">
                  <a:solidFill>
                    <a:srgbClr val="000000"/>
                  </a:solidFill>
                  <a:latin typeface="黑体" panose="02010609060101010101" pitchFamily="49" charset="-122"/>
                  <a:ea typeface="黑体" panose="02010609060101010101" pitchFamily="49" charset="-122"/>
                </a:rPr>
                <a:t>当    与     之间距离变大时，圆形干涉条纹从中心一个个长出</a:t>
              </a:r>
              <a:r>
                <a:rPr lang="en-US" altLang="zh-CN" sz="2800" dirty="0">
                  <a:solidFill>
                    <a:srgbClr val="000000"/>
                  </a:solidFill>
                  <a:latin typeface="黑体" panose="02010609060101010101" pitchFamily="49" charset="-122"/>
                  <a:ea typeface="黑体" panose="02010609060101010101" pitchFamily="49" charset="-122"/>
                </a:rPr>
                <a:t>,  </a:t>
              </a:r>
              <a:r>
                <a:rPr lang="zh-CN" altLang="en-US" sz="2800" dirty="0">
                  <a:solidFill>
                    <a:srgbClr val="000000"/>
                  </a:solidFill>
                  <a:latin typeface="黑体" panose="02010609060101010101" pitchFamily="49" charset="-122"/>
                  <a:ea typeface="黑体" panose="02010609060101010101" pitchFamily="49" charset="-122"/>
                </a:rPr>
                <a:t>并向外扩张</a:t>
              </a:r>
              <a:r>
                <a:rPr lang="en-US" altLang="zh-CN" sz="2800" dirty="0">
                  <a:solidFill>
                    <a:srgbClr val="000000"/>
                  </a:solidFill>
                  <a:latin typeface="黑体" panose="02010609060101010101" pitchFamily="49" charset="-122"/>
                  <a:ea typeface="黑体" panose="02010609060101010101" pitchFamily="49" charset="-122"/>
                </a:rPr>
                <a:t>, </a:t>
              </a:r>
              <a:r>
                <a:rPr lang="zh-CN" altLang="en-US" sz="2800" dirty="0">
                  <a:solidFill>
                    <a:srgbClr val="000000"/>
                  </a:solidFill>
                  <a:latin typeface="黑体" panose="02010609060101010101" pitchFamily="49" charset="-122"/>
                  <a:ea typeface="黑体" panose="02010609060101010101" pitchFamily="49" charset="-122"/>
                </a:rPr>
                <a:t>干涉条纹变密</a:t>
              </a:r>
              <a:r>
                <a:rPr lang="en-US" altLang="zh-CN" sz="2800" dirty="0">
                  <a:solidFill>
                    <a:srgbClr val="000000"/>
                  </a:solidFill>
                  <a:latin typeface="黑体" panose="02010609060101010101" pitchFamily="49" charset="-122"/>
                  <a:ea typeface="黑体" panose="02010609060101010101" pitchFamily="49" charset="-122"/>
                </a:rPr>
                <a:t>; </a:t>
              </a:r>
              <a:r>
                <a:rPr lang="zh-CN" altLang="en-US" sz="2800" dirty="0">
                  <a:solidFill>
                    <a:srgbClr val="000000"/>
                  </a:solidFill>
                  <a:latin typeface="黑体" panose="02010609060101010101" pitchFamily="49" charset="-122"/>
                  <a:ea typeface="黑体" panose="02010609060101010101" pitchFamily="49" charset="-122"/>
                </a:rPr>
                <a:t>距离变小时，圆形干涉条纹一个个向中心缩进</a:t>
              </a:r>
              <a:r>
                <a:rPr lang="en-US" altLang="zh-CN" sz="2800" dirty="0">
                  <a:solidFill>
                    <a:srgbClr val="000000"/>
                  </a:solidFill>
                  <a:latin typeface="黑体" panose="02010609060101010101" pitchFamily="49" charset="-122"/>
                  <a:ea typeface="黑体" panose="02010609060101010101" pitchFamily="49" charset="-122"/>
                </a:rPr>
                <a:t>,</a:t>
              </a:r>
              <a:r>
                <a:rPr lang="zh-CN" altLang="en-US" sz="2800" dirty="0">
                  <a:solidFill>
                    <a:srgbClr val="000000"/>
                  </a:solidFill>
                  <a:latin typeface="黑体" panose="02010609060101010101" pitchFamily="49" charset="-122"/>
                  <a:ea typeface="黑体" panose="02010609060101010101" pitchFamily="49" charset="-122"/>
                </a:rPr>
                <a:t>干涉条纹变稀</a:t>
              </a:r>
              <a:r>
                <a:rPr lang="en-US" altLang="zh-CN" sz="2800" b="1" dirty="0">
                  <a:solidFill>
                    <a:srgbClr val="000000"/>
                  </a:solidFill>
                  <a:latin typeface="黑体" panose="02010609060101010101" pitchFamily="49" charset="-122"/>
                  <a:ea typeface="黑体" panose="02010609060101010101" pitchFamily="49" charset="-122"/>
                </a:rPr>
                <a:t>.</a:t>
              </a:r>
            </a:p>
          </p:txBody>
        </p:sp>
        <p:graphicFrame>
          <p:nvGraphicFramePr>
            <p:cNvPr id="123909" name="Object 5"/>
            <p:cNvGraphicFramePr>
              <a:graphicFrameLocks noChangeAspect="1"/>
            </p:cNvGraphicFramePr>
            <p:nvPr/>
          </p:nvGraphicFramePr>
          <p:xfrm>
            <a:off x="4272" y="1140"/>
            <a:ext cx="432" cy="320"/>
          </p:xfrm>
          <a:graphic>
            <a:graphicData uri="http://schemas.openxmlformats.org/presentationml/2006/ole">
              <mc:AlternateContent xmlns:mc="http://schemas.openxmlformats.org/markup-compatibility/2006">
                <mc:Choice xmlns:v="urn:schemas-microsoft-com:vml" Requires="v">
                  <p:oleObj spid="_x0000_s53296" name="Equation" r:id="rId5" imgW="380365" imgH="317500" progId="Equation.3">
                    <p:embed/>
                  </p:oleObj>
                </mc:Choice>
                <mc:Fallback>
                  <p:oleObj name="Equation" r:id="rId5" imgW="380365" imgH="317500" progId="Equation.3">
                    <p:embed/>
                    <p:pic>
                      <p:nvPicPr>
                        <p:cNvPr id="0" name="Picture 2"/>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2" y="1140"/>
                          <a:ext cx="432" cy="320"/>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FF"/>
                              </a:solidFill>
                              <a:miter lim="800000"/>
                              <a:headEnd/>
                              <a:tailEnd/>
                            </a14:hiddenLine>
                          </a:ext>
                        </a:extLst>
                      </p:spPr>
                    </p:pic>
                  </p:oleObj>
                </mc:Fallback>
              </mc:AlternateContent>
            </a:graphicData>
          </a:graphic>
        </p:graphicFrame>
        <p:graphicFrame>
          <p:nvGraphicFramePr>
            <p:cNvPr id="123910" name="Object 6"/>
            <p:cNvGraphicFramePr>
              <a:graphicFrameLocks noChangeAspect="1"/>
            </p:cNvGraphicFramePr>
            <p:nvPr/>
          </p:nvGraphicFramePr>
          <p:xfrm>
            <a:off x="3648" y="1148"/>
            <a:ext cx="336" cy="307"/>
          </p:xfrm>
          <a:graphic>
            <a:graphicData uri="http://schemas.openxmlformats.org/presentationml/2006/ole">
              <mc:AlternateContent xmlns:mc="http://schemas.openxmlformats.org/markup-compatibility/2006">
                <mc:Choice xmlns:v="urn:schemas-microsoft-com:vml" Requires="v">
                  <p:oleObj spid="_x0000_s53297" name="Equation" r:id="rId7" imgW="342900" imgH="317500" progId="Equation.3">
                    <p:embed/>
                  </p:oleObj>
                </mc:Choice>
                <mc:Fallback>
                  <p:oleObj name="Equation" r:id="rId7" imgW="342900" imgH="317500" progId="Equation.3">
                    <p:embed/>
                    <p:pic>
                      <p:nvPicPr>
                        <p:cNvPr id="0" name="Picture 3"/>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8" y="1148"/>
                          <a:ext cx="336" cy="307"/>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FF"/>
                              </a:solidFill>
                              <a:miter lim="800000"/>
                              <a:headEnd/>
                              <a:tailEnd/>
                            </a14:hiddenLine>
                          </a:ext>
                        </a:extLst>
                      </p:spPr>
                    </p:pic>
                  </p:oleObj>
                </mc:Fallback>
              </mc:AlternateContent>
            </a:graphicData>
          </a:graphic>
        </p:graphicFrame>
      </p:grpSp>
      <p:pic>
        <p:nvPicPr>
          <p:cNvPr id="123911" name="TAIOWEN1.AVI">
            <a:hlinkClick r:id="" action="ppaction://media"/>
          </p:cNvPr>
          <p:cNvPicPr>
            <a:picLocks noRot="1" noChangeAspect="1" noChangeArrowheads="1"/>
          </p:cNvPicPr>
          <p:nvPr>
            <a:videoFile r:link="rId3"/>
            <p:extLst>
              <p:ext uri="{DAA4B4D4-6D71-4841-9C94-3DE7FCFB9230}">
                <p14:media xmlns:p14="http://schemas.microsoft.com/office/powerpoint/2010/main" r:link="rId2"/>
              </p:ext>
            </p:extLst>
          </p:nvPr>
        </p:nvPicPr>
        <p:blipFill>
          <a:blip r:embed="rId9"/>
          <a:srcRect/>
          <a:stretch>
            <a:fillRect/>
          </a:stretch>
        </p:blipFill>
        <p:spPr bwMode="auto">
          <a:xfrm>
            <a:off x="381000" y="1905000"/>
            <a:ext cx="4267200" cy="3429000"/>
          </a:xfrm>
          <a:prstGeom prst="rect">
            <a:avLst/>
          </a:prstGeom>
          <a:noFill/>
        </p:spPr>
      </p:pic>
      <p:sp>
        <p:nvSpPr>
          <p:cNvPr id="8" name="Text Box 59"/>
          <p:cNvSpPr txBox="1">
            <a:spLocks noChangeArrowheads="1"/>
          </p:cNvSpPr>
          <p:nvPr/>
        </p:nvSpPr>
        <p:spPr bwMode="auto">
          <a:xfrm>
            <a:off x="688976" y="228600"/>
            <a:ext cx="5181600" cy="584775"/>
          </a:xfrm>
          <a:prstGeom prst="rect">
            <a:avLst/>
          </a:prstGeom>
          <a:noFill/>
          <a:ln w="12700">
            <a:noFill/>
            <a:miter lim="800000"/>
            <a:headEnd type="none" w="sm" len="sm"/>
            <a:tailEnd type="none" w="sm" len="sm"/>
          </a:ln>
          <a:effectLst/>
        </p:spPr>
        <p:txBody>
          <a:bodyPr>
            <a:spAutoFit/>
          </a:bodyPr>
          <a:lstStyle/>
          <a:p>
            <a:pPr eaLnBrk="0" hangingPunct="0">
              <a:spcBef>
                <a:spcPct val="50000"/>
              </a:spcBef>
              <a:buClr>
                <a:schemeClr val="accent2"/>
              </a:buClr>
              <a:buFont typeface="Wingdings" panose="05000000000000000000" pitchFamily="2" charset="2"/>
              <a:buNone/>
            </a:pPr>
            <a:r>
              <a:rPr lang="zh-CN" altLang="en-US" sz="3200" b="1" dirty="0">
                <a:solidFill>
                  <a:srgbClr val="00B050"/>
                </a:solidFill>
                <a:latin typeface="黑体" panose="02010609060101010101" pitchFamily="49" charset="-122"/>
                <a:ea typeface="黑体" panose="02010609060101010101" pitchFamily="49" charset="-122"/>
              </a:rPr>
              <a:t>迈克尔孙干涉仪的主要特性</a:t>
            </a: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1239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3911"/>
                                        </p:tgtEl>
                                      </p:cBhvr>
                                    </p:cmd>
                                  </p:childTnLst>
                                </p:cTn>
                              </p:par>
                            </p:childTnLst>
                          </p:cTn>
                        </p:par>
                      </p:childTnLst>
                    </p:cTn>
                  </p:par>
                </p:childTnLst>
              </p:cTn>
              <p:nextCondLst>
                <p:cond evt="onClick" delay="0">
                  <p:tgtEl>
                    <p:spTgt spid="123911"/>
                  </p:tgtEl>
                </p:cond>
              </p:nextCondLst>
            </p:seq>
            <p:video>
              <p:cMediaNode>
                <p:cTn id="7" fill="hold" display="0">
                  <p:stCondLst>
                    <p:cond delay="indefinite"/>
                  </p:stCondLst>
                  <p:endCondLst>
                    <p:cond evt="onNext" delay="0">
                      <p:tgtEl>
                        <p:sldTgt/>
                      </p:tgtEl>
                    </p:cond>
                    <p:cond evt="onPrev" delay="0">
                      <p:tgtEl>
                        <p:sldTgt/>
                      </p:tgtEl>
                    </p:cond>
                  </p:endCondLst>
                </p:cTn>
                <p:tgtEl>
                  <p:spTgt spid="123911"/>
                </p:tgtEl>
              </p:cMediaNode>
            </p:vide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152400" y="1066805"/>
            <a:ext cx="5181600" cy="4038600"/>
            <a:chOff x="96" y="528"/>
            <a:chExt cx="3264" cy="2544"/>
          </a:xfrm>
        </p:grpSpPr>
        <p:sp>
          <p:nvSpPr>
            <p:cNvPr id="124931" name="Rectangle 3"/>
            <p:cNvSpPr>
              <a:spLocks noChangeArrowheads="1"/>
            </p:cNvSpPr>
            <p:nvPr/>
          </p:nvSpPr>
          <p:spPr bwMode="auto">
            <a:xfrm>
              <a:off x="96" y="528"/>
              <a:ext cx="3264" cy="2544"/>
            </a:xfrm>
            <a:prstGeom prst="rect">
              <a:avLst/>
            </a:prstGeom>
            <a:solidFill>
              <a:schemeClr val="bg1"/>
            </a:solidFill>
            <a:ln w="9525">
              <a:solidFill>
                <a:schemeClr val="tx2"/>
              </a:solidFill>
              <a:miter lim="800000"/>
            </a:ln>
            <a:effectLst/>
          </p:spPr>
          <p:txBody>
            <a:bodyPr wrap="none" anchor="ctr"/>
            <a:lstStyle/>
            <a:p>
              <a:endParaRPr lang="zh-CN" altLang="en-US"/>
            </a:p>
          </p:txBody>
        </p:sp>
        <p:sp>
          <p:nvSpPr>
            <p:cNvPr id="124932" name="Rectangle 4"/>
            <p:cNvSpPr>
              <a:spLocks noChangeArrowheads="1"/>
            </p:cNvSpPr>
            <p:nvPr/>
          </p:nvSpPr>
          <p:spPr bwMode="auto">
            <a:xfrm>
              <a:off x="1059" y="656"/>
              <a:ext cx="903" cy="150"/>
            </a:xfrm>
            <a:prstGeom prst="rect">
              <a:avLst/>
            </a:prstGeom>
            <a:solidFill>
              <a:srgbClr val="00FFFF">
                <a:alpha val="50000"/>
              </a:srgbClr>
            </a:solidFill>
            <a:ln w="28575">
              <a:solidFill>
                <a:srgbClr val="006699"/>
              </a:solidFill>
              <a:prstDash val="dash"/>
              <a:miter lim="800000"/>
            </a:ln>
            <a:effectLst/>
          </p:spPr>
          <p:txBody>
            <a:bodyPr wrap="none" anchor="ctr"/>
            <a:lstStyle/>
            <a:p>
              <a:endParaRPr lang="zh-CN" altLang="en-US"/>
            </a:p>
          </p:txBody>
        </p:sp>
        <p:graphicFrame>
          <p:nvGraphicFramePr>
            <p:cNvPr id="124933" name="Object 5"/>
            <p:cNvGraphicFramePr>
              <a:graphicFrameLocks noChangeAspect="1"/>
            </p:cNvGraphicFramePr>
            <p:nvPr/>
          </p:nvGraphicFramePr>
          <p:xfrm>
            <a:off x="607" y="576"/>
            <a:ext cx="401" cy="339"/>
          </p:xfrm>
          <a:graphic>
            <a:graphicData uri="http://schemas.openxmlformats.org/presentationml/2006/ole">
              <mc:AlternateContent xmlns:mc="http://schemas.openxmlformats.org/markup-compatibility/2006">
                <mc:Choice xmlns:v="urn:schemas-microsoft-com:vml" Requires="v">
                  <p:oleObj spid="_x0000_s54541" name="Equation" r:id="rId3" imgW="457200" imgH="368300" progId="Equation.3">
                    <p:embed/>
                  </p:oleObj>
                </mc:Choice>
                <mc:Fallback>
                  <p:oleObj name="Equation" r:id="rId3" imgW="457200" imgH="368300" progId="Equation.3">
                    <p:embed/>
                    <p:pic>
                      <p:nvPicPr>
                        <p:cNvPr id="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 y="576"/>
                          <a:ext cx="401" cy="3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6"/>
            <p:cNvGrpSpPr/>
            <p:nvPr/>
          </p:nvGrpSpPr>
          <p:grpSpPr bwMode="auto">
            <a:xfrm>
              <a:off x="144" y="785"/>
              <a:ext cx="3158" cy="2287"/>
              <a:chOff x="144" y="793"/>
              <a:chExt cx="3158" cy="2287"/>
            </a:xfrm>
          </p:grpSpPr>
          <p:sp>
            <p:nvSpPr>
              <p:cNvPr id="124935" name="Rectangle 7"/>
              <p:cNvSpPr>
                <a:spLocks noChangeArrowheads="1"/>
              </p:cNvSpPr>
              <p:nvPr/>
            </p:nvSpPr>
            <p:spPr bwMode="auto">
              <a:xfrm>
                <a:off x="1061" y="909"/>
                <a:ext cx="913" cy="134"/>
              </a:xfrm>
              <a:prstGeom prst="rect">
                <a:avLst/>
              </a:prstGeom>
              <a:solidFill>
                <a:srgbClr val="99FFFF"/>
              </a:solidFill>
              <a:ln w="12700">
                <a:solidFill>
                  <a:srgbClr val="006699"/>
                </a:solidFill>
                <a:miter lim="800000"/>
              </a:ln>
              <a:effectLst/>
            </p:spPr>
            <p:txBody>
              <a:bodyPr wrap="none" anchor="ctr"/>
              <a:lstStyle/>
              <a:p>
                <a:endParaRPr lang="zh-CN" altLang="en-US"/>
              </a:p>
            </p:txBody>
          </p:sp>
          <p:grpSp>
            <p:nvGrpSpPr>
              <p:cNvPr id="4" name="Group 8"/>
              <p:cNvGrpSpPr/>
              <p:nvPr/>
            </p:nvGrpSpPr>
            <p:grpSpPr bwMode="auto">
              <a:xfrm>
                <a:off x="1441" y="1070"/>
                <a:ext cx="1632" cy="1081"/>
                <a:chOff x="1537" y="1070"/>
                <a:chExt cx="1632" cy="1081"/>
              </a:xfrm>
            </p:grpSpPr>
            <p:sp>
              <p:nvSpPr>
                <p:cNvPr id="124937" name="Freeform 9"/>
                <p:cNvSpPr/>
                <p:nvPr/>
              </p:nvSpPr>
              <p:spPr bwMode="auto">
                <a:xfrm>
                  <a:off x="1656" y="2058"/>
                  <a:ext cx="1513" cy="93"/>
                </a:xfrm>
                <a:custGeom>
                  <a:avLst/>
                  <a:gdLst/>
                  <a:ahLst/>
                  <a:cxnLst>
                    <a:cxn ang="0">
                      <a:pos x="0" y="6"/>
                    </a:cxn>
                    <a:cxn ang="0">
                      <a:pos x="618" y="0"/>
                    </a:cxn>
                    <a:cxn ang="0">
                      <a:pos x="768" y="114"/>
                    </a:cxn>
                    <a:cxn ang="0">
                      <a:pos x="1686" y="120"/>
                    </a:cxn>
                  </a:cxnLst>
                  <a:rect l="0" t="0" r="r" b="b"/>
                  <a:pathLst>
                    <a:path w="1686" h="120">
                      <a:moveTo>
                        <a:pt x="0" y="6"/>
                      </a:moveTo>
                      <a:lnTo>
                        <a:pt x="618" y="0"/>
                      </a:lnTo>
                      <a:lnTo>
                        <a:pt x="768" y="114"/>
                      </a:lnTo>
                      <a:lnTo>
                        <a:pt x="1686" y="120"/>
                      </a:lnTo>
                    </a:path>
                  </a:pathLst>
                </a:custGeom>
                <a:noFill/>
                <a:ln w="28575" cmpd="sng">
                  <a:solidFill>
                    <a:srgbClr val="990099"/>
                  </a:solidFill>
                  <a:round/>
                  <a:tailEnd type="none" w="sm" len="lg"/>
                </a:ln>
                <a:effectLst/>
              </p:spPr>
              <p:txBody>
                <a:bodyPr wrap="none" anchor="ctr"/>
                <a:lstStyle/>
                <a:p>
                  <a:endParaRPr lang="zh-CN" altLang="en-US"/>
                </a:p>
              </p:txBody>
            </p:sp>
            <p:sp>
              <p:nvSpPr>
                <p:cNvPr id="124938" name="Line 10"/>
                <p:cNvSpPr>
                  <a:spLocks noChangeShapeType="1"/>
                </p:cNvSpPr>
                <p:nvPr/>
              </p:nvSpPr>
              <p:spPr bwMode="auto">
                <a:xfrm>
                  <a:off x="1916" y="2062"/>
                  <a:ext cx="103" cy="0"/>
                </a:xfrm>
                <a:prstGeom prst="line">
                  <a:avLst/>
                </a:prstGeom>
                <a:noFill/>
                <a:ln w="38100">
                  <a:solidFill>
                    <a:srgbClr val="990099"/>
                  </a:solidFill>
                  <a:round/>
                  <a:tailEnd type="triangle" w="sm" len="lg"/>
                </a:ln>
                <a:effectLst/>
              </p:spPr>
              <p:txBody>
                <a:bodyPr wrap="none" anchor="ctr"/>
                <a:lstStyle/>
                <a:p>
                  <a:endParaRPr lang="zh-CN" altLang="en-US"/>
                </a:p>
              </p:txBody>
            </p:sp>
            <p:sp>
              <p:nvSpPr>
                <p:cNvPr id="124939" name="Line 11"/>
                <p:cNvSpPr>
                  <a:spLocks noChangeShapeType="1"/>
                </p:cNvSpPr>
                <p:nvPr/>
              </p:nvSpPr>
              <p:spPr bwMode="auto">
                <a:xfrm>
                  <a:off x="2989" y="2151"/>
                  <a:ext cx="104" cy="0"/>
                </a:xfrm>
                <a:prstGeom prst="line">
                  <a:avLst/>
                </a:prstGeom>
                <a:noFill/>
                <a:ln w="38100">
                  <a:solidFill>
                    <a:srgbClr val="990099"/>
                  </a:solidFill>
                  <a:round/>
                  <a:tailEnd type="triangle" w="sm" len="lg"/>
                </a:ln>
                <a:effectLst/>
              </p:spPr>
              <p:txBody>
                <a:bodyPr wrap="none" anchor="ctr"/>
                <a:lstStyle/>
                <a:p>
                  <a:endParaRPr lang="zh-CN" altLang="en-US"/>
                </a:p>
              </p:txBody>
            </p:sp>
            <p:sp>
              <p:nvSpPr>
                <p:cNvPr id="124940" name="Freeform 12"/>
                <p:cNvSpPr/>
                <p:nvPr/>
              </p:nvSpPr>
              <p:spPr bwMode="auto">
                <a:xfrm>
                  <a:off x="1542" y="1070"/>
                  <a:ext cx="104" cy="1001"/>
                </a:xfrm>
                <a:custGeom>
                  <a:avLst/>
                  <a:gdLst/>
                  <a:ahLst/>
                  <a:cxnLst>
                    <a:cxn ang="0">
                      <a:pos x="116" y="1294"/>
                    </a:cxn>
                    <a:cxn ang="0">
                      <a:pos x="0" y="1122"/>
                    </a:cxn>
                    <a:cxn ang="0">
                      <a:pos x="0" y="0"/>
                    </a:cxn>
                  </a:cxnLst>
                  <a:rect l="0" t="0" r="r" b="b"/>
                  <a:pathLst>
                    <a:path w="116" h="1294">
                      <a:moveTo>
                        <a:pt x="116" y="1294"/>
                      </a:moveTo>
                      <a:lnTo>
                        <a:pt x="0" y="1122"/>
                      </a:lnTo>
                      <a:lnTo>
                        <a:pt x="0" y="0"/>
                      </a:lnTo>
                    </a:path>
                  </a:pathLst>
                </a:custGeom>
                <a:noFill/>
                <a:ln w="28575" cmpd="sng">
                  <a:solidFill>
                    <a:srgbClr val="DC8300"/>
                  </a:solidFill>
                  <a:round/>
                  <a:tailEnd type="none" w="sm" len="lg"/>
                </a:ln>
                <a:effectLst/>
              </p:spPr>
              <p:txBody>
                <a:bodyPr wrap="none" anchor="ctr"/>
                <a:lstStyle/>
                <a:p>
                  <a:endParaRPr lang="zh-CN" altLang="en-US"/>
                </a:p>
              </p:txBody>
            </p:sp>
            <p:sp>
              <p:nvSpPr>
                <p:cNvPr id="124941" name="Line 13"/>
                <p:cNvSpPr>
                  <a:spLocks noChangeShapeType="1"/>
                </p:cNvSpPr>
                <p:nvPr/>
              </p:nvSpPr>
              <p:spPr bwMode="auto">
                <a:xfrm flipH="1" flipV="1">
                  <a:off x="1537" y="1195"/>
                  <a:ext cx="2" cy="125"/>
                </a:xfrm>
                <a:prstGeom prst="line">
                  <a:avLst/>
                </a:prstGeom>
                <a:noFill/>
                <a:ln w="38100">
                  <a:solidFill>
                    <a:srgbClr val="DC8300"/>
                  </a:solidFill>
                  <a:round/>
                  <a:tailEnd type="triangle" w="sm" len="lg"/>
                </a:ln>
                <a:effectLst/>
              </p:spPr>
              <p:txBody>
                <a:bodyPr wrap="none" anchor="ctr"/>
                <a:lstStyle/>
                <a:p>
                  <a:endParaRPr lang="zh-CN" altLang="en-US"/>
                </a:p>
              </p:txBody>
            </p:sp>
          </p:grpSp>
          <p:grpSp>
            <p:nvGrpSpPr>
              <p:cNvPr id="5" name="Group 14"/>
              <p:cNvGrpSpPr/>
              <p:nvPr/>
            </p:nvGrpSpPr>
            <p:grpSpPr bwMode="auto">
              <a:xfrm>
                <a:off x="220" y="2010"/>
                <a:ext cx="1340" cy="59"/>
                <a:chOff x="316" y="2010"/>
                <a:chExt cx="1340" cy="59"/>
              </a:xfrm>
            </p:grpSpPr>
            <p:sp>
              <p:nvSpPr>
                <p:cNvPr id="124943" name="Freeform 15"/>
                <p:cNvSpPr/>
                <p:nvPr/>
              </p:nvSpPr>
              <p:spPr bwMode="auto">
                <a:xfrm>
                  <a:off x="316" y="2010"/>
                  <a:ext cx="1340" cy="59"/>
                </a:xfrm>
                <a:custGeom>
                  <a:avLst/>
                  <a:gdLst/>
                  <a:ahLst/>
                  <a:cxnLst>
                    <a:cxn ang="0">
                      <a:pos x="0" y="1"/>
                    </a:cxn>
                    <a:cxn ang="0">
                      <a:pos x="1184" y="0"/>
                    </a:cxn>
                    <a:cxn ang="0">
                      <a:pos x="1340" y="59"/>
                    </a:cxn>
                  </a:cxnLst>
                  <a:rect l="0" t="0" r="r" b="b"/>
                  <a:pathLst>
                    <a:path w="1340" h="59">
                      <a:moveTo>
                        <a:pt x="0" y="1"/>
                      </a:moveTo>
                      <a:lnTo>
                        <a:pt x="1184" y="0"/>
                      </a:lnTo>
                      <a:lnTo>
                        <a:pt x="1340" y="59"/>
                      </a:lnTo>
                    </a:path>
                  </a:pathLst>
                </a:custGeom>
                <a:noFill/>
                <a:ln w="38100" cmpd="sng">
                  <a:solidFill>
                    <a:srgbClr val="FF0000"/>
                  </a:solidFill>
                  <a:round/>
                  <a:tailEnd type="none" w="sm" len="lg"/>
                </a:ln>
                <a:effectLst/>
              </p:spPr>
              <p:txBody>
                <a:bodyPr wrap="none" anchor="ctr"/>
                <a:lstStyle/>
                <a:p>
                  <a:endParaRPr lang="zh-CN" altLang="en-US"/>
                </a:p>
              </p:txBody>
            </p:sp>
            <p:sp>
              <p:nvSpPr>
                <p:cNvPr id="124944" name="Line 16"/>
                <p:cNvSpPr>
                  <a:spLocks noChangeShapeType="1"/>
                </p:cNvSpPr>
                <p:nvPr/>
              </p:nvSpPr>
              <p:spPr bwMode="auto">
                <a:xfrm>
                  <a:off x="778" y="2012"/>
                  <a:ext cx="243" cy="0"/>
                </a:xfrm>
                <a:prstGeom prst="line">
                  <a:avLst/>
                </a:prstGeom>
                <a:noFill/>
                <a:ln w="38100">
                  <a:solidFill>
                    <a:srgbClr val="FF0000"/>
                  </a:solidFill>
                  <a:round/>
                  <a:tailEnd type="triangle" w="sm" len="lg"/>
                </a:ln>
                <a:effectLst/>
              </p:spPr>
              <p:txBody>
                <a:bodyPr wrap="none" anchor="ctr"/>
                <a:lstStyle/>
                <a:p>
                  <a:endParaRPr lang="zh-CN" altLang="en-US"/>
                </a:p>
              </p:txBody>
            </p:sp>
          </p:grpSp>
          <p:sp>
            <p:nvSpPr>
              <p:cNvPr id="124945" name="Line 17"/>
              <p:cNvSpPr>
                <a:spLocks noChangeShapeType="1"/>
              </p:cNvSpPr>
              <p:nvPr/>
            </p:nvSpPr>
            <p:spPr bwMode="auto">
              <a:xfrm flipV="1">
                <a:off x="1061" y="1058"/>
                <a:ext cx="921" cy="0"/>
              </a:xfrm>
              <a:prstGeom prst="line">
                <a:avLst/>
              </a:prstGeom>
              <a:noFill/>
              <a:ln w="50800">
                <a:solidFill>
                  <a:srgbClr val="006699"/>
                </a:solidFill>
                <a:round/>
                <a:headEnd type="none" w="sm" len="sm"/>
                <a:tailEnd type="none" w="sm" len="lg"/>
              </a:ln>
              <a:effectLst/>
            </p:spPr>
            <p:txBody>
              <a:bodyPr wrap="none" anchor="ctr"/>
              <a:lstStyle/>
              <a:p>
                <a:endParaRPr lang="zh-CN" altLang="en-US"/>
              </a:p>
            </p:txBody>
          </p:sp>
          <p:grpSp>
            <p:nvGrpSpPr>
              <p:cNvPr id="6" name="Group 18"/>
              <p:cNvGrpSpPr/>
              <p:nvPr/>
            </p:nvGrpSpPr>
            <p:grpSpPr bwMode="auto">
              <a:xfrm>
                <a:off x="1677" y="1966"/>
                <a:ext cx="1380" cy="1114"/>
                <a:chOff x="1897" y="1944"/>
                <a:chExt cx="1278" cy="1135"/>
              </a:xfrm>
            </p:grpSpPr>
            <p:grpSp>
              <p:nvGrpSpPr>
                <p:cNvPr id="7" name="Group 19"/>
                <p:cNvGrpSpPr/>
                <p:nvPr/>
              </p:nvGrpSpPr>
              <p:grpSpPr bwMode="auto">
                <a:xfrm>
                  <a:off x="1897" y="1944"/>
                  <a:ext cx="1278" cy="1031"/>
                  <a:chOff x="1897" y="1944"/>
                  <a:chExt cx="1278" cy="1031"/>
                </a:xfrm>
              </p:grpSpPr>
              <p:sp>
                <p:nvSpPr>
                  <p:cNvPr id="124948" name="Freeform 20"/>
                  <p:cNvSpPr/>
                  <p:nvPr/>
                </p:nvSpPr>
                <p:spPr bwMode="auto">
                  <a:xfrm>
                    <a:off x="1897" y="1944"/>
                    <a:ext cx="1278" cy="1031"/>
                  </a:xfrm>
                  <a:custGeom>
                    <a:avLst/>
                    <a:gdLst/>
                    <a:ahLst/>
                    <a:cxnLst>
                      <a:cxn ang="0">
                        <a:pos x="1536" y="138"/>
                      </a:cxn>
                      <a:cxn ang="0">
                        <a:pos x="738" y="132"/>
                      </a:cxn>
                      <a:cxn ang="0">
                        <a:pos x="582" y="12"/>
                      </a:cxn>
                      <a:cxn ang="0">
                        <a:pos x="0" y="0"/>
                      </a:cxn>
                      <a:cxn ang="0">
                        <a:pos x="0" y="1290"/>
                      </a:cxn>
                      <a:cxn ang="0">
                        <a:pos x="12" y="1308"/>
                      </a:cxn>
                    </a:cxnLst>
                    <a:rect l="0" t="0" r="r" b="b"/>
                    <a:pathLst>
                      <a:path w="1536" h="1308">
                        <a:moveTo>
                          <a:pt x="1536" y="138"/>
                        </a:moveTo>
                        <a:lnTo>
                          <a:pt x="738" y="132"/>
                        </a:lnTo>
                        <a:lnTo>
                          <a:pt x="582" y="12"/>
                        </a:lnTo>
                        <a:lnTo>
                          <a:pt x="0" y="0"/>
                        </a:lnTo>
                        <a:lnTo>
                          <a:pt x="0" y="1290"/>
                        </a:lnTo>
                        <a:lnTo>
                          <a:pt x="12" y="1308"/>
                        </a:lnTo>
                      </a:path>
                    </a:pathLst>
                  </a:custGeom>
                  <a:noFill/>
                  <a:ln w="28575" cmpd="sng">
                    <a:solidFill>
                      <a:srgbClr val="990099"/>
                    </a:solidFill>
                    <a:round/>
                    <a:headEnd type="none" w="med" len="med"/>
                    <a:tailEnd type="none" w="sm" len="lg"/>
                  </a:ln>
                  <a:effectLst/>
                </p:spPr>
                <p:txBody>
                  <a:bodyPr wrap="none" anchor="ctr"/>
                  <a:lstStyle/>
                  <a:p>
                    <a:endParaRPr lang="zh-CN" altLang="en-US"/>
                  </a:p>
                </p:txBody>
              </p:sp>
              <p:sp>
                <p:nvSpPr>
                  <p:cNvPr id="124949" name="Line 21"/>
                  <p:cNvSpPr>
                    <a:spLocks noChangeShapeType="1"/>
                  </p:cNvSpPr>
                  <p:nvPr/>
                </p:nvSpPr>
                <p:spPr bwMode="auto">
                  <a:xfrm flipH="1">
                    <a:off x="2935" y="2055"/>
                    <a:ext cx="137" cy="0"/>
                  </a:xfrm>
                  <a:prstGeom prst="line">
                    <a:avLst/>
                  </a:prstGeom>
                  <a:noFill/>
                  <a:ln w="38100">
                    <a:solidFill>
                      <a:srgbClr val="990099"/>
                    </a:solidFill>
                    <a:round/>
                    <a:tailEnd type="triangle" w="sm" len="lg"/>
                  </a:ln>
                  <a:effectLst/>
                </p:spPr>
                <p:txBody>
                  <a:bodyPr wrap="none" anchor="ctr"/>
                  <a:lstStyle/>
                  <a:p>
                    <a:endParaRPr lang="zh-CN" altLang="en-US"/>
                  </a:p>
                </p:txBody>
              </p:sp>
              <p:sp>
                <p:nvSpPr>
                  <p:cNvPr id="124950" name="Line 22"/>
                  <p:cNvSpPr>
                    <a:spLocks noChangeShapeType="1"/>
                  </p:cNvSpPr>
                  <p:nvPr/>
                </p:nvSpPr>
                <p:spPr bwMode="auto">
                  <a:xfrm flipH="1">
                    <a:off x="2119" y="1953"/>
                    <a:ext cx="91" cy="0"/>
                  </a:xfrm>
                  <a:prstGeom prst="line">
                    <a:avLst/>
                  </a:prstGeom>
                  <a:noFill/>
                  <a:ln w="38100">
                    <a:solidFill>
                      <a:srgbClr val="990099"/>
                    </a:solidFill>
                    <a:round/>
                    <a:tailEnd type="triangle" w="sm" len="lg"/>
                  </a:ln>
                  <a:effectLst/>
                </p:spPr>
                <p:txBody>
                  <a:bodyPr wrap="none" anchor="ctr"/>
                  <a:lstStyle/>
                  <a:p>
                    <a:endParaRPr lang="zh-CN" altLang="en-US"/>
                  </a:p>
                </p:txBody>
              </p:sp>
            </p:grpSp>
            <p:sp>
              <p:nvSpPr>
                <p:cNvPr id="124951" name="Line 23"/>
                <p:cNvSpPr>
                  <a:spLocks noChangeShapeType="1"/>
                </p:cNvSpPr>
                <p:nvPr/>
              </p:nvSpPr>
              <p:spPr bwMode="auto">
                <a:xfrm>
                  <a:off x="1899" y="2920"/>
                  <a:ext cx="0" cy="159"/>
                </a:xfrm>
                <a:prstGeom prst="line">
                  <a:avLst/>
                </a:prstGeom>
                <a:noFill/>
                <a:ln w="38100">
                  <a:solidFill>
                    <a:srgbClr val="990099"/>
                  </a:solidFill>
                  <a:round/>
                  <a:tailEnd type="triangle" w="sm" len="lg"/>
                </a:ln>
                <a:effectLst/>
              </p:spPr>
              <p:txBody>
                <a:bodyPr wrap="none"/>
                <a:lstStyle/>
                <a:p>
                  <a:endParaRPr lang="zh-CN" altLang="en-US"/>
                </a:p>
              </p:txBody>
            </p:sp>
          </p:grpSp>
          <p:grpSp>
            <p:nvGrpSpPr>
              <p:cNvPr id="8" name="Group 24"/>
              <p:cNvGrpSpPr/>
              <p:nvPr/>
            </p:nvGrpSpPr>
            <p:grpSpPr bwMode="auto">
              <a:xfrm>
                <a:off x="1511" y="1060"/>
                <a:ext cx="82" cy="2006"/>
                <a:chOff x="2628" y="1230"/>
                <a:chExt cx="92" cy="2595"/>
              </a:xfrm>
            </p:grpSpPr>
            <p:grpSp>
              <p:nvGrpSpPr>
                <p:cNvPr id="9" name="Group 25"/>
                <p:cNvGrpSpPr/>
                <p:nvPr/>
              </p:nvGrpSpPr>
              <p:grpSpPr bwMode="auto">
                <a:xfrm>
                  <a:off x="2628" y="1230"/>
                  <a:ext cx="90" cy="2532"/>
                  <a:chOff x="2628" y="1230"/>
                  <a:chExt cx="90" cy="2532"/>
                </a:xfrm>
              </p:grpSpPr>
              <p:sp>
                <p:nvSpPr>
                  <p:cNvPr id="124954" name="Freeform 26"/>
                  <p:cNvSpPr/>
                  <p:nvPr/>
                </p:nvSpPr>
                <p:spPr bwMode="auto">
                  <a:xfrm>
                    <a:off x="2628" y="1230"/>
                    <a:ext cx="90" cy="2532"/>
                  </a:xfrm>
                  <a:custGeom>
                    <a:avLst/>
                    <a:gdLst/>
                    <a:ahLst/>
                    <a:cxnLst>
                      <a:cxn ang="0">
                        <a:pos x="0" y="0"/>
                      </a:cxn>
                      <a:cxn ang="0">
                        <a:pos x="0" y="1062"/>
                      </a:cxn>
                      <a:cxn ang="0">
                        <a:pos x="90" y="1236"/>
                      </a:cxn>
                      <a:cxn ang="0">
                        <a:pos x="90" y="2532"/>
                      </a:cxn>
                    </a:cxnLst>
                    <a:rect l="0" t="0" r="r" b="b"/>
                    <a:pathLst>
                      <a:path w="90" h="2532">
                        <a:moveTo>
                          <a:pt x="0" y="0"/>
                        </a:moveTo>
                        <a:lnTo>
                          <a:pt x="0" y="1062"/>
                        </a:lnTo>
                        <a:lnTo>
                          <a:pt x="90" y="1236"/>
                        </a:lnTo>
                        <a:lnTo>
                          <a:pt x="90" y="2532"/>
                        </a:lnTo>
                      </a:path>
                    </a:pathLst>
                  </a:custGeom>
                  <a:noFill/>
                  <a:ln w="28575" cmpd="sng">
                    <a:solidFill>
                      <a:srgbClr val="DC8300"/>
                    </a:solidFill>
                    <a:round/>
                    <a:headEnd type="none" w="med" len="med"/>
                    <a:tailEnd type="none" w="sm" len="lg"/>
                  </a:ln>
                  <a:effectLst/>
                </p:spPr>
                <p:txBody>
                  <a:bodyPr wrap="none" anchor="ctr"/>
                  <a:lstStyle/>
                  <a:p>
                    <a:endParaRPr lang="zh-CN" altLang="en-US"/>
                  </a:p>
                </p:txBody>
              </p:sp>
              <p:sp>
                <p:nvSpPr>
                  <p:cNvPr id="124955" name="Line 27"/>
                  <p:cNvSpPr>
                    <a:spLocks noChangeShapeType="1"/>
                  </p:cNvSpPr>
                  <p:nvPr/>
                </p:nvSpPr>
                <p:spPr bwMode="auto">
                  <a:xfrm>
                    <a:off x="2629" y="1536"/>
                    <a:ext cx="0" cy="82"/>
                  </a:xfrm>
                  <a:prstGeom prst="line">
                    <a:avLst/>
                  </a:prstGeom>
                  <a:noFill/>
                  <a:ln w="38100">
                    <a:solidFill>
                      <a:srgbClr val="DC8300"/>
                    </a:solidFill>
                    <a:round/>
                    <a:tailEnd type="triangle" w="sm" len="lg"/>
                  </a:ln>
                  <a:effectLst/>
                </p:spPr>
                <p:txBody>
                  <a:bodyPr wrap="none" anchor="ctr"/>
                  <a:lstStyle/>
                  <a:p>
                    <a:endParaRPr lang="zh-CN" altLang="en-US"/>
                  </a:p>
                </p:txBody>
              </p:sp>
            </p:grpSp>
            <p:sp>
              <p:nvSpPr>
                <p:cNvPr id="124956" name="Line 28"/>
                <p:cNvSpPr>
                  <a:spLocks noChangeShapeType="1"/>
                </p:cNvSpPr>
                <p:nvPr/>
              </p:nvSpPr>
              <p:spPr bwMode="auto">
                <a:xfrm>
                  <a:off x="2720" y="3670"/>
                  <a:ext cx="0" cy="155"/>
                </a:xfrm>
                <a:prstGeom prst="line">
                  <a:avLst/>
                </a:prstGeom>
                <a:noFill/>
                <a:ln w="38100">
                  <a:solidFill>
                    <a:srgbClr val="DC8300"/>
                  </a:solidFill>
                  <a:round/>
                  <a:tailEnd type="triangle" w="sm" len="lg"/>
                </a:ln>
                <a:effectLst/>
              </p:spPr>
              <p:txBody>
                <a:bodyPr wrap="none"/>
                <a:lstStyle/>
                <a:p>
                  <a:endParaRPr lang="zh-CN" altLang="en-US"/>
                </a:p>
              </p:txBody>
            </p:sp>
          </p:grpSp>
          <p:graphicFrame>
            <p:nvGraphicFramePr>
              <p:cNvPr id="124957" name="Object 29"/>
              <p:cNvGraphicFramePr>
                <a:graphicFrameLocks noChangeAspect="1"/>
              </p:cNvGraphicFramePr>
              <p:nvPr/>
            </p:nvGraphicFramePr>
            <p:xfrm>
              <a:off x="838" y="2261"/>
              <a:ext cx="383" cy="330"/>
            </p:xfrm>
            <a:graphic>
              <a:graphicData uri="http://schemas.openxmlformats.org/presentationml/2006/ole">
                <mc:AlternateContent xmlns:mc="http://schemas.openxmlformats.org/markup-compatibility/2006">
                  <mc:Choice xmlns:v="urn:schemas-microsoft-com:vml" Requires="v">
                    <p:oleObj spid="_x0000_s54542" name="Equation" r:id="rId5" imgW="203200" imgH="215900" progId="Equation.3">
                      <p:embed/>
                    </p:oleObj>
                  </mc:Choice>
                  <mc:Fallback>
                    <p:oleObj name="Equation" r:id="rId5" imgW="203200" imgH="215900" progId="Equation.3">
                      <p:embed/>
                      <p:pic>
                        <p:nvPicPr>
                          <p:cNvPr id="0" name="Picture 10"/>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 y="2261"/>
                            <a:ext cx="383" cy="3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4958" name="Object 30"/>
              <p:cNvGraphicFramePr>
                <a:graphicFrameLocks noChangeAspect="1"/>
              </p:cNvGraphicFramePr>
              <p:nvPr/>
            </p:nvGraphicFramePr>
            <p:xfrm>
              <a:off x="2039" y="2261"/>
              <a:ext cx="386" cy="311"/>
            </p:xfrm>
            <a:graphic>
              <a:graphicData uri="http://schemas.openxmlformats.org/presentationml/2006/ole">
                <mc:AlternateContent xmlns:mc="http://schemas.openxmlformats.org/markup-compatibility/2006">
                  <mc:Choice xmlns:v="urn:schemas-microsoft-com:vml" Requires="v">
                    <p:oleObj spid="_x0000_s54543" name="Equation" r:id="rId7" imgW="215900" imgH="215900" progId="Equation.3">
                      <p:embed/>
                    </p:oleObj>
                  </mc:Choice>
                  <mc:Fallback>
                    <p:oleObj name="Equation" r:id="rId7" imgW="215900" imgH="215900" progId="Equation.3">
                      <p:embed/>
                      <p:pic>
                        <p:nvPicPr>
                          <p:cNvPr id="0" name="Picture 11"/>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9" y="2261"/>
                            <a:ext cx="386" cy="3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4959" name="Rectangle 31"/>
              <p:cNvSpPr>
                <a:spLocks noChangeArrowheads="1"/>
              </p:cNvSpPr>
              <p:nvPr/>
            </p:nvSpPr>
            <p:spPr bwMode="auto">
              <a:xfrm rot="18900000">
                <a:off x="1804" y="1977"/>
                <a:ext cx="860" cy="149"/>
              </a:xfrm>
              <a:prstGeom prst="rect">
                <a:avLst/>
              </a:prstGeom>
              <a:solidFill>
                <a:srgbClr val="00FFCC">
                  <a:alpha val="50000"/>
                </a:srgbClr>
              </a:solidFill>
              <a:ln w="19050">
                <a:solidFill>
                  <a:srgbClr val="006699"/>
                </a:solidFill>
                <a:miter lim="800000"/>
              </a:ln>
              <a:effectLst/>
            </p:spPr>
            <p:txBody>
              <a:bodyPr wrap="none" anchor="ctr"/>
              <a:lstStyle/>
              <a:p>
                <a:endParaRPr lang="zh-CN" altLang="en-US"/>
              </a:p>
            </p:txBody>
          </p:sp>
          <p:grpSp>
            <p:nvGrpSpPr>
              <p:cNvPr id="10" name="Group 32"/>
              <p:cNvGrpSpPr/>
              <p:nvPr/>
            </p:nvGrpSpPr>
            <p:grpSpPr bwMode="auto">
              <a:xfrm>
                <a:off x="3029" y="1727"/>
                <a:ext cx="144" cy="625"/>
                <a:chOff x="4149" y="2005"/>
                <a:chExt cx="162" cy="809"/>
              </a:xfrm>
            </p:grpSpPr>
            <p:sp>
              <p:nvSpPr>
                <p:cNvPr id="124961" name="Rectangle 33"/>
                <p:cNvSpPr>
                  <a:spLocks noChangeArrowheads="1"/>
                </p:cNvSpPr>
                <p:nvPr/>
              </p:nvSpPr>
              <p:spPr bwMode="auto">
                <a:xfrm>
                  <a:off x="4149" y="2005"/>
                  <a:ext cx="162" cy="806"/>
                </a:xfrm>
                <a:prstGeom prst="rect">
                  <a:avLst/>
                </a:prstGeom>
                <a:solidFill>
                  <a:srgbClr val="99FFFF"/>
                </a:solidFill>
                <a:ln w="12700">
                  <a:solidFill>
                    <a:srgbClr val="006699"/>
                  </a:solidFill>
                  <a:miter lim="800000"/>
                </a:ln>
                <a:effectLst/>
              </p:spPr>
              <p:txBody>
                <a:bodyPr wrap="none" anchor="ctr"/>
                <a:lstStyle/>
                <a:p>
                  <a:endParaRPr lang="zh-CN" altLang="en-US"/>
                </a:p>
              </p:txBody>
            </p:sp>
            <p:sp>
              <p:nvSpPr>
                <p:cNvPr id="124962" name="Line 34"/>
                <p:cNvSpPr>
                  <a:spLocks noChangeShapeType="1"/>
                </p:cNvSpPr>
                <p:nvPr/>
              </p:nvSpPr>
              <p:spPr bwMode="auto">
                <a:xfrm>
                  <a:off x="4149" y="2005"/>
                  <a:ext cx="0" cy="809"/>
                </a:xfrm>
                <a:prstGeom prst="line">
                  <a:avLst/>
                </a:prstGeom>
                <a:noFill/>
                <a:ln w="50800">
                  <a:solidFill>
                    <a:srgbClr val="006699"/>
                  </a:solidFill>
                  <a:round/>
                  <a:headEnd type="none" w="sm" len="sm"/>
                  <a:tailEnd type="none" w="sm" len="lg"/>
                </a:ln>
                <a:effectLst/>
              </p:spPr>
              <p:txBody>
                <a:bodyPr wrap="none" anchor="ctr"/>
                <a:lstStyle/>
                <a:p>
                  <a:endParaRPr lang="zh-CN" altLang="en-US"/>
                </a:p>
              </p:txBody>
            </p:sp>
          </p:grpSp>
          <p:grpSp>
            <p:nvGrpSpPr>
              <p:cNvPr id="11" name="Group 35"/>
              <p:cNvGrpSpPr/>
              <p:nvPr/>
            </p:nvGrpSpPr>
            <p:grpSpPr bwMode="auto">
              <a:xfrm>
                <a:off x="1996" y="793"/>
                <a:ext cx="904" cy="273"/>
                <a:chOff x="2832" y="800"/>
                <a:chExt cx="1008" cy="352"/>
              </a:xfrm>
            </p:grpSpPr>
            <p:sp>
              <p:nvSpPr>
                <p:cNvPr id="124964" name="Line 36"/>
                <p:cNvSpPr>
                  <a:spLocks noChangeShapeType="1"/>
                </p:cNvSpPr>
                <p:nvPr/>
              </p:nvSpPr>
              <p:spPr bwMode="auto">
                <a:xfrm>
                  <a:off x="2832" y="816"/>
                  <a:ext cx="960" cy="0"/>
                </a:xfrm>
                <a:prstGeom prst="line">
                  <a:avLst/>
                </a:prstGeom>
                <a:noFill/>
                <a:ln w="28575">
                  <a:solidFill>
                    <a:srgbClr val="0000FF"/>
                  </a:solidFill>
                  <a:prstDash val="dash"/>
                  <a:round/>
                </a:ln>
                <a:effectLst/>
              </p:spPr>
              <p:txBody>
                <a:bodyPr wrap="none" anchor="ctr"/>
                <a:lstStyle/>
                <a:p>
                  <a:endParaRPr lang="zh-CN" altLang="en-US"/>
                </a:p>
              </p:txBody>
            </p:sp>
            <p:sp>
              <p:nvSpPr>
                <p:cNvPr id="124965" name="Line 37"/>
                <p:cNvSpPr>
                  <a:spLocks noChangeShapeType="1"/>
                </p:cNvSpPr>
                <p:nvPr/>
              </p:nvSpPr>
              <p:spPr bwMode="auto">
                <a:xfrm>
                  <a:off x="2832" y="1138"/>
                  <a:ext cx="960" cy="0"/>
                </a:xfrm>
                <a:prstGeom prst="line">
                  <a:avLst/>
                </a:prstGeom>
                <a:noFill/>
                <a:ln w="28575">
                  <a:solidFill>
                    <a:srgbClr val="0000FF"/>
                  </a:solidFill>
                  <a:prstDash val="dash"/>
                  <a:round/>
                </a:ln>
                <a:effectLst/>
              </p:spPr>
              <p:txBody>
                <a:bodyPr wrap="none" anchor="ctr"/>
                <a:lstStyle/>
                <a:p>
                  <a:endParaRPr lang="zh-CN" altLang="en-US"/>
                </a:p>
              </p:txBody>
            </p:sp>
            <p:sp>
              <p:nvSpPr>
                <p:cNvPr id="124966" name="Line 38"/>
                <p:cNvSpPr>
                  <a:spLocks noChangeShapeType="1"/>
                </p:cNvSpPr>
                <p:nvPr/>
              </p:nvSpPr>
              <p:spPr bwMode="auto">
                <a:xfrm>
                  <a:off x="3600" y="816"/>
                  <a:ext cx="0" cy="336"/>
                </a:xfrm>
                <a:prstGeom prst="line">
                  <a:avLst/>
                </a:prstGeom>
                <a:noFill/>
                <a:ln w="19050">
                  <a:solidFill>
                    <a:srgbClr val="FF0066"/>
                  </a:solidFill>
                  <a:round/>
                  <a:headEnd type="triangle" w="sm" len="lg"/>
                  <a:tailEnd type="triangle" w="sm" len="lg"/>
                </a:ln>
                <a:effectLst/>
              </p:spPr>
              <p:txBody>
                <a:bodyPr wrap="none" anchor="ctr"/>
                <a:lstStyle/>
                <a:p>
                  <a:endParaRPr lang="zh-CN" altLang="en-US"/>
                </a:p>
              </p:txBody>
            </p:sp>
            <p:graphicFrame>
              <p:nvGraphicFramePr>
                <p:cNvPr id="124967" name="Object 39"/>
                <p:cNvGraphicFramePr>
                  <a:graphicFrameLocks noChangeAspect="1"/>
                </p:cNvGraphicFramePr>
                <p:nvPr/>
              </p:nvGraphicFramePr>
              <p:xfrm>
                <a:off x="3612" y="800"/>
                <a:ext cx="228" cy="304"/>
              </p:xfrm>
              <a:graphic>
                <a:graphicData uri="http://schemas.openxmlformats.org/presentationml/2006/ole">
                  <mc:AlternateContent xmlns:mc="http://schemas.openxmlformats.org/markup-compatibility/2006">
                    <mc:Choice xmlns:v="urn:schemas-microsoft-com:vml" Requires="v">
                      <p:oleObj spid="_x0000_s54544" name="Equation" r:id="rId9" imgW="190500" imgH="254000" progId="Equation.3">
                        <p:embed/>
                      </p:oleObj>
                    </mc:Choice>
                    <mc:Fallback>
                      <p:oleObj name="Equation" r:id="rId9" imgW="190500" imgH="254000" progId="Equation.3">
                        <p:embed/>
                        <p:pic>
                          <p:nvPicPr>
                            <p:cNvPr id="0"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12" y="800"/>
                              <a:ext cx="228" cy="3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2" name="Group 40"/>
              <p:cNvGrpSpPr/>
              <p:nvPr/>
            </p:nvGrpSpPr>
            <p:grpSpPr bwMode="auto">
              <a:xfrm>
                <a:off x="1008" y="1704"/>
                <a:ext cx="1008" cy="720"/>
                <a:chOff x="1104" y="1704"/>
                <a:chExt cx="1008" cy="720"/>
              </a:xfrm>
            </p:grpSpPr>
            <p:sp>
              <p:nvSpPr>
                <p:cNvPr id="124969" name="Rectangle 41"/>
                <p:cNvSpPr>
                  <a:spLocks noChangeArrowheads="1"/>
                </p:cNvSpPr>
                <p:nvPr/>
              </p:nvSpPr>
              <p:spPr bwMode="auto">
                <a:xfrm rot="18900000">
                  <a:off x="1104" y="1920"/>
                  <a:ext cx="1008" cy="169"/>
                </a:xfrm>
                <a:prstGeom prst="rect">
                  <a:avLst/>
                </a:prstGeom>
                <a:solidFill>
                  <a:srgbClr val="00FFCC">
                    <a:alpha val="50000"/>
                  </a:srgbClr>
                </a:solidFill>
                <a:ln w="19050">
                  <a:solidFill>
                    <a:srgbClr val="006699"/>
                  </a:solidFill>
                  <a:miter lim="800000"/>
                </a:ln>
                <a:effectLst/>
              </p:spPr>
              <p:txBody>
                <a:bodyPr wrap="none" anchor="ctr"/>
                <a:lstStyle/>
                <a:p>
                  <a:endParaRPr lang="zh-CN" altLang="en-US"/>
                </a:p>
              </p:txBody>
            </p:sp>
            <p:sp>
              <p:nvSpPr>
                <p:cNvPr id="124970" name="Line 42"/>
                <p:cNvSpPr>
                  <a:spLocks noChangeShapeType="1"/>
                </p:cNvSpPr>
                <p:nvPr/>
              </p:nvSpPr>
              <p:spPr bwMode="auto">
                <a:xfrm flipV="1">
                  <a:off x="1296" y="1704"/>
                  <a:ext cx="720" cy="720"/>
                </a:xfrm>
                <a:prstGeom prst="line">
                  <a:avLst/>
                </a:prstGeom>
                <a:noFill/>
                <a:ln w="38100">
                  <a:solidFill>
                    <a:srgbClr val="006699"/>
                  </a:solidFill>
                  <a:round/>
                  <a:tailEnd type="none" w="sm" len="lg"/>
                </a:ln>
                <a:effectLst/>
              </p:spPr>
              <p:txBody>
                <a:bodyPr wrap="none" anchor="ctr"/>
                <a:lstStyle/>
                <a:p>
                  <a:endParaRPr lang="zh-CN" altLang="en-US"/>
                </a:p>
              </p:txBody>
            </p:sp>
          </p:grpSp>
          <p:graphicFrame>
            <p:nvGraphicFramePr>
              <p:cNvPr id="124971" name="Object 43"/>
              <p:cNvGraphicFramePr>
                <a:graphicFrameLocks noChangeAspect="1"/>
              </p:cNvGraphicFramePr>
              <p:nvPr/>
            </p:nvGraphicFramePr>
            <p:xfrm>
              <a:off x="2928" y="1392"/>
              <a:ext cx="374" cy="329"/>
            </p:xfrm>
            <a:graphic>
              <a:graphicData uri="http://schemas.openxmlformats.org/presentationml/2006/ole">
                <mc:AlternateContent xmlns:mc="http://schemas.openxmlformats.org/markup-compatibility/2006">
                  <mc:Choice xmlns:v="urn:schemas-microsoft-com:vml" Requires="v">
                    <p:oleObj spid="_x0000_s54545" name="Equation" r:id="rId11" imgW="419100" imgH="368300" progId="Equation.3">
                      <p:embed/>
                    </p:oleObj>
                  </mc:Choice>
                  <mc:Fallback>
                    <p:oleObj name="Equation" r:id="rId11" imgW="419100" imgH="368300" progId="Equation.3">
                      <p:embed/>
                      <p:pic>
                        <p:nvPicPr>
                          <p:cNvPr id="0"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28" y="1392"/>
                            <a:ext cx="374" cy="3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4972" name="Object 44"/>
              <p:cNvGraphicFramePr>
                <a:graphicFrameLocks noChangeAspect="1"/>
              </p:cNvGraphicFramePr>
              <p:nvPr/>
            </p:nvGraphicFramePr>
            <p:xfrm>
              <a:off x="635" y="912"/>
              <a:ext cx="352" cy="329"/>
            </p:xfrm>
            <a:graphic>
              <a:graphicData uri="http://schemas.openxmlformats.org/presentationml/2006/ole">
                <mc:AlternateContent xmlns:mc="http://schemas.openxmlformats.org/markup-compatibility/2006">
                  <mc:Choice xmlns:v="urn:schemas-microsoft-com:vml" Requires="v">
                    <p:oleObj spid="_x0000_s54546" name="Equation" r:id="rId13" imgW="393700" imgH="368300" progId="Equation.3">
                      <p:embed/>
                    </p:oleObj>
                  </mc:Choice>
                  <mc:Fallback>
                    <p:oleObj name="Equation" r:id="rId13" imgW="393700" imgH="368300" progId="Equation.3">
                      <p:embed/>
                      <p:pic>
                        <p:nvPicPr>
                          <p:cNvPr id="0" name="Picture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5" y="912"/>
                            <a:ext cx="352" cy="3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3" name="Group 45"/>
              <p:cNvGrpSpPr/>
              <p:nvPr/>
            </p:nvGrpSpPr>
            <p:grpSpPr bwMode="auto">
              <a:xfrm>
                <a:off x="144" y="1680"/>
                <a:ext cx="230" cy="637"/>
                <a:chOff x="321" y="2645"/>
                <a:chExt cx="230" cy="637"/>
              </a:xfrm>
            </p:grpSpPr>
            <p:sp>
              <p:nvSpPr>
                <p:cNvPr id="124974" name="AutoShape 46"/>
                <p:cNvSpPr>
                  <a:spLocks noChangeArrowheads="1"/>
                </p:cNvSpPr>
                <p:nvPr/>
              </p:nvSpPr>
              <p:spPr bwMode="auto">
                <a:xfrm>
                  <a:off x="321" y="2645"/>
                  <a:ext cx="230" cy="501"/>
                </a:xfrm>
                <a:prstGeom prst="roundRect">
                  <a:avLst>
                    <a:gd name="adj" fmla="val 49995"/>
                  </a:avLst>
                </a:prstGeom>
                <a:gradFill rotWithShape="0">
                  <a:gsLst>
                    <a:gs pos="0">
                      <a:srgbClr val="FFFF66">
                        <a:gamma/>
                        <a:shade val="69804"/>
                        <a:invGamma/>
                      </a:srgbClr>
                    </a:gs>
                    <a:gs pos="50000">
                      <a:srgbClr val="FFFF66"/>
                    </a:gs>
                    <a:gs pos="100000">
                      <a:srgbClr val="FFFF66">
                        <a:gamma/>
                        <a:shade val="69804"/>
                        <a:invGamma/>
                      </a:srgbClr>
                    </a:gs>
                  </a:gsLst>
                  <a:lin ang="0" scaled="1"/>
                </a:gradFill>
                <a:ln w="25400">
                  <a:solidFill>
                    <a:srgbClr val="006699"/>
                  </a:solidFill>
                  <a:round/>
                </a:ln>
                <a:effectLst/>
              </p:spPr>
              <p:txBody>
                <a:bodyPr wrap="none" anchor="ctr"/>
                <a:lstStyle/>
                <a:p>
                  <a:endParaRPr lang="zh-CN" altLang="en-US"/>
                </a:p>
              </p:txBody>
            </p:sp>
            <p:sp>
              <p:nvSpPr>
                <p:cNvPr id="124975" name="Rectangle 47"/>
                <p:cNvSpPr>
                  <a:spLocks noChangeArrowheads="1"/>
                </p:cNvSpPr>
                <p:nvPr/>
              </p:nvSpPr>
              <p:spPr bwMode="auto">
                <a:xfrm>
                  <a:off x="358" y="3130"/>
                  <a:ext cx="156" cy="86"/>
                </a:xfrm>
                <a:prstGeom prst="rect">
                  <a:avLst/>
                </a:prstGeom>
                <a:gradFill rotWithShape="0">
                  <a:gsLst>
                    <a:gs pos="0">
                      <a:srgbClr val="FFFF66">
                        <a:gamma/>
                        <a:shade val="69804"/>
                        <a:invGamma/>
                      </a:srgbClr>
                    </a:gs>
                    <a:gs pos="50000">
                      <a:srgbClr val="FFFF66"/>
                    </a:gs>
                    <a:gs pos="100000">
                      <a:srgbClr val="FFFF66">
                        <a:gamma/>
                        <a:shade val="69804"/>
                        <a:invGamma/>
                      </a:srgbClr>
                    </a:gs>
                  </a:gsLst>
                  <a:lin ang="0" scaled="1"/>
                </a:gradFill>
                <a:ln w="12700">
                  <a:solidFill>
                    <a:srgbClr val="006699"/>
                  </a:solidFill>
                  <a:miter lim="800000"/>
                </a:ln>
                <a:effectLst/>
              </p:spPr>
              <p:txBody>
                <a:bodyPr wrap="none" anchor="ctr"/>
                <a:lstStyle/>
                <a:p>
                  <a:endParaRPr lang="zh-CN" altLang="en-US"/>
                </a:p>
              </p:txBody>
            </p:sp>
            <p:sp>
              <p:nvSpPr>
                <p:cNvPr id="124976" name="Oval 48"/>
                <p:cNvSpPr>
                  <a:spLocks noChangeArrowheads="1"/>
                </p:cNvSpPr>
                <p:nvPr/>
              </p:nvSpPr>
              <p:spPr bwMode="auto">
                <a:xfrm>
                  <a:off x="358" y="3183"/>
                  <a:ext cx="156" cy="99"/>
                </a:xfrm>
                <a:prstGeom prst="ellipse">
                  <a:avLst/>
                </a:prstGeom>
                <a:solidFill>
                  <a:srgbClr val="006699"/>
                </a:solidFill>
                <a:ln w="12700">
                  <a:solidFill>
                    <a:srgbClr val="006699"/>
                  </a:solidFill>
                  <a:round/>
                </a:ln>
                <a:effectLst/>
              </p:spPr>
              <p:txBody>
                <a:bodyPr wrap="none" anchor="ctr"/>
                <a:lstStyle/>
                <a:p>
                  <a:endParaRPr lang="zh-CN" altLang="en-US"/>
                </a:p>
              </p:txBody>
            </p:sp>
            <p:sp>
              <p:nvSpPr>
                <p:cNvPr id="124977" name="Freeform 49"/>
                <p:cNvSpPr/>
                <p:nvPr/>
              </p:nvSpPr>
              <p:spPr bwMode="auto">
                <a:xfrm>
                  <a:off x="419" y="2731"/>
                  <a:ext cx="51" cy="410"/>
                </a:xfrm>
                <a:custGeom>
                  <a:avLst/>
                  <a:gdLst/>
                  <a:ahLst/>
                  <a:cxnLst>
                    <a:cxn ang="0">
                      <a:pos x="0" y="455"/>
                    </a:cxn>
                    <a:cxn ang="0">
                      <a:pos x="0" y="0"/>
                    </a:cxn>
                    <a:cxn ang="0">
                      <a:pos x="16" y="106"/>
                    </a:cxn>
                    <a:cxn ang="0">
                      <a:pos x="16" y="0"/>
                    </a:cxn>
                    <a:cxn ang="0">
                      <a:pos x="33" y="106"/>
                    </a:cxn>
                    <a:cxn ang="0">
                      <a:pos x="33" y="0"/>
                    </a:cxn>
                    <a:cxn ang="0">
                      <a:pos x="50" y="106"/>
                    </a:cxn>
                    <a:cxn ang="0">
                      <a:pos x="50" y="471"/>
                    </a:cxn>
                  </a:cxnLst>
                  <a:rect l="0" t="0" r="r" b="b"/>
                  <a:pathLst>
                    <a:path w="51" h="472">
                      <a:moveTo>
                        <a:pt x="0" y="455"/>
                      </a:moveTo>
                      <a:lnTo>
                        <a:pt x="0" y="0"/>
                      </a:lnTo>
                      <a:lnTo>
                        <a:pt x="16" y="106"/>
                      </a:lnTo>
                      <a:lnTo>
                        <a:pt x="16" y="0"/>
                      </a:lnTo>
                      <a:lnTo>
                        <a:pt x="33" y="106"/>
                      </a:lnTo>
                      <a:lnTo>
                        <a:pt x="33" y="0"/>
                      </a:lnTo>
                      <a:lnTo>
                        <a:pt x="50" y="106"/>
                      </a:lnTo>
                      <a:lnTo>
                        <a:pt x="50" y="471"/>
                      </a:lnTo>
                    </a:path>
                  </a:pathLst>
                </a:custGeom>
                <a:gradFill rotWithShape="0">
                  <a:gsLst>
                    <a:gs pos="0">
                      <a:srgbClr val="FFFF66">
                        <a:gamma/>
                        <a:shade val="69804"/>
                        <a:invGamma/>
                      </a:srgbClr>
                    </a:gs>
                    <a:gs pos="50000">
                      <a:srgbClr val="FFFF66"/>
                    </a:gs>
                    <a:gs pos="100000">
                      <a:srgbClr val="FFFF66">
                        <a:gamma/>
                        <a:shade val="69804"/>
                        <a:invGamma/>
                      </a:srgbClr>
                    </a:gs>
                  </a:gsLst>
                  <a:lin ang="0" scaled="1"/>
                </a:gradFill>
                <a:ln w="12700" cap="rnd" cmpd="sng">
                  <a:solidFill>
                    <a:srgbClr val="006699"/>
                  </a:solidFill>
                  <a:prstDash val="solid"/>
                  <a:round/>
                  <a:headEnd type="none" w="sm" len="sm"/>
                  <a:tailEnd type="none" w="sm" len="lg"/>
                </a:ln>
                <a:effectLst/>
              </p:spPr>
              <p:txBody>
                <a:bodyPr/>
                <a:lstStyle/>
                <a:p>
                  <a:endParaRPr lang="zh-CN" altLang="en-US"/>
                </a:p>
              </p:txBody>
            </p:sp>
            <p:sp>
              <p:nvSpPr>
                <p:cNvPr id="124978" name="Line 50"/>
                <p:cNvSpPr>
                  <a:spLocks noChangeShapeType="1"/>
                </p:cNvSpPr>
                <p:nvPr/>
              </p:nvSpPr>
              <p:spPr bwMode="auto">
                <a:xfrm flipV="1">
                  <a:off x="336" y="3140"/>
                  <a:ext cx="182" cy="28"/>
                </a:xfrm>
                <a:prstGeom prst="line">
                  <a:avLst/>
                </a:prstGeom>
                <a:noFill/>
                <a:ln w="25400">
                  <a:solidFill>
                    <a:srgbClr val="FFCC66"/>
                  </a:solidFill>
                  <a:round/>
                  <a:headEnd type="none" w="sm" len="sm"/>
                  <a:tailEnd type="none" w="sm" len="lg"/>
                </a:ln>
                <a:effectLst/>
              </p:spPr>
              <p:txBody>
                <a:bodyPr wrap="none" anchor="ctr"/>
                <a:lstStyle/>
                <a:p>
                  <a:endParaRPr lang="zh-CN" altLang="en-US"/>
                </a:p>
              </p:txBody>
            </p:sp>
            <p:sp>
              <p:nvSpPr>
                <p:cNvPr id="124979" name="Line 51"/>
                <p:cNvSpPr>
                  <a:spLocks noChangeShapeType="1"/>
                </p:cNvSpPr>
                <p:nvPr/>
              </p:nvSpPr>
              <p:spPr bwMode="auto">
                <a:xfrm flipV="1">
                  <a:off x="354" y="3168"/>
                  <a:ext cx="174" cy="11"/>
                </a:xfrm>
                <a:prstGeom prst="line">
                  <a:avLst/>
                </a:prstGeom>
                <a:noFill/>
                <a:ln w="25400">
                  <a:solidFill>
                    <a:srgbClr val="FFCC66"/>
                  </a:solidFill>
                  <a:round/>
                  <a:headEnd type="none" w="sm" len="sm"/>
                  <a:tailEnd type="none" w="sm" len="lg"/>
                </a:ln>
                <a:effectLst/>
              </p:spPr>
              <p:txBody>
                <a:bodyPr wrap="none" anchor="ctr"/>
                <a:lstStyle/>
                <a:p>
                  <a:endParaRPr lang="zh-CN" altLang="en-US"/>
                </a:p>
              </p:txBody>
            </p:sp>
            <p:sp>
              <p:nvSpPr>
                <p:cNvPr id="124980" name="Line 52"/>
                <p:cNvSpPr>
                  <a:spLocks noChangeShapeType="1"/>
                </p:cNvSpPr>
                <p:nvPr/>
              </p:nvSpPr>
              <p:spPr bwMode="auto">
                <a:xfrm flipV="1">
                  <a:off x="354" y="3192"/>
                  <a:ext cx="164" cy="14"/>
                </a:xfrm>
                <a:prstGeom prst="line">
                  <a:avLst/>
                </a:prstGeom>
                <a:noFill/>
                <a:ln w="25400">
                  <a:solidFill>
                    <a:srgbClr val="FFCC66"/>
                  </a:solidFill>
                  <a:round/>
                  <a:headEnd type="none" w="sm" len="sm"/>
                  <a:tailEnd type="none" w="sm" len="lg"/>
                </a:ln>
                <a:effectLst/>
              </p:spPr>
              <p:txBody>
                <a:bodyPr wrap="none" anchor="ctr"/>
                <a:lstStyle/>
                <a:p>
                  <a:endParaRPr lang="zh-CN" altLang="en-US"/>
                </a:p>
              </p:txBody>
            </p:sp>
            <p:sp>
              <p:nvSpPr>
                <p:cNvPr id="124981" name="Line 53"/>
                <p:cNvSpPr>
                  <a:spLocks noChangeShapeType="1"/>
                </p:cNvSpPr>
                <p:nvPr/>
              </p:nvSpPr>
              <p:spPr bwMode="auto">
                <a:xfrm flipV="1">
                  <a:off x="354" y="3219"/>
                  <a:ext cx="164" cy="13"/>
                </a:xfrm>
                <a:prstGeom prst="line">
                  <a:avLst/>
                </a:prstGeom>
                <a:noFill/>
                <a:ln w="25400">
                  <a:solidFill>
                    <a:srgbClr val="FFCC66"/>
                  </a:solidFill>
                  <a:round/>
                  <a:headEnd type="none" w="sm" len="sm"/>
                  <a:tailEnd type="none" w="sm" len="lg"/>
                </a:ln>
                <a:effectLst/>
              </p:spPr>
              <p:txBody>
                <a:bodyPr wrap="none" anchor="ctr"/>
                <a:lstStyle/>
                <a:p>
                  <a:endParaRPr lang="zh-CN" altLang="en-US"/>
                </a:p>
              </p:txBody>
            </p:sp>
            <p:sp>
              <p:nvSpPr>
                <p:cNvPr id="124982" name="Rectangle 54"/>
                <p:cNvSpPr>
                  <a:spLocks noChangeArrowheads="1"/>
                </p:cNvSpPr>
                <p:nvPr/>
              </p:nvSpPr>
              <p:spPr bwMode="auto">
                <a:xfrm>
                  <a:off x="408" y="3046"/>
                  <a:ext cx="69" cy="85"/>
                </a:xfrm>
                <a:prstGeom prst="rect">
                  <a:avLst/>
                </a:prstGeom>
                <a:gradFill rotWithShape="0">
                  <a:gsLst>
                    <a:gs pos="0">
                      <a:srgbClr val="FFFF66">
                        <a:gamma/>
                        <a:shade val="69804"/>
                        <a:invGamma/>
                      </a:srgbClr>
                    </a:gs>
                    <a:gs pos="50000">
                      <a:srgbClr val="FFFF66"/>
                    </a:gs>
                    <a:gs pos="100000">
                      <a:srgbClr val="FFFF66">
                        <a:gamma/>
                        <a:shade val="69804"/>
                        <a:invGamma/>
                      </a:srgbClr>
                    </a:gs>
                  </a:gsLst>
                  <a:lin ang="0" scaled="1"/>
                </a:gradFill>
                <a:ln w="12700">
                  <a:solidFill>
                    <a:srgbClr val="006699"/>
                  </a:solidFill>
                  <a:miter lim="800000"/>
                </a:ln>
                <a:effectLst/>
              </p:spPr>
              <p:txBody>
                <a:bodyPr wrap="none" anchor="ctr"/>
                <a:lstStyle/>
                <a:p>
                  <a:endParaRPr lang="zh-CN" altLang="en-US"/>
                </a:p>
              </p:txBody>
            </p:sp>
          </p:grpSp>
          <p:sp>
            <p:nvSpPr>
              <p:cNvPr id="124983" name="Line 55"/>
              <p:cNvSpPr>
                <a:spLocks noChangeShapeType="1"/>
              </p:cNvSpPr>
              <p:nvPr/>
            </p:nvSpPr>
            <p:spPr bwMode="auto">
              <a:xfrm>
                <a:off x="1440" y="816"/>
                <a:ext cx="0" cy="240"/>
              </a:xfrm>
              <a:prstGeom prst="line">
                <a:avLst/>
              </a:prstGeom>
              <a:noFill/>
              <a:ln w="9525">
                <a:solidFill>
                  <a:srgbClr val="FF9900"/>
                </a:solidFill>
                <a:prstDash val="dash"/>
                <a:round/>
              </a:ln>
              <a:effectLst/>
            </p:spPr>
            <p:txBody>
              <a:bodyPr/>
              <a:lstStyle/>
              <a:p>
                <a:endParaRPr lang="zh-CN" altLang="en-US"/>
              </a:p>
            </p:txBody>
          </p:sp>
          <p:sp>
            <p:nvSpPr>
              <p:cNvPr id="124984" name="Line 56"/>
              <p:cNvSpPr>
                <a:spLocks noChangeShapeType="1"/>
              </p:cNvSpPr>
              <p:nvPr/>
            </p:nvSpPr>
            <p:spPr bwMode="auto">
              <a:xfrm>
                <a:off x="1510" y="816"/>
                <a:ext cx="0" cy="240"/>
              </a:xfrm>
              <a:prstGeom prst="line">
                <a:avLst/>
              </a:prstGeom>
              <a:noFill/>
              <a:ln w="9525">
                <a:solidFill>
                  <a:srgbClr val="FF9900"/>
                </a:solidFill>
                <a:prstDash val="dash"/>
                <a:round/>
              </a:ln>
              <a:effectLst/>
            </p:spPr>
            <p:txBody>
              <a:bodyPr/>
              <a:lstStyle/>
              <a:p>
                <a:endParaRPr lang="zh-CN" altLang="en-US"/>
              </a:p>
            </p:txBody>
          </p:sp>
        </p:grpSp>
      </p:grpSp>
      <p:grpSp>
        <p:nvGrpSpPr>
          <p:cNvPr id="14" name="Group 57"/>
          <p:cNvGrpSpPr/>
          <p:nvPr/>
        </p:nvGrpSpPr>
        <p:grpSpPr bwMode="auto">
          <a:xfrm>
            <a:off x="5486400" y="1066800"/>
            <a:ext cx="3048000" cy="523875"/>
            <a:chOff x="3360" y="3504"/>
            <a:chExt cx="1920" cy="330"/>
          </a:xfrm>
        </p:grpSpPr>
        <p:sp>
          <p:nvSpPr>
            <p:cNvPr id="124986" name="Text Box 58"/>
            <p:cNvSpPr txBox="1">
              <a:spLocks noChangeArrowheads="1"/>
            </p:cNvSpPr>
            <p:nvPr/>
          </p:nvSpPr>
          <p:spPr bwMode="auto">
            <a:xfrm>
              <a:off x="3360" y="3504"/>
              <a:ext cx="1248" cy="330"/>
            </a:xfrm>
            <a:prstGeom prst="rect">
              <a:avLst/>
            </a:prstGeom>
            <a:noFill/>
            <a:ln w="9525">
              <a:noFill/>
              <a:miter lim="800000"/>
            </a:ln>
            <a:effectLst/>
          </p:spPr>
          <p:txBody>
            <a:bodyPr wrap="square">
              <a:spAutoFit/>
            </a:bodyPr>
            <a:lstStyle/>
            <a:p>
              <a:pPr>
                <a:spcBef>
                  <a:spcPct val="50000"/>
                </a:spcBef>
              </a:pPr>
              <a:r>
                <a:rPr lang="zh-CN" altLang="en-US" sz="2800" dirty="0">
                  <a:solidFill>
                    <a:srgbClr val="000000"/>
                  </a:solidFill>
                  <a:latin typeface="Times New Roman" panose="02020603050405020304" pitchFamily="18" charset="0"/>
                  <a:ea typeface="黑体" panose="02010609060101010101" pitchFamily="49" charset="-122"/>
                </a:rPr>
                <a:t>原光程差</a:t>
              </a:r>
            </a:p>
          </p:txBody>
        </p:sp>
        <p:graphicFrame>
          <p:nvGraphicFramePr>
            <p:cNvPr id="124987" name="Object 59"/>
            <p:cNvGraphicFramePr>
              <a:graphicFrameLocks noChangeAspect="1"/>
            </p:cNvGraphicFramePr>
            <p:nvPr/>
          </p:nvGraphicFramePr>
          <p:xfrm>
            <a:off x="4339" y="3510"/>
            <a:ext cx="941" cy="297"/>
          </p:xfrm>
          <a:graphic>
            <a:graphicData uri="http://schemas.openxmlformats.org/presentationml/2006/ole">
              <mc:AlternateContent xmlns:mc="http://schemas.openxmlformats.org/markup-compatibility/2006">
                <mc:Choice xmlns:v="urn:schemas-microsoft-com:vml" Requires="v">
                  <p:oleObj spid="_x0000_s54547" name="Equation" r:id="rId15" imgW="876300" imgH="279400" progId="Equation.3">
                    <p:embed/>
                  </p:oleObj>
                </mc:Choice>
                <mc:Fallback>
                  <p:oleObj name="Equation" r:id="rId15" imgW="876300" imgH="279400" progId="Equation.3">
                    <p:embed/>
                    <p:pic>
                      <p:nvPicPr>
                        <p:cNvPr id="0"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39" y="3510"/>
                          <a:ext cx="941" cy="297"/>
                        </a:xfrm>
                        <a:prstGeom prst="rect">
                          <a:avLst/>
                        </a:prstGeom>
                        <a:noFill/>
                        <a:ln>
                          <a:noFill/>
                        </a:ln>
                        <a:extLst>
                          <a:ext uri="{909E8E84-426E-40DD-AFC4-6F175D3DCCD1}">
                            <a14:hiddenFill xmlns:a14="http://schemas.microsoft.com/office/drawing/2010/main">
                              <a:gradFill rotWithShape="0">
                                <a:gsLst>
                                  <a:gs pos="0">
                                    <a:srgbClr val="CCFFFF">
                                      <a:gamma/>
                                      <a:shade val="76078"/>
                                      <a:invGamma/>
                                    </a:srgbClr>
                                  </a:gs>
                                  <a:gs pos="50000">
                                    <a:srgbClr val="CCFFFF"/>
                                  </a:gs>
                                  <a:gs pos="100000">
                                    <a:srgbClr val="CCFFFF">
                                      <a:gamma/>
                                      <a:shade val="76078"/>
                                      <a:invGamma/>
                                    </a:srgbClr>
                                  </a:gs>
                                </a:gsLst>
                                <a:lin ang="5400000" scaled="1"/>
                              </a:gradFill>
                            </a14:hiddenFill>
                          </a:ext>
                          <a:ext uri="{91240B29-F687-4F45-9708-019B960494DF}">
                            <a14:hiddenLine xmlns:a14="http://schemas.microsoft.com/office/drawing/2010/main" w="9525">
                              <a:solidFill>
                                <a:srgbClr val="FF0066"/>
                              </a:solidFill>
                              <a:miter lim="800000"/>
                              <a:headEnd/>
                              <a:tailEnd/>
                            </a14:hiddenLine>
                          </a:ext>
                        </a:extLst>
                      </p:spPr>
                    </p:pic>
                  </p:oleObj>
                </mc:Fallback>
              </mc:AlternateContent>
            </a:graphicData>
          </a:graphic>
        </p:graphicFrame>
      </p:grpSp>
      <p:grpSp>
        <p:nvGrpSpPr>
          <p:cNvPr id="15" name="Group 60"/>
          <p:cNvGrpSpPr/>
          <p:nvPr/>
        </p:nvGrpSpPr>
        <p:grpSpPr bwMode="auto">
          <a:xfrm>
            <a:off x="5410200" y="1828805"/>
            <a:ext cx="3581400" cy="1371600"/>
            <a:chOff x="3408" y="1008"/>
            <a:chExt cx="2256" cy="864"/>
          </a:xfrm>
        </p:grpSpPr>
        <p:graphicFrame>
          <p:nvGraphicFramePr>
            <p:cNvPr id="124989" name="Object 61"/>
            <p:cNvGraphicFramePr>
              <a:graphicFrameLocks noChangeAspect="1"/>
            </p:cNvGraphicFramePr>
            <p:nvPr/>
          </p:nvGraphicFramePr>
          <p:xfrm>
            <a:off x="3456" y="1522"/>
            <a:ext cx="2112" cy="350"/>
          </p:xfrm>
          <a:graphic>
            <a:graphicData uri="http://schemas.openxmlformats.org/presentationml/2006/ole">
              <mc:AlternateContent xmlns:mc="http://schemas.openxmlformats.org/markup-compatibility/2006">
                <mc:Choice xmlns:v="urn:schemas-microsoft-com:vml" Requires="v">
                  <p:oleObj spid="_x0000_s54548" name="Equation" r:id="rId17" imgW="2146300" imgH="342900" progId="Equation.3">
                    <p:embed/>
                  </p:oleObj>
                </mc:Choice>
                <mc:Fallback>
                  <p:oleObj name="Equation" r:id="rId17" imgW="2146300" imgH="342900" progId="Equation.3">
                    <p:embed/>
                    <p:pic>
                      <p:nvPicPr>
                        <p:cNvPr id="0" name="Picture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56" y="1522"/>
                          <a:ext cx="2112" cy="350"/>
                        </a:xfrm>
                        <a:prstGeom prst="rect">
                          <a:avLst/>
                        </a:prstGeom>
                        <a:noFill/>
                        <a:extLst>
                          <a:ext uri="{909E8E84-426E-40DD-AFC4-6F175D3DCCD1}">
                            <a14:hiddenFill xmlns:a14="http://schemas.microsoft.com/office/drawing/2010/main">
                              <a:solidFill>
                                <a:schemeClr val="accent2"/>
                              </a:solidFill>
                            </a14:hiddenFill>
                          </a:ext>
                        </a:extLst>
                      </p:spPr>
                    </p:pic>
                  </p:oleObj>
                </mc:Fallback>
              </mc:AlternateContent>
            </a:graphicData>
          </a:graphic>
        </p:graphicFrame>
        <p:sp>
          <p:nvSpPr>
            <p:cNvPr id="124990" name="Rectangle 62"/>
            <p:cNvSpPr>
              <a:spLocks noChangeArrowheads="1"/>
            </p:cNvSpPr>
            <p:nvPr/>
          </p:nvSpPr>
          <p:spPr bwMode="auto">
            <a:xfrm>
              <a:off x="3408" y="1008"/>
              <a:ext cx="2256" cy="333"/>
            </a:xfrm>
            <a:prstGeom prst="rect">
              <a:avLst/>
            </a:prstGeom>
            <a:gradFill rotWithShape="0">
              <a:gsLst>
                <a:gs pos="0">
                  <a:srgbClr val="EDFAD2"/>
                </a:gs>
                <a:gs pos="50000">
                  <a:srgbClr val="FFFFFF"/>
                </a:gs>
                <a:gs pos="100000">
                  <a:srgbClr val="EDFAD2"/>
                </a:gs>
              </a:gsLst>
              <a:lin ang="5400000" scaled="1"/>
            </a:gradFill>
            <a:ln w="9525">
              <a:noFill/>
              <a:miter lim="800000"/>
            </a:ln>
            <a:effectLst/>
          </p:spPr>
          <p:txBody>
            <a:bodyPr>
              <a:spAutoFit/>
            </a:bodyPr>
            <a:lstStyle/>
            <a:p>
              <a:pPr algn="ctr"/>
              <a:r>
                <a:rPr lang="zh-CN" altLang="en-US" sz="2800" dirty="0">
                  <a:solidFill>
                    <a:srgbClr val="000000"/>
                  </a:solidFill>
                  <a:latin typeface="Times New Roman" panose="02020603050405020304" pitchFamily="18" charset="0"/>
                  <a:ea typeface="黑体" panose="02010609060101010101" pitchFamily="49" charset="-122"/>
                </a:rPr>
                <a:t>插入介质片后光程差</a:t>
              </a:r>
            </a:p>
          </p:txBody>
        </p:sp>
      </p:grpSp>
      <p:grpSp>
        <p:nvGrpSpPr>
          <p:cNvPr id="16" name="Group 63"/>
          <p:cNvGrpSpPr/>
          <p:nvPr/>
        </p:nvGrpSpPr>
        <p:grpSpPr bwMode="auto">
          <a:xfrm>
            <a:off x="5562600" y="3341693"/>
            <a:ext cx="3276600" cy="1279525"/>
            <a:chOff x="3504" y="1961"/>
            <a:chExt cx="2064" cy="806"/>
          </a:xfrm>
        </p:grpSpPr>
        <p:sp>
          <p:nvSpPr>
            <p:cNvPr id="124992" name="Rectangle 64"/>
            <p:cNvSpPr>
              <a:spLocks noChangeArrowheads="1"/>
            </p:cNvSpPr>
            <p:nvPr/>
          </p:nvSpPr>
          <p:spPr bwMode="auto">
            <a:xfrm>
              <a:off x="3504" y="1961"/>
              <a:ext cx="1913" cy="327"/>
            </a:xfrm>
            <a:prstGeom prst="rect">
              <a:avLst/>
            </a:prstGeom>
            <a:noFill/>
            <a:ln w="9525">
              <a:noFill/>
              <a:miter lim="800000"/>
            </a:ln>
            <a:effectLst/>
          </p:spPr>
          <p:txBody>
            <a:bodyPr>
              <a:spAutoFit/>
            </a:bodyPr>
            <a:lstStyle/>
            <a:p>
              <a:pPr>
                <a:spcBef>
                  <a:spcPct val="50000"/>
                </a:spcBef>
              </a:pPr>
              <a:r>
                <a:rPr lang="zh-CN" altLang="en-US" sz="2800" dirty="0">
                  <a:solidFill>
                    <a:srgbClr val="FF0000"/>
                  </a:solidFill>
                  <a:latin typeface="Times New Roman" panose="02020603050405020304" pitchFamily="18" charset="0"/>
                  <a:ea typeface="黑体" panose="02010609060101010101" pitchFamily="49" charset="-122"/>
                </a:rPr>
                <a:t>光程差变化</a:t>
              </a:r>
            </a:p>
          </p:txBody>
        </p:sp>
        <p:graphicFrame>
          <p:nvGraphicFramePr>
            <p:cNvPr id="124993" name="Object 65"/>
            <p:cNvGraphicFramePr>
              <a:graphicFrameLocks noChangeAspect="1"/>
            </p:cNvGraphicFramePr>
            <p:nvPr/>
          </p:nvGraphicFramePr>
          <p:xfrm>
            <a:off x="3504" y="2409"/>
            <a:ext cx="2064" cy="358"/>
          </p:xfrm>
          <a:graphic>
            <a:graphicData uri="http://schemas.openxmlformats.org/presentationml/2006/ole">
              <mc:AlternateContent xmlns:mc="http://schemas.openxmlformats.org/markup-compatibility/2006">
                <mc:Choice xmlns:v="urn:schemas-microsoft-com:vml" Requires="v">
                  <p:oleObj spid="_x0000_s54549" name="Equation" r:id="rId19" imgW="1943100" imgH="342900" progId="Equation.3">
                    <p:embed/>
                  </p:oleObj>
                </mc:Choice>
                <mc:Fallback>
                  <p:oleObj name="Equation" r:id="rId19" imgW="1943100" imgH="342900" progId="Equation.3">
                    <p:embed/>
                    <p:pic>
                      <p:nvPicPr>
                        <p:cNvPr id="0" name="Picture 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04" y="2409"/>
                          <a:ext cx="2064" cy="358"/>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FF0066"/>
                              </a:solidFill>
                              <a:miter lim="800000"/>
                              <a:headEnd/>
                              <a:tailEnd/>
                            </a14:hiddenLine>
                          </a:ext>
                        </a:extLst>
                      </p:spPr>
                    </p:pic>
                  </p:oleObj>
                </mc:Fallback>
              </mc:AlternateContent>
            </a:graphicData>
          </a:graphic>
        </p:graphicFrame>
      </p:grpSp>
      <p:graphicFrame>
        <p:nvGraphicFramePr>
          <p:cNvPr id="124994" name="Object 66"/>
          <p:cNvGraphicFramePr>
            <a:graphicFrameLocks noChangeAspect="1"/>
          </p:cNvGraphicFramePr>
          <p:nvPr/>
        </p:nvGraphicFramePr>
        <p:xfrm>
          <a:off x="5486400" y="5553080"/>
          <a:ext cx="3211513" cy="563563"/>
        </p:xfrm>
        <a:graphic>
          <a:graphicData uri="http://schemas.openxmlformats.org/presentationml/2006/ole">
            <mc:AlternateContent xmlns:mc="http://schemas.openxmlformats.org/markup-compatibility/2006">
              <mc:Choice xmlns:v="urn:schemas-microsoft-com:vml" Requires="v">
                <p:oleObj spid="_x0000_s54550" name="公式" r:id="rId21" imgW="1548765" imgH="304800" progId="Equation.3">
                  <p:embed/>
                </p:oleObj>
              </mc:Choice>
              <mc:Fallback>
                <p:oleObj name="公式" r:id="rId21" imgW="1548765" imgH="304800" progId="Equation.3">
                  <p:embed/>
                  <p:pic>
                    <p:nvPicPr>
                      <p:cNvPr id="0"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486400" y="5553080"/>
                        <a:ext cx="3211513" cy="563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7" name="Group 67"/>
          <p:cNvGrpSpPr/>
          <p:nvPr/>
        </p:nvGrpSpPr>
        <p:grpSpPr bwMode="auto">
          <a:xfrm>
            <a:off x="5715000" y="6238880"/>
            <a:ext cx="3048000" cy="542925"/>
            <a:chOff x="816" y="3696"/>
            <a:chExt cx="1920" cy="342"/>
          </a:xfrm>
        </p:grpSpPr>
        <p:sp>
          <p:nvSpPr>
            <p:cNvPr id="124996" name="AutoShape 68"/>
            <p:cNvSpPr>
              <a:spLocks noChangeArrowheads="1"/>
            </p:cNvSpPr>
            <p:nvPr/>
          </p:nvSpPr>
          <p:spPr bwMode="auto">
            <a:xfrm>
              <a:off x="864" y="3696"/>
              <a:ext cx="1824" cy="342"/>
            </a:xfrm>
            <a:prstGeom prst="wedgeRectCallout">
              <a:avLst>
                <a:gd name="adj1" fmla="val 28782"/>
                <a:gd name="adj2" fmla="val -95616"/>
              </a:avLst>
            </a:prstGeom>
            <a:gradFill rotWithShape="0">
              <a:gsLst>
                <a:gs pos="0">
                  <a:srgbClr val="EDFAD2"/>
                </a:gs>
                <a:gs pos="50000">
                  <a:srgbClr val="FFFFFF"/>
                </a:gs>
                <a:gs pos="100000">
                  <a:srgbClr val="EDFAD2"/>
                </a:gs>
              </a:gsLst>
              <a:lin ang="5400000" scaled="1"/>
            </a:gradFill>
            <a:ln w="9525">
              <a:solidFill>
                <a:srgbClr val="006699"/>
              </a:solidFill>
              <a:miter lim="800000"/>
            </a:ln>
            <a:effectLst/>
          </p:spPr>
          <p:txBody>
            <a:bodyPr/>
            <a:lstStyle/>
            <a:p>
              <a:pPr algn="ctr"/>
              <a:endParaRPr lang="zh-CN" altLang="zh-CN" sz="2800" b="1">
                <a:solidFill>
                  <a:srgbClr val="1C1C1C"/>
                </a:solidFill>
                <a:latin typeface="Times New Roman" panose="02020603050405020304" pitchFamily="18" charset="0"/>
              </a:endParaRPr>
            </a:p>
          </p:txBody>
        </p:sp>
        <p:sp>
          <p:nvSpPr>
            <p:cNvPr id="124997" name="Rectangle 69"/>
            <p:cNvSpPr>
              <a:spLocks noChangeArrowheads="1"/>
            </p:cNvSpPr>
            <p:nvPr/>
          </p:nvSpPr>
          <p:spPr bwMode="auto">
            <a:xfrm>
              <a:off x="816" y="3696"/>
              <a:ext cx="1920" cy="327"/>
            </a:xfrm>
            <a:prstGeom prst="rect">
              <a:avLst/>
            </a:prstGeom>
            <a:noFill/>
            <a:ln w="9525">
              <a:noFill/>
              <a:miter lim="800000"/>
            </a:ln>
            <a:effectLst/>
          </p:spPr>
          <p:txBody>
            <a:bodyPr>
              <a:spAutoFit/>
            </a:bodyPr>
            <a:lstStyle/>
            <a:p>
              <a:r>
                <a:rPr lang="zh-CN" altLang="en-US" sz="2800" dirty="0">
                  <a:solidFill>
                    <a:srgbClr val="000000"/>
                  </a:solidFill>
                  <a:latin typeface="Bookman Old Style" panose="02050604050505020204" pitchFamily="18" charset="0"/>
                  <a:ea typeface="黑体" panose="02010609060101010101" pitchFamily="49" charset="-122"/>
                </a:rPr>
                <a:t>干涉条纹移动数目</a:t>
              </a:r>
            </a:p>
          </p:txBody>
        </p:sp>
      </p:grpSp>
      <p:grpSp>
        <p:nvGrpSpPr>
          <p:cNvPr id="19" name="Group 73"/>
          <p:cNvGrpSpPr/>
          <p:nvPr/>
        </p:nvGrpSpPr>
        <p:grpSpPr bwMode="auto">
          <a:xfrm>
            <a:off x="3886200" y="2667005"/>
            <a:ext cx="914400" cy="2200275"/>
            <a:chOff x="2400" y="1488"/>
            <a:chExt cx="576" cy="1386"/>
          </a:xfrm>
        </p:grpSpPr>
        <p:sp>
          <p:nvSpPr>
            <p:cNvPr id="125002" name="Rectangle 74"/>
            <p:cNvSpPr>
              <a:spLocks noChangeArrowheads="1"/>
            </p:cNvSpPr>
            <p:nvPr/>
          </p:nvSpPr>
          <p:spPr bwMode="auto">
            <a:xfrm>
              <a:off x="2640" y="1728"/>
              <a:ext cx="96" cy="528"/>
            </a:xfrm>
            <a:prstGeom prst="rect">
              <a:avLst/>
            </a:prstGeom>
            <a:solidFill>
              <a:srgbClr val="FF6600">
                <a:alpha val="50000"/>
              </a:srgbClr>
            </a:solidFill>
            <a:ln w="9525">
              <a:solidFill>
                <a:schemeClr val="tx1"/>
              </a:solidFill>
              <a:miter lim="800000"/>
            </a:ln>
            <a:effectLst/>
          </p:spPr>
          <p:txBody>
            <a:bodyPr wrap="none" anchor="ctr"/>
            <a:lstStyle/>
            <a:p>
              <a:endParaRPr lang="zh-CN" altLang="en-US"/>
            </a:p>
          </p:txBody>
        </p:sp>
        <p:sp>
          <p:nvSpPr>
            <p:cNvPr id="125003" name="Line 75"/>
            <p:cNvSpPr>
              <a:spLocks noChangeShapeType="1"/>
            </p:cNvSpPr>
            <p:nvPr/>
          </p:nvSpPr>
          <p:spPr bwMode="auto">
            <a:xfrm>
              <a:off x="2640" y="2208"/>
              <a:ext cx="0" cy="528"/>
            </a:xfrm>
            <a:prstGeom prst="line">
              <a:avLst/>
            </a:prstGeom>
            <a:noFill/>
            <a:ln w="19050">
              <a:solidFill>
                <a:srgbClr val="000000"/>
              </a:solidFill>
              <a:prstDash val="dash"/>
              <a:round/>
              <a:headEnd type="none" w="sm" len="lg"/>
              <a:tailEnd type="none" w="sm" len="lg"/>
            </a:ln>
            <a:effectLst/>
          </p:spPr>
          <p:txBody>
            <a:bodyPr wrap="none" anchor="ctr"/>
            <a:lstStyle/>
            <a:p>
              <a:endParaRPr lang="zh-CN" altLang="en-US"/>
            </a:p>
          </p:txBody>
        </p:sp>
        <p:sp>
          <p:nvSpPr>
            <p:cNvPr id="125004" name="Line 76"/>
            <p:cNvSpPr>
              <a:spLocks noChangeShapeType="1"/>
            </p:cNvSpPr>
            <p:nvPr/>
          </p:nvSpPr>
          <p:spPr bwMode="auto">
            <a:xfrm>
              <a:off x="2735" y="2208"/>
              <a:ext cx="0" cy="528"/>
            </a:xfrm>
            <a:prstGeom prst="line">
              <a:avLst/>
            </a:prstGeom>
            <a:noFill/>
            <a:ln w="19050">
              <a:solidFill>
                <a:srgbClr val="000000"/>
              </a:solidFill>
              <a:prstDash val="dash"/>
              <a:round/>
              <a:headEnd type="none" w="sm" len="lg"/>
              <a:tailEnd type="none" w="sm" len="lg"/>
            </a:ln>
            <a:effectLst/>
          </p:spPr>
          <p:txBody>
            <a:bodyPr wrap="none" anchor="ctr"/>
            <a:lstStyle/>
            <a:p>
              <a:endParaRPr lang="zh-CN" altLang="en-US"/>
            </a:p>
          </p:txBody>
        </p:sp>
        <p:sp>
          <p:nvSpPr>
            <p:cNvPr id="125005" name="Line 77"/>
            <p:cNvSpPr>
              <a:spLocks noChangeShapeType="1"/>
            </p:cNvSpPr>
            <p:nvPr/>
          </p:nvSpPr>
          <p:spPr bwMode="auto">
            <a:xfrm>
              <a:off x="2400" y="2592"/>
              <a:ext cx="240" cy="0"/>
            </a:xfrm>
            <a:prstGeom prst="line">
              <a:avLst/>
            </a:prstGeom>
            <a:noFill/>
            <a:ln w="19050">
              <a:solidFill>
                <a:srgbClr val="FF0066"/>
              </a:solidFill>
              <a:round/>
              <a:headEnd type="none" w="sm" len="lg"/>
              <a:tailEnd type="triangle" w="sm" len="lg"/>
            </a:ln>
            <a:effectLst/>
          </p:spPr>
          <p:txBody>
            <a:bodyPr wrap="none" anchor="ctr"/>
            <a:lstStyle/>
            <a:p>
              <a:endParaRPr lang="zh-CN" altLang="en-US"/>
            </a:p>
          </p:txBody>
        </p:sp>
        <p:sp>
          <p:nvSpPr>
            <p:cNvPr id="125006" name="Line 78"/>
            <p:cNvSpPr>
              <a:spLocks noChangeShapeType="1"/>
            </p:cNvSpPr>
            <p:nvPr/>
          </p:nvSpPr>
          <p:spPr bwMode="auto">
            <a:xfrm>
              <a:off x="2735" y="2592"/>
              <a:ext cx="240" cy="0"/>
            </a:xfrm>
            <a:prstGeom prst="line">
              <a:avLst/>
            </a:prstGeom>
            <a:noFill/>
            <a:ln w="19050">
              <a:solidFill>
                <a:srgbClr val="FF0066"/>
              </a:solidFill>
              <a:round/>
              <a:headEnd type="triangle" w="sm" len="lg"/>
              <a:tailEnd type="none" w="sm" len="lg"/>
            </a:ln>
            <a:effectLst/>
          </p:spPr>
          <p:txBody>
            <a:bodyPr wrap="none" anchor="ctr"/>
            <a:lstStyle/>
            <a:p>
              <a:endParaRPr lang="zh-CN" altLang="en-US"/>
            </a:p>
          </p:txBody>
        </p:sp>
        <p:graphicFrame>
          <p:nvGraphicFramePr>
            <p:cNvPr id="125007" name="Object 79"/>
            <p:cNvGraphicFramePr>
              <a:graphicFrameLocks noChangeAspect="1"/>
            </p:cNvGraphicFramePr>
            <p:nvPr/>
          </p:nvGraphicFramePr>
          <p:xfrm>
            <a:off x="2783" y="2592"/>
            <a:ext cx="193" cy="282"/>
          </p:xfrm>
          <a:graphic>
            <a:graphicData uri="http://schemas.openxmlformats.org/presentationml/2006/ole">
              <mc:AlternateContent xmlns:mc="http://schemas.openxmlformats.org/markup-compatibility/2006">
                <mc:Choice xmlns:v="urn:schemas-microsoft-com:vml" Requires="v">
                  <p:oleObj spid="_x0000_s54551" name="公式" r:id="rId23" imgW="114300" imgH="215900" progId="Equation.3">
                    <p:embed/>
                  </p:oleObj>
                </mc:Choice>
                <mc:Fallback>
                  <p:oleObj name="公式" r:id="rId23" imgW="114300" imgH="215900" progId="Equation.3">
                    <p:embed/>
                    <p:pic>
                      <p:nvPicPr>
                        <p:cNvPr id="0" name="Picture 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783" y="2592"/>
                          <a:ext cx="193"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5008" name="Object 80"/>
            <p:cNvGraphicFramePr>
              <a:graphicFrameLocks noChangeAspect="1"/>
            </p:cNvGraphicFramePr>
            <p:nvPr/>
          </p:nvGraphicFramePr>
          <p:xfrm>
            <a:off x="2642" y="1488"/>
            <a:ext cx="202" cy="216"/>
          </p:xfrm>
          <a:graphic>
            <a:graphicData uri="http://schemas.openxmlformats.org/presentationml/2006/ole">
              <mc:AlternateContent xmlns:mc="http://schemas.openxmlformats.org/markup-compatibility/2006">
                <mc:Choice xmlns:v="urn:schemas-microsoft-com:vml" Requires="v">
                  <p:oleObj spid="_x0000_s54552" name="Equation" r:id="rId25" imgW="177800" imgH="190500" progId="Equation.3">
                    <p:embed/>
                  </p:oleObj>
                </mc:Choice>
                <mc:Fallback>
                  <p:oleObj name="Equation" r:id="rId25" imgW="177800" imgH="190500" progId="Equation.3">
                    <p:embed/>
                    <p:pic>
                      <p:nvPicPr>
                        <p:cNvPr id="0" name="Picture 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642" y="1488"/>
                          <a:ext cx="202" cy="2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1" name="Rectangle 2"/>
          <p:cNvSpPr>
            <a:spLocks noChangeArrowheads="1"/>
          </p:cNvSpPr>
          <p:nvPr/>
        </p:nvSpPr>
        <p:spPr bwMode="auto">
          <a:xfrm>
            <a:off x="5562600" y="4810143"/>
            <a:ext cx="3276600" cy="523862"/>
          </a:xfrm>
          <a:prstGeom prst="rect">
            <a:avLst/>
          </a:prstGeom>
          <a:gradFill rotWithShape="0">
            <a:gsLst>
              <a:gs pos="0">
                <a:srgbClr val="EDFAD2"/>
              </a:gs>
              <a:gs pos="50000">
                <a:srgbClr val="FFFFFF"/>
              </a:gs>
              <a:gs pos="100000">
                <a:srgbClr val="EDFAD2"/>
              </a:gs>
            </a:gsLst>
            <a:lin ang="5400000" scaled="1"/>
          </a:gradFill>
          <a:ln w="9525">
            <a:noFill/>
            <a:miter lim="800000"/>
          </a:ln>
          <a:effectLst/>
        </p:spPr>
        <p:txBody>
          <a:bodyPr wrap="square" lIns="92075" tIns="46038" rIns="92075" bIns="46038">
            <a:spAutoFit/>
          </a:bodyPr>
          <a:lstStyle/>
          <a:p>
            <a:pPr eaLnBrk="0" hangingPunct="0">
              <a:buClr>
                <a:srgbClr val="0000FF"/>
              </a:buClr>
              <a:buFont typeface="Wingdings" panose="05000000000000000000" pitchFamily="2" charset="2"/>
              <a:buNone/>
            </a:pPr>
            <a:r>
              <a:rPr lang="zh-CN" altLang="en-US" sz="2800" dirty="0">
                <a:solidFill>
                  <a:srgbClr val="FF0000"/>
                </a:solidFill>
                <a:effectLst>
                  <a:outerShdw blurRad="38100" dist="38100" dir="2700000" algn="tl">
                    <a:srgbClr val="FFFFFF"/>
                  </a:outerShdw>
                </a:effectLst>
                <a:latin typeface="黑体" panose="02010609060101010101" pitchFamily="49" charset="-122"/>
                <a:ea typeface="黑体" panose="02010609060101010101" pitchFamily="49" charset="-122"/>
              </a:rPr>
              <a:t>则干涉条纹的移动</a:t>
            </a:r>
          </a:p>
        </p:txBody>
      </p:sp>
      <p:sp>
        <p:nvSpPr>
          <p:cNvPr id="82" name="Rectangle 62"/>
          <p:cNvSpPr>
            <a:spLocks noChangeArrowheads="1"/>
          </p:cNvSpPr>
          <p:nvPr/>
        </p:nvSpPr>
        <p:spPr bwMode="auto">
          <a:xfrm>
            <a:off x="533400" y="5562605"/>
            <a:ext cx="3581400" cy="954107"/>
          </a:xfrm>
          <a:prstGeom prst="rect">
            <a:avLst/>
          </a:prstGeom>
          <a:gradFill rotWithShape="0">
            <a:gsLst>
              <a:gs pos="0">
                <a:srgbClr val="EDFAD2"/>
              </a:gs>
              <a:gs pos="50000">
                <a:srgbClr val="FFFFFF"/>
              </a:gs>
              <a:gs pos="100000">
                <a:srgbClr val="EDFAD2"/>
              </a:gs>
            </a:gsLst>
            <a:lin ang="5400000" scaled="1"/>
          </a:gradFill>
          <a:ln w="9525">
            <a:solidFill>
              <a:schemeClr val="tx1"/>
            </a:solidFill>
            <a:miter lim="800000"/>
          </a:ln>
          <a:effectLst/>
        </p:spPr>
        <p:txBody>
          <a:bodyPr>
            <a:spAutoFit/>
          </a:bodyPr>
          <a:lstStyle/>
          <a:p>
            <a:pPr algn="ctr"/>
            <a:r>
              <a:rPr lang="zh-CN" altLang="en-US" sz="2800" dirty="0">
                <a:solidFill>
                  <a:srgbClr val="000000"/>
                </a:solidFill>
                <a:latin typeface="Times New Roman" panose="02020603050405020304" pitchFamily="18" charset="0"/>
                <a:ea typeface="黑体" panose="02010609060101010101" pitchFamily="49" charset="-122"/>
              </a:rPr>
              <a:t>插入介质片后干涉条纹的移动</a:t>
            </a:r>
          </a:p>
        </p:txBody>
      </p:sp>
      <p:sp>
        <p:nvSpPr>
          <p:cNvPr id="83" name="Text Box 59"/>
          <p:cNvSpPr txBox="1">
            <a:spLocks noChangeArrowheads="1"/>
          </p:cNvSpPr>
          <p:nvPr/>
        </p:nvSpPr>
        <p:spPr bwMode="auto">
          <a:xfrm>
            <a:off x="688976" y="228600"/>
            <a:ext cx="5181600" cy="584775"/>
          </a:xfrm>
          <a:prstGeom prst="rect">
            <a:avLst/>
          </a:prstGeom>
          <a:noFill/>
          <a:ln w="12700">
            <a:noFill/>
            <a:miter lim="800000"/>
            <a:headEnd type="none" w="sm" len="sm"/>
            <a:tailEnd type="none" w="sm" len="sm"/>
          </a:ln>
          <a:effectLst/>
        </p:spPr>
        <p:txBody>
          <a:bodyPr>
            <a:spAutoFit/>
          </a:bodyPr>
          <a:lstStyle/>
          <a:p>
            <a:pPr eaLnBrk="0" hangingPunct="0">
              <a:spcBef>
                <a:spcPct val="50000"/>
              </a:spcBef>
              <a:buClr>
                <a:schemeClr val="accent2"/>
              </a:buClr>
              <a:buFont typeface="Wingdings" panose="05000000000000000000" pitchFamily="2" charset="2"/>
              <a:buNone/>
            </a:pPr>
            <a:r>
              <a:rPr lang="zh-CN" altLang="en-US" sz="3200" b="1" dirty="0">
                <a:solidFill>
                  <a:srgbClr val="00B050"/>
                </a:solidFill>
                <a:latin typeface="黑体" panose="02010609060101010101" pitchFamily="49" charset="-122"/>
                <a:ea typeface="黑体" panose="02010609060101010101" pitchFamily="49" charset="-122"/>
              </a:rPr>
              <a:t>迈克尔孙干涉仪的主要特性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ox(i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blinds(horizontal)">
                                      <p:cBhvr>
                                        <p:cTn id="22" dur="500"/>
                                        <p:tgtEl>
                                          <p:spTgt spid="8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4994"/>
                                        </p:tgtEl>
                                        <p:attrNameLst>
                                          <p:attrName>style.visibility</p:attrName>
                                        </p:attrNameLst>
                                      </p:cBhvr>
                                      <p:to>
                                        <p:strVal val="visible"/>
                                      </p:to>
                                    </p:set>
                                    <p:animEffect transition="in" filter="blinds(horizontal)">
                                      <p:cBhvr>
                                        <p:cTn id="27" dur="500"/>
                                        <p:tgtEl>
                                          <p:spTgt spid="12499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 Box 2"/>
          <p:cNvSpPr txBox="1">
            <a:spLocks noChangeArrowheads="1"/>
          </p:cNvSpPr>
          <p:nvPr/>
        </p:nvSpPr>
        <p:spPr bwMode="auto">
          <a:xfrm>
            <a:off x="609600" y="253425"/>
            <a:ext cx="3200400" cy="584775"/>
          </a:xfrm>
          <a:prstGeom prst="rect">
            <a:avLst/>
          </a:prstGeom>
          <a:noFill/>
          <a:ln w="9525">
            <a:noFill/>
            <a:miter lim="800000"/>
          </a:ln>
          <a:effectLst/>
        </p:spPr>
        <p:txBody>
          <a:bodyPr>
            <a:spAutoFit/>
          </a:bodyPr>
          <a:lstStyle/>
          <a:p>
            <a:pPr>
              <a:spcBef>
                <a:spcPct val="50000"/>
              </a:spcBef>
            </a:pPr>
            <a:r>
              <a:rPr lang="en-US" altLang="zh-CN" sz="2800" dirty="0">
                <a:solidFill>
                  <a:srgbClr val="C00000"/>
                </a:solidFill>
                <a:latin typeface="黑体" panose="02010609060101010101" pitchFamily="49" charset="-122"/>
                <a:ea typeface="黑体" panose="02010609060101010101" pitchFamily="49" charset="-122"/>
              </a:rPr>
              <a:t> </a:t>
            </a:r>
            <a:r>
              <a:rPr lang="zh-CN" altLang="en-US" sz="3200" b="1" dirty="0">
                <a:solidFill>
                  <a:srgbClr val="00B050"/>
                </a:solidFill>
                <a:latin typeface="黑体" panose="02010609060101010101" pitchFamily="49" charset="-122"/>
                <a:ea typeface="黑体" panose="02010609060101010101" pitchFamily="49" charset="-122"/>
              </a:rPr>
              <a:t>薄膜干涉总结</a:t>
            </a:r>
          </a:p>
        </p:txBody>
      </p:sp>
      <p:sp>
        <p:nvSpPr>
          <p:cNvPr id="109571" name="Text Box 3"/>
          <p:cNvSpPr txBox="1">
            <a:spLocks noChangeArrowheads="1"/>
          </p:cNvSpPr>
          <p:nvPr/>
        </p:nvSpPr>
        <p:spPr bwMode="auto">
          <a:xfrm>
            <a:off x="533400" y="1371600"/>
            <a:ext cx="8077200" cy="1126462"/>
          </a:xfrm>
          <a:prstGeom prst="rect">
            <a:avLst/>
          </a:prstGeom>
          <a:noFill/>
          <a:ln w="9525">
            <a:noFill/>
            <a:miter lim="800000"/>
          </a:ln>
          <a:effectLst/>
        </p:spPr>
        <p:txBody>
          <a:bodyPr>
            <a:spAutoFit/>
          </a:bodyPr>
          <a:lstStyle/>
          <a:p>
            <a:pPr>
              <a:lnSpc>
                <a:spcPct val="120000"/>
              </a:lnSpc>
              <a:spcBef>
                <a:spcPct val="50000"/>
              </a:spcBef>
            </a:pPr>
            <a:r>
              <a:rPr lang="en-US" altLang="zh-CN" sz="2800" dirty="0">
                <a:solidFill>
                  <a:srgbClr val="0070C0"/>
                </a:solidFill>
                <a:latin typeface="黑体" panose="02010609060101010101" pitchFamily="49" charset="-122"/>
                <a:ea typeface="黑体" panose="02010609060101010101" pitchFamily="49" charset="-122"/>
              </a:rPr>
              <a:t>1</a:t>
            </a:r>
            <a:r>
              <a:rPr lang="zh-CN" altLang="en-US" sz="2800" dirty="0">
                <a:solidFill>
                  <a:srgbClr val="000000"/>
                </a:solidFill>
                <a:latin typeface="黑体" panose="02010609060101010101" pitchFamily="49" charset="-122"/>
                <a:ea typeface="黑体" panose="02010609060101010101" pitchFamily="49" charset="-122"/>
              </a:rPr>
              <a:t>）干涉条纹为光程差相同的点的轨迹，即厚度相等的点的轨迹</a:t>
            </a:r>
          </a:p>
        </p:txBody>
      </p:sp>
      <p:graphicFrame>
        <p:nvGraphicFramePr>
          <p:cNvPr id="109572" name="Object 4"/>
          <p:cNvGraphicFramePr>
            <a:graphicFrameLocks noChangeAspect="1"/>
          </p:cNvGraphicFramePr>
          <p:nvPr/>
        </p:nvGraphicFramePr>
        <p:xfrm>
          <a:off x="6019800" y="2590800"/>
          <a:ext cx="1447800" cy="522288"/>
        </p:xfrm>
        <a:graphic>
          <a:graphicData uri="http://schemas.openxmlformats.org/presentationml/2006/ole">
            <mc:AlternateContent xmlns:mc="http://schemas.openxmlformats.org/markup-compatibility/2006">
              <mc:Choice xmlns:v="urn:schemas-microsoft-com:vml" Requires="v">
                <p:oleObj spid="_x0000_s174090" name="公式" r:id="rId3" imgW="660400" imgH="254000" progId="Equation.3">
                  <p:embed/>
                </p:oleObj>
              </mc:Choice>
              <mc:Fallback>
                <p:oleObj name="公式" r:id="rId3" imgW="660400" imgH="254000" progId="Equation.3">
                  <p:embed/>
                  <p:pic>
                    <p:nvPicPr>
                      <p:cNvPr id="10957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2590800"/>
                        <a:ext cx="1447800" cy="522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9573" name="Object 5"/>
          <p:cNvGraphicFramePr>
            <a:graphicFrameLocks noChangeAspect="1"/>
          </p:cNvGraphicFramePr>
          <p:nvPr/>
        </p:nvGraphicFramePr>
        <p:xfrm>
          <a:off x="6096000" y="3505200"/>
          <a:ext cx="1828800" cy="1201738"/>
        </p:xfrm>
        <a:graphic>
          <a:graphicData uri="http://schemas.openxmlformats.org/presentationml/2006/ole">
            <mc:AlternateContent xmlns:mc="http://schemas.openxmlformats.org/markup-compatibility/2006">
              <mc:Choice xmlns:v="urn:schemas-microsoft-com:vml" Requires="v">
                <p:oleObj spid="_x0000_s174091" name="公式" r:id="rId5" imgW="889000" imgH="609600" progId="Equation.3">
                  <p:embed/>
                </p:oleObj>
              </mc:Choice>
              <mc:Fallback>
                <p:oleObj name="公式" r:id="rId5" imgW="889000" imgH="609600" progId="Equation.3">
                  <p:embed/>
                  <p:pic>
                    <p:nvPicPr>
                      <p:cNvPr id="10957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3505200"/>
                        <a:ext cx="1828800" cy="1201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9574" name="Object 6"/>
          <p:cNvGraphicFramePr>
            <a:graphicFrameLocks noChangeAspect="1"/>
          </p:cNvGraphicFramePr>
          <p:nvPr/>
        </p:nvGraphicFramePr>
        <p:xfrm>
          <a:off x="6248400" y="4876800"/>
          <a:ext cx="1524000" cy="1217613"/>
        </p:xfrm>
        <a:graphic>
          <a:graphicData uri="http://schemas.openxmlformats.org/presentationml/2006/ole">
            <mc:AlternateContent xmlns:mc="http://schemas.openxmlformats.org/markup-compatibility/2006">
              <mc:Choice xmlns:v="urn:schemas-microsoft-com:vml" Requires="v">
                <p:oleObj spid="_x0000_s174092" name="公式" r:id="rId7" imgW="876300" imgH="609600" progId="Equation.3">
                  <p:embed/>
                </p:oleObj>
              </mc:Choice>
              <mc:Fallback>
                <p:oleObj name="公式" r:id="rId7" imgW="876300" imgH="609600" progId="Equation.3">
                  <p:embed/>
                  <p:pic>
                    <p:nvPicPr>
                      <p:cNvPr id="109574"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4876800"/>
                        <a:ext cx="1524000" cy="1217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7"/>
          <p:cNvGrpSpPr/>
          <p:nvPr/>
        </p:nvGrpSpPr>
        <p:grpSpPr bwMode="auto">
          <a:xfrm>
            <a:off x="1066800" y="2971800"/>
            <a:ext cx="4114800" cy="2971800"/>
            <a:chOff x="672" y="1776"/>
            <a:chExt cx="2592" cy="1872"/>
          </a:xfrm>
        </p:grpSpPr>
        <p:sp>
          <p:nvSpPr>
            <p:cNvPr id="109576" name="Rectangle 8"/>
            <p:cNvSpPr>
              <a:spLocks noChangeArrowheads="1"/>
            </p:cNvSpPr>
            <p:nvPr/>
          </p:nvSpPr>
          <p:spPr bwMode="auto">
            <a:xfrm>
              <a:off x="672" y="1776"/>
              <a:ext cx="2592" cy="1872"/>
            </a:xfrm>
            <a:prstGeom prst="rect">
              <a:avLst/>
            </a:prstGeom>
            <a:solidFill>
              <a:schemeClr val="bg1"/>
            </a:solidFill>
            <a:ln w="9525">
              <a:solidFill>
                <a:srgbClr val="006666"/>
              </a:solidFill>
              <a:miter lim="800000"/>
            </a:ln>
            <a:effectLst/>
          </p:spPr>
          <p:txBody>
            <a:bodyPr wrap="none" anchor="ctr"/>
            <a:lstStyle/>
            <a:p>
              <a:endParaRPr lang="zh-CN" altLang="en-US"/>
            </a:p>
          </p:txBody>
        </p:sp>
        <p:sp>
          <p:nvSpPr>
            <p:cNvPr id="109577" name="Rectangle 9"/>
            <p:cNvSpPr>
              <a:spLocks noChangeArrowheads="1"/>
            </p:cNvSpPr>
            <p:nvPr/>
          </p:nvSpPr>
          <p:spPr bwMode="auto">
            <a:xfrm>
              <a:off x="925" y="2786"/>
              <a:ext cx="2056" cy="140"/>
            </a:xfrm>
            <a:prstGeom prst="rect">
              <a:avLst/>
            </a:prstGeom>
            <a:solidFill>
              <a:schemeClr val="accent1"/>
            </a:solidFill>
            <a:ln w="12700">
              <a:solidFill>
                <a:schemeClr val="tx1"/>
              </a:solidFill>
              <a:miter lim="800000"/>
            </a:ln>
            <a:effectLst/>
          </p:spPr>
          <p:txBody>
            <a:bodyPr wrap="none" anchor="ctr"/>
            <a:lstStyle/>
            <a:p>
              <a:endParaRPr lang="zh-CN" altLang="en-US"/>
            </a:p>
          </p:txBody>
        </p:sp>
        <p:sp>
          <p:nvSpPr>
            <p:cNvPr id="109578" name="Rectangle 10"/>
            <p:cNvSpPr>
              <a:spLocks noChangeArrowheads="1"/>
            </p:cNvSpPr>
            <p:nvPr/>
          </p:nvSpPr>
          <p:spPr bwMode="auto">
            <a:xfrm rot="21051304">
              <a:off x="899" y="2468"/>
              <a:ext cx="2054" cy="141"/>
            </a:xfrm>
            <a:prstGeom prst="rect">
              <a:avLst/>
            </a:prstGeom>
            <a:solidFill>
              <a:schemeClr val="accent1"/>
            </a:solidFill>
            <a:ln w="12700">
              <a:solidFill>
                <a:schemeClr val="tx1"/>
              </a:solidFill>
              <a:miter lim="800000"/>
            </a:ln>
            <a:effectLst/>
          </p:spPr>
          <p:txBody>
            <a:bodyPr wrap="none" anchor="ctr"/>
            <a:lstStyle/>
            <a:p>
              <a:endParaRPr lang="zh-CN" altLang="en-US"/>
            </a:p>
          </p:txBody>
        </p:sp>
        <p:grpSp>
          <p:nvGrpSpPr>
            <p:cNvPr id="3" name="Group 11"/>
            <p:cNvGrpSpPr/>
            <p:nvPr/>
          </p:nvGrpSpPr>
          <p:grpSpPr bwMode="auto">
            <a:xfrm>
              <a:off x="925" y="2998"/>
              <a:ext cx="2027" cy="371"/>
              <a:chOff x="1056" y="3072"/>
              <a:chExt cx="1920" cy="336"/>
            </a:xfrm>
          </p:grpSpPr>
          <p:sp>
            <p:nvSpPr>
              <p:cNvPr id="109580" name="Rectangle 12"/>
              <p:cNvSpPr>
                <a:spLocks noChangeArrowheads="1"/>
              </p:cNvSpPr>
              <p:nvPr/>
            </p:nvSpPr>
            <p:spPr bwMode="auto">
              <a:xfrm>
                <a:off x="1056" y="3072"/>
                <a:ext cx="1885" cy="334"/>
              </a:xfrm>
              <a:prstGeom prst="rect">
                <a:avLst/>
              </a:prstGeom>
              <a:solidFill>
                <a:schemeClr val="accent1"/>
              </a:solidFill>
              <a:ln w="12700">
                <a:solidFill>
                  <a:schemeClr val="tx1"/>
                </a:solidFill>
                <a:miter lim="800000"/>
              </a:ln>
              <a:effectLst/>
            </p:spPr>
            <p:txBody>
              <a:bodyPr wrap="none" anchor="ctr"/>
              <a:lstStyle/>
              <a:p>
                <a:endParaRPr lang="zh-CN" altLang="en-US"/>
              </a:p>
            </p:txBody>
          </p:sp>
          <p:sp>
            <p:nvSpPr>
              <p:cNvPr id="109581" name="Rectangle 13"/>
              <p:cNvSpPr>
                <a:spLocks noChangeArrowheads="1"/>
              </p:cNvSpPr>
              <p:nvPr/>
            </p:nvSpPr>
            <p:spPr bwMode="auto">
              <a:xfrm>
                <a:off x="1622" y="3073"/>
                <a:ext cx="89" cy="334"/>
              </a:xfrm>
              <a:prstGeom prst="rect">
                <a:avLst/>
              </a:prstGeom>
              <a:solidFill>
                <a:schemeClr val="tx2"/>
              </a:solidFill>
              <a:ln w="12700">
                <a:solidFill>
                  <a:schemeClr val="tx1"/>
                </a:solidFill>
                <a:miter lim="800000"/>
              </a:ln>
              <a:effectLst/>
            </p:spPr>
            <p:txBody>
              <a:bodyPr wrap="none" anchor="ctr"/>
              <a:lstStyle/>
              <a:p>
                <a:endParaRPr lang="zh-CN" altLang="en-US"/>
              </a:p>
            </p:txBody>
          </p:sp>
          <p:sp>
            <p:nvSpPr>
              <p:cNvPr id="109582" name="Rectangle 14"/>
              <p:cNvSpPr>
                <a:spLocks noChangeArrowheads="1"/>
              </p:cNvSpPr>
              <p:nvPr/>
            </p:nvSpPr>
            <p:spPr bwMode="auto">
              <a:xfrm>
                <a:off x="1435" y="3073"/>
                <a:ext cx="89" cy="334"/>
              </a:xfrm>
              <a:prstGeom prst="rect">
                <a:avLst/>
              </a:prstGeom>
              <a:solidFill>
                <a:schemeClr val="tx2"/>
              </a:solidFill>
              <a:ln w="12700">
                <a:solidFill>
                  <a:schemeClr val="tx1"/>
                </a:solidFill>
                <a:miter lim="800000"/>
              </a:ln>
              <a:effectLst/>
            </p:spPr>
            <p:txBody>
              <a:bodyPr wrap="none" anchor="ctr"/>
              <a:lstStyle/>
              <a:p>
                <a:endParaRPr lang="zh-CN" altLang="en-US"/>
              </a:p>
            </p:txBody>
          </p:sp>
          <p:sp>
            <p:nvSpPr>
              <p:cNvPr id="109583" name="Rectangle 15"/>
              <p:cNvSpPr>
                <a:spLocks noChangeArrowheads="1"/>
              </p:cNvSpPr>
              <p:nvPr/>
            </p:nvSpPr>
            <p:spPr bwMode="auto">
              <a:xfrm>
                <a:off x="1058" y="3073"/>
                <a:ext cx="90" cy="334"/>
              </a:xfrm>
              <a:prstGeom prst="rect">
                <a:avLst/>
              </a:prstGeom>
              <a:solidFill>
                <a:schemeClr val="tx2"/>
              </a:solidFill>
              <a:ln w="12700">
                <a:solidFill>
                  <a:schemeClr val="tx1"/>
                </a:solidFill>
                <a:miter lim="800000"/>
              </a:ln>
              <a:effectLst/>
            </p:spPr>
            <p:txBody>
              <a:bodyPr wrap="none" anchor="ctr"/>
              <a:lstStyle/>
              <a:p>
                <a:endParaRPr lang="zh-CN" altLang="en-US"/>
              </a:p>
            </p:txBody>
          </p:sp>
          <p:sp>
            <p:nvSpPr>
              <p:cNvPr id="109584" name="Rectangle 16"/>
              <p:cNvSpPr>
                <a:spLocks noChangeArrowheads="1"/>
              </p:cNvSpPr>
              <p:nvPr/>
            </p:nvSpPr>
            <p:spPr bwMode="auto">
              <a:xfrm>
                <a:off x="1810" y="3073"/>
                <a:ext cx="89" cy="334"/>
              </a:xfrm>
              <a:prstGeom prst="rect">
                <a:avLst/>
              </a:prstGeom>
              <a:solidFill>
                <a:schemeClr val="tx2"/>
              </a:solidFill>
              <a:ln w="12700">
                <a:solidFill>
                  <a:schemeClr val="tx1"/>
                </a:solidFill>
                <a:miter lim="800000"/>
              </a:ln>
              <a:effectLst/>
            </p:spPr>
            <p:txBody>
              <a:bodyPr wrap="none" anchor="ctr"/>
              <a:lstStyle/>
              <a:p>
                <a:endParaRPr lang="zh-CN" altLang="en-US"/>
              </a:p>
            </p:txBody>
          </p:sp>
          <p:sp>
            <p:nvSpPr>
              <p:cNvPr id="109585" name="Rectangle 17"/>
              <p:cNvSpPr>
                <a:spLocks noChangeArrowheads="1"/>
              </p:cNvSpPr>
              <p:nvPr/>
            </p:nvSpPr>
            <p:spPr bwMode="auto">
              <a:xfrm>
                <a:off x="1246" y="3073"/>
                <a:ext cx="89" cy="334"/>
              </a:xfrm>
              <a:prstGeom prst="rect">
                <a:avLst/>
              </a:prstGeom>
              <a:solidFill>
                <a:schemeClr val="tx2"/>
              </a:solidFill>
              <a:ln w="12700">
                <a:solidFill>
                  <a:schemeClr val="tx1"/>
                </a:solidFill>
                <a:miter lim="800000"/>
              </a:ln>
              <a:effectLst/>
            </p:spPr>
            <p:txBody>
              <a:bodyPr wrap="none" anchor="ctr"/>
              <a:lstStyle/>
              <a:p>
                <a:endParaRPr lang="zh-CN" altLang="en-US"/>
              </a:p>
            </p:txBody>
          </p:sp>
          <p:sp>
            <p:nvSpPr>
              <p:cNvPr id="109586" name="Rectangle 18"/>
              <p:cNvSpPr>
                <a:spLocks noChangeArrowheads="1"/>
              </p:cNvSpPr>
              <p:nvPr/>
            </p:nvSpPr>
            <p:spPr bwMode="auto">
              <a:xfrm>
                <a:off x="1998" y="3073"/>
                <a:ext cx="89" cy="334"/>
              </a:xfrm>
              <a:prstGeom prst="rect">
                <a:avLst/>
              </a:prstGeom>
              <a:solidFill>
                <a:schemeClr val="tx2"/>
              </a:solidFill>
              <a:ln w="12700">
                <a:solidFill>
                  <a:schemeClr val="tx1"/>
                </a:solidFill>
                <a:miter lim="800000"/>
              </a:ln>
              <a:effectLst/>
            </p:spPr>
            <p:txBody>
              <a:bodyPr wrap="none" anchor="ctr"/>
              <a:lstStyle/>
              <a:p>
                <a:endParaRPr lang="zh-CN" altLang="en-US"/>
              </a:p>
            </p:txBody>
          </p:sp>
          <p:sp>
            <p:nvSpPr>
              <p:cNvPr id="109587" name="Rectangle 19"/>
              <p:cNvSpPr>
                <a:spLocks noChangeArrowheads="1"/>
              </p:cNvSpPr>
              <p:nvPr/>
            </p:nvSpPr>
            <p:spPr bwMode="auto">
              <a:xfrm>
                <a:off x="2186" y="3073"/>
                <a:ext cx="89" cy="334"/>
              </a:xfrm>
              <a:prstGeom prst="rect">
                <a:avLst/>
              </a:prstGeom>
              <a:solidFill>
                <a:schemeClr val="tx2"/>
              </a:solidFill>
              <a:ln w="12700">
                <a:solidFill>
                  <a:schemeClr val="tx1"/>
                </a:solidFill>
                <a:miter lim="800000"/>
              </a:ln>
              <a:effectLst/>
            </p:spPr>
            <p:txBody>
              <a:bodyPr wrap="none" anchor="ctr"/>
              <a:lstStyle/>
              <a:p>
                <a:endParaRPr lang="zh-CN" altLang="en-US"/>
              </a:p>
            </p:txBody>
          </p:sp>
          <p:sp>
            <p:nvSpPr>
              <p:cNvPr id="109588" name="Rectangle 20"/>
              <p:cNvSpPr>
                <a:spLocks noChangeArrowheads="1"/>
              </p:cNvSpPr>
              <p:nvPr/>
            </p:nvSpPr>
            <p:spPr bwMode="auto">
              <a:xfrm>
                <a:off x="2374" y="3073"/>
                <a:ext cx="89" cy="334"/>
              </a:xfrm>
              <a:prstGeom prst="rect">
                <a:avLst/>
              </a:prstGeom>
              <a:solidFill>
                <a:schemeClr val="tx2"/>
              </a:solidFill>
              <a:ln w="12700">
                <a:solidFill>
                  <a:schemeClr val="tx1"/>
                </a:solidFill>
                <a:miter lim="800000"/>
              </a:ln>
              <a:effectLst/>
            </p:spPr>
            <p:txBody>
              <a:bodyPr wrap="none" anchor="ctr"/>
              <a:lstStyle/>
              <a:p>
                <a:endParaRPr lang="zh-CN" altLang="en-US"/>
              </a:p>
            </p:txBody>
          </p:sp>
          <p:sp>
            <p:nvSpPr>
              <p:cNvPr id="109589" name="Rectangle 21"/>
              <p:cNvSpPr>
                <a:spLocks noChangeArrowheads="1"/>
              </p:cNvSpPr>
              <p:nvPr/>
            </p:nvSpPr>
            <p:spPr bwMode="auto">
              <a:xfrm>
                <a:off x="2561" y="3073"/>
                <a:ext cx="89" cy="334"/>
              </a:xfrm>
              <a:prstGeom prst="rect">
                <a:avLst/>
              </a:prstGeom>
              <a:solidFill>
                <a:schemeClr val="tx2"/>
              </a:solidFill>
              <a:ln w="12700">
                <a:solidFill>
                  <a:schemeClr val="tx1"/>
                </a:solidFill>
                <a:miter lim="800000"/>
              </a:ln>
              <a:effectLst/>
            </p:spPr>
            <p:txBody>
              <a:bodyPr wrap="none" anchor="ctr"/>
              <a:lstStyle/>
              <a:p>
                <a:endParaRPr lang="zh-CN" altLang="en-US"/>
              </a:p>
            </p:txBody>
          </p:sp>
          <p:grpSp>
            <p:nvGrpSpPr>
              <p:cNvPr id="4" name="Group 22"/>
              <p:cNvGrpSpPr/>
              <p:nvPr/>
            </p:nvGrpSpPr>
            <p:grpSpPr bwMode="auto">
              <a:xfrm>
                <a:off x="2332" y="3072"/>
                <a:ext cx="326" cy="336"/>
                <a:chOff x="192" y="3168"/>
                <a:chExt cx="672" cy="480"/>
              </a:xfrm>
            </p:grpSpPr>
            <p:sp>
              <p:nvSpPr>
                <p:cNvPr id="109591" name="Rectangle 23"/>
                <p:cNvSpPr>
                  <a:spLocks noChangeArrowheads="1"/>
                </p:cNvSpPr>
                <p:nvPr/>
              </p:nvSpPr>
              <p:spPr bwMode="auto">
                <a:xfrm>
                  <a:off x="192" y="3168"/>
                  <a:ext cx="384" cy="480"/>
                </a:xfrm>
                <a:prstGeom prst="rect">
                  <a:avLst/>
                </a:prstGeom>
                <a:gradFill rotWithShape="0">
                  <a:gsLst>
                    <a:gs pos="0">
                      <a:srgbClr val="FFFF61">
                        <a:gamma/>
                        <a:shade val="16078"/>
                        <a:invGamma/>
                      </a:srgbClr>
                    </a:gs>
                    <a:gs pos="100000">
                      <a:srgbClr val="FFFF61"/>
                    </a:gs>
                  </a:gsLst>
                  <a:lin ang="0" scaled="1"/>
                </a:gradFill>
                <a:ln w="9525">
                  <a:noFill/>
                  <a:miter lim="800000"/>
                </a:ln>
                <a:effectLst/>
              </p:spPr>
              <p:txBody>
                <a:bodyPr wrap="none" anchor="ctr"/>
                <a:lstStyle/>
                <a:p>
                  <a:endParaRPr lang="zh-CN" altLang="en-US"/>
                </a:p>
              </p:txBody>
            </p:sp>
            <p:sp>
              <p:nvSpPr>
                <p:cNvPr id="109592" name="Rectangle 24"/>
                <p:cNvSpPr>
                  <a:spLocks noChangeArrowheads="1"/>
                </p:cNvSpPr>
                <p:nvPr/>
              </p:nvSpPr>
              <p:spPr bwMode="auto">
                <a:xfrm>
                  <a:off x="480" y="3168"/>
                  <a:ext cx="384" cy="480"/>
                </a:xfrm>
                <a:prstGeom prst="rect">
                  <a:avLst/>
                </a:prstGeom>
                <a:gradFill rotWithShape="0">
                  <a:gsLst>
                    <a:gs pos="0">
                      <a:srgbClr val="FFFF61"/>
                    </a:gs>
                    <a:gs pos="100000">
                      <a:srgbClr val="FFFF61">
                        <a:gamma/>
                        <a:shade val="16078"/>
                        <a:invGamma/>
                      </a:srgbClr>
                    </a:gs>
                  </a:gsLst>
                  <a:lin ang="0" scaled="1"/>
                </a:gradFill>
                <a:ln w="9525">
                  <a:noFill/>
                  <a:miter lim="800000"/>
                </a:ln>
                <a:effectLst/>
              </p:spPr>
              <p:txBody>
                <a:bodyPr wrap="none" anchor="ctr"/>
                <a:lstStyle/>
                <a:p>
                  <a:endParaRPr lang="zh-CN" altLang="en-US"/>
                </a:p>
              </p:txBody>
            </p:sp>
          </p:grpSp>
          <p:grpSp>
            <p:nvGrpSpPr>
              <p:cNvPr id="5" name="Group 25"/>
              <p:cNvGrpSpPr/>
              <p:nvPr/>
            </p:nvGrpSpPr>
            <p:grpSpPr bwMode="auto">
              <a:xfrm>
                <a:off x="1375" y="3072"/>
                <a:ext cx="336" cy="336"/>
                <a:chOff x="192" y="3168"/>
                <a:chExt cx="672" cy="480"/>
              </a:xfrm>
            </p:grpSpPr>
            <p:sp>
              <p:nvSpPr>
                <p:cNvPr id="109594" name="Rectangle 26"/>
                <p:cNvSpPr>
                  <a:spLocks noChangeArrowheads="1"/>
                </p:cNvSpPr>
                <p:nvPr/>
              </p:nvSpPr>
              <p:spPr bwMode="auto">
                <a:xfrm>
                  <a:off x="192" y="3168"/>
                  <a:ext cx="384" cy="480"/>
                </a:xfrm>
                <a:prstGeom prst="rect">
                  <a:avLst/>
                </a:prstGeom>
                <a:gradFill rotWithShape="0">
                  <a:gsLst>
                    <a:gs pos="0">
                      <a:srgbClr val="FFFF61">
                        <a:gamma/>
                        <a:shade val="16078"/>
                        <a:invGamma/>
                      </a:srgbClr>
                    </a:gs>
                    <a:gs pos="100000">
                      <a:srgbClr val="FFFF61"/>
                    </a:gs>
                  </a:gsLst>
                  <a:lin ang="0" scaled="1"/>
                </a:gradFill>
                <a:ln w="9525">
                  <a:noFill/>
                  <a:miter lim="800000"/>
                </a:ln>
                <a:effectLst/>
              </p:spPr>
              <p:txBody>
                <a:bodyPr wrap="none" anchor="ctr"/>
                <a:lstStyle/>
                <a:p>
                  <a:endParaRPr lang="zh-CN" altLang="en-US"/>
                </a:p>
              </p:txBody>
            </p:sp>
            <p:sp>
              <p:nvSpPr>
                <p:cNvPr id="109595" name="Rectangle 27"/>
                <p:cNvSpPr>
                  <a:spLocks noChangeArrowheads="1"/>
                </p:cNvSpPr>
                <p:nvPr/>
              </p:nvSpPr>
              <p:spPr bwMode="auto">
                <a:xfrm>
                  <a:off x="480" y="3168"/>
                  <a:ext cx="384" cy="480"/>
                </a:xfrm>
                <a:prstGeom prst="rect">
                  <a:avLst/>
                </a:prstGeom>
                <a:gradFill rotWithShape="0">
                  <a:gsLst>
                    <a:gs pos="0">
                      <a:srgbClr val="FFFF61"/>
                    </a:gs>
                    <a:gs pos="100000">
                      <a:srgbClr val="FFFF61">
                        <a:gamma/>
                        <a:shade val="16078"/>
                        <a:invGamma/>
                      </a:srgbClr>
                    </a:gs>
                  </a:gsLst>
                  <a:lin ang="0" scaled="1"/>
                </a:gradFill>
                <a:ln w="9525">
                  <a:noFill/>
                  <a:miter lim="800000"/>
                </a:ln>
                <a:effectLst/>
              </p:spPr>
              <p:txBody>
                <a:bodyPr wrap="none" anchor="ctr"/>
                <a:lstStyle/>
                <a:p>
                  <a:endParaRPr lang="zh-CN" altLang="en-US"/>
                </a:p>
              </p:txBody>
            </p:sp>
          </p:grpSp>
          <p:grpSp>
            <p:nvGrpSpPr>
              <p:cNvPr id="6" name="Group 28"/>
              <p:cNvGrpSpPr/>
              <p:nvPr/>
            </p:nvGrpSpPr>
            <p:grpSpPr bwMode="auto">
              <a:xfrm>
                <a:off x="1694" y="3072"/>
                <a:ext cx="335" cy="336"/>
                <a:chOff x="192" y="3168"/>
                <a:chExt cx="672" cy="480"/>
              </a:xfrm>
            </p:grpSpPr>
            <p:sp>
              <p:nvSpPr>
                <p:cNvPr id="109597" name="Rectangle 29"/>
                <p:cNvSpPr>
                  <a:spLocks noChangeArrowheads="1"/>
                </p:cNvSpPr>
                <p:nvPr/>
              </p:nvSpPr>
              <p:spPr bwMode="auto">
                <a:xfrm>
                  <a:off x="192" y="3168"/>
                  <a:ext cx="384" cy="480"/>
                </a:xfrm>
                <a:prstGeom prst="rect">
                  <a:avLst/>
                </a:prstGeom>
                <a:gradFill rotWithShape="0">
                  <a:gsLst>
                    <a:gs pos="0">
                      <a:srgbClr val="FFFF61">
                        <a:gamma/>
                        <a:shade val="16078"/>
                        <a:invGamma/>
                      </a:srgbClr>
                    </a:gs>
                    <a:gs pos="100000">
                      <a:srgbClr val="FFFF61"/>
                    </a:gs>
                  </a:gsLst>
                  <a:lin ang="0" scaled="1"/>
                </a:gradFill>
                <a:ln w="9525">
                  <a:noFill/>
                  <a:miter lim="800000"/>
                </a:ln>
                <a:effectLst/>
              </p:spPr>
              <p:txBody>
                <a:bodyPr wrap="none" anchor="ctr"/>
                <a:lstStyle/>
                <a:p>
                  <a:endParaRPr lang="zh-CN" altLang="en-US"/>
                </a:p>
              </p:txBody>
            </p:sp>
            <p:sp>
              <p:nvSpPr>
                <p:cNvPr id="109598" name="Rectangle 30"/>
                <p:cNvSpPr>
                  <a:spLocks noChangeArrowheads="1"/>
                </p:cNvSpPr>
                <p:nvPr/>
              </p:nvSpPr>
              <p:spPr bwMode="auto">
                <a:xfrm>
                  <a:off x="480" y="3168"/>
                  <a:ext cx="384" cy="480"/>
                </a:xfrm>
                <a:prstGeom prst="rect">
                  <a:avLst/>
                </a:prstGeom>
                <a:gradFill rotWithShape="0">
                  <a:gsLst>
                    <a:gs pos="0">
                      <a:srgbClr val="FFFF61"/>
                    </a:gs>
                    <a:gs pos="100000">
                      <a:srgbClr val="FFFF61">
                        <a:gamma/>
                        <a:shade val="16078"/>
                        <a:invGamma/>
                      </a:srgbClr>
                    </a:gs>
                  </a:gsLst>
                  <a:lin ang="0" scaled="1"/>
                </a:gradFill>
                <a:ln w="9525">
                  <a:noFill/>
                  <a:miter lim="800000"/>
                </a:ln>
                <a:effectLst/>
              </p:spPr>
              <p:txBody>
                <a:bodyPr wrap="none" anchor="ctr"/>
                <a:lstStyle/>
                <a:p>
                  <a:endParaRPr lang="zh-CN" altLang="en-US"/>
                </a:p>
              </p:txBody>
            </p:sp>
          </p:grpSp>
          <p:grpSp>
            <p:nvGrpSpPr>
              <p:cNvPr id="7" name="Group 31"/>
              <p:cNvGrpSpPr/>
              <p:nvPr/>
            </p:nvGrpSpPr>
            <p:grpSpPr bwMode="auto">
              <a:xfrm>
                <a:off x="2014" y="3072"/>
                <a:ext cx="334" cy="336"/>
                <a:chOff x="192" y="3168"/>
                <a:chExt cx="672" cy="480"/>
              </a:xfrm>
            </p:grpSpPr>
            <p:sp>
              <p:nvSpPr>
                <p:cNvPr id="109600" name="Rectangle 32"/>
                <p:cNvSpPr>
                  <a:spLocks noChangeArrowheads="1"/>
                </p:cNvSpPr>
                <p:nvPr/>
              </p:nvSpPr>
              <p:spPr bwMode="auto">
                <a:xfrm>
                  <a:off x="192" y="3168"/>
                  <a:ext cx="384" cy="480"/>
                </a:xfrm>
                <a:prstGeom prst="rect">
                  <a:avLst/>
                </a:prstGeom>
                <a:gradFill rotWithShape="0">
                  <a:gsLst>
                    <a:gs pos="0">
                      <a:srgbClr val="FFFF61">
                        <a:gamma/>
                        <a:shade val="16078"/>
                        <a:invGamma/>
                      </a:srgbClr>
                    </a:gs>
                    <a:gs pos="100000">
                      <a:srgbClr val="FFFF61"/>
                    </a:gs>
                  </a:gsLst>
                  <a:lin ang="0" scaled="1"/>
                </a:gradFill>
                <a:ln w="9525">
                  <a:noFill/>
                  <a:miter lim="800000"/>
                </a:ln>
                <a:effectLst/>
              </p:spPr>
              <p:txBody>
                <a:bodyPr wrap="none" anchor="ctr"/>
                <a:lstStyle/>
                <a:p>
                  <a:endParaRPr lang="zh-CN" altLang="en-US"/>
                </a:p>
              </p:txBody>
            </p:sp>
            <p:sp>
              <p:nvSpPr>
                <p:cNvPr id="109601" name="Rectangle 33"/>
                <p:cNvSpPr>
                  <a:spLocks noChangeArrowheads="1"/>
                </p:cNvSpPr>
                <p:nvPr/>
              </p:nvSpPr>
              <p:spPr bwMode="auto">
                <a:xfrm>
                  <a:off x="480" y="3168"/>
                  <a:ext cx="384" cy="480"/>
                </a:xfrm>
                <a:prstGeom prst="rect">
                  <a:avLst/>
                </a:prstGeom>
                <a:gradFill rotWithShape="0">
                  <a:gsLst>
                    <a:gs pos="0">
                      <a:srgbClr val="FFFF61"/>
                    </a:gs>
                    <a:gs pos="100000">
                      <a:srgbClr val="FFFF61">
                        <a:gamma/>
                        <a:shade val="16078"/>
                        <a:invGamma/>
                      </a:srgbClr>
                    </a:gs>
                  </a:gsLst>
                  <a:lin ang="0" scaled="1"/>
                </a:gradFill>
                <a:ln w="9525">
                  <a:noFill/>
                  <a:miter lim="800000"/>
                </a:ln>
                <a:effectLst/>
              </p:spPr>
              <p:txBody>
                <a:bodyPr wrap="none" anchor="ctr"/>
                <a:lstStyle/>
                <a:p>
                  <a:endParaRPr lang="zh-CN" altLang="en-US"/>
                </a:p>
              </p:txBody>
            </p:sp>
          </p:grpSp>
          <p:sp>
            <p:nvSpPr>
              <p:cNvPr id="109602" name="Rectangle 34"/>
              <p:cNvSpPr>
                <a:spLocks noChangeArrowheads="1"/>
              </p:cNvSpPr>
              <p:nvPr/>
            </p:nvSpPr>
            <p:spPr bwMode="auto">
              <a:xfrm>
                <a:off x="1056" y="3072"/>
                <a:ext cx="192" cy="336"/>
              </a:xfrm>
              <a:prstGeom prst="rect">
                <a:avLst/>
              </a:prstGeom>
              <a:gradFill rotWithShape="0">
                <a:gsLst>
                  <a:gs pos="0">
                    <a:srgbClr val="FFFF61">
                      <a:gamma/>
                      <a:shade val="16078"/>
                      <a:invGamma/>
                    </a:srgbClr>
                  </a:gs>
                  <a:gs pos="100000">
                    <a:srgbClr val="FFFF61"/>
                  </a:gs>
                </a:gsLst>
                <a:lin ang="0" scaled="1"/>
              </a:gradFill>
              <a:ln w="9525">
                <a:noFill/>
                <a:miter lim="800000"/>
              </a:ln>
              <a:effectLst/>
            </p:spPr>
            <p:txBody>
              <a:bodyPr wrap="none" anchor="ctr"/>
              <a:lstStyle/>
              <a:p>
                <a:endParaRPr lang="zh-CN" altLang="en-US"/>
              </a:p>
            </p:txBody>
          </p:sp>
          <p:sp>
            <p:nvSpPr>
              <p:cNvPr id="109603" name="Rectangle 35"/>
              <p:cNvSpPr>
                <a:spLocks noChangeArrowheads="1"/>
              </p:cNvSpPr>
              <p:nvPr/>
            </p:nvSpPr>
            <p:spPr bwMode="auto">
              <a:xfrm>
                <a:off x="1199" y="3072"/>
                <a:ext cx="192" cy="336"/>
              </a:xfrm>
              <a:prstGeom prst="rect">
                <a:avLst/>
              </a:prstGeom>
              <a:gradFill rotWithShape="0">
                <a:gsLst>
                  <a:gs pos="0">
                    <a:srgbClr val="FFFF61"/>
                  </a:gs>
                  <a:gs pos="100000">
                    <a:srgbClr val="FFFF61">
                      <a:gamma/>
                      <a:shade val="16078"/>
                      <a:invGamma/>
                    </a:srgbClr>
                  </a:gs>
                </a:gsLst>
                <a:lin ang="0" scaled="1"/>
              </a:gradFill>
              <a:ln w="9525">
                <a:noFill/>
                <a:miter lim="800000"/>
              </a:ln>
              <a:effectLst/>
            </p:spPr>
            <p:txBody>
              <a:bodyPr wrap="none" anchor="ctr"/>
              <a:lstStyle/>
              <a:p>
                <a:endParaRPr lang="zh-CN" altLang="en-US"/>
              </a:p>
            </p:txBody>
          </p:sp>
          <p:grpSp>
            <p:nvGrpSpPr>
              <p:cNvPr id="8" name="Group 36"/>
              <p:cNvGrpSpPr/>
              <p:nvPr/>
            </p:nvGrpSpPr>
            <p:grpSpPr bwMode="auto">
              <a:xfrm>
                <a:off x="2640" y="3072"/>
                <a:ext cx="336" cy="336"/>
                <a:chOff x="192" y="3168"/>
                <a:chExt cx="672" cy="480"/>
              </a:xfrm>
            </p:grpSpPr>
            <p:sp>
              <p:nvSpPr>
                <p:cNvPr id="109605" name="Rectangle 37"/>
                <p:cNvSpPr>
                  <a:spLocks noChangeArrowheads="1"/>
                </p:cNvSpPr>
                <p:nvPr/>
              </p:nvSpPr>
              <p:spPr bwMode="auto">
                <a:xfrm>
                  <a:off x="192" y="3168"/>
                  <a:ext cx="384" cy="480"/>
                </a:xfrm>
                <a:prstGeom prst="rect">
                  <a:avLst/>
                </a:prstGeom>
                <a:gradFill rotWithShape="0">
                  <a:gsLst>
                    <a:gs pos="0">
                      <a:srgbClr val="FFFF61">
                        <a:gamma/>
                        <a:shade val="16078"/>
                        <a:invGamma/>
                      </a:srgbClr>
                    </a:gs>
                    <a:gs pos="100000">
                      <a:srgbClr val="FFFF61"/>
                    </a:gs>
                  </a:gsLst>
                  <a:lin ang="0" scaled="1"/>
                </a:gradFill>
                <a:ln w="9525">
                  <a:noFill/>
                  <a:miter lim="800000"/>
                </a:ln>
                <a:effectLst/>
              </p:spPr>
              <p:txBody>
                <a:bodyPr wrap="none" anchor="ctr"/>
                <a:lstStyle/>
                <a:p>
                  <a:endParaRPr lang="zh-CN" altLang="en-US"/>
                </a:p>
              </p:txBody>
            </p:sp>
            <p:sp>
              <p:nvSpPr>
                <p:cNvPr id="109606" name="Rectangle 38"/>
                <p:cNvSpPr>
                  <a:spLocks noChangeArrowheads="1"/>
                </p:cNvSpPr>
                <p:nvPr/>
              </p:nvSpPr>
              <p:spPr bwMode="auto">
                <a:xfrm>
                  <a:off x="480" y="3168"/>
                  <a:ext cx="384" cy="480"/>
                </a:xfrm>
                <a:prstGeom prst="rect">
                  <a:avLst/>
                </a:prstGeom>
                <a:gradFill rotWithShape="0">
                  <a:gsLst>
                    <a:gs pos="0">
                      <a:srgbClr val="FFFF61"/>
                    </a:gs>
                    <a:gs pos="100000">
                      <a:srgbClr val="FFFF61">
                        <a:gamma/>
                        <a:shade val="16078"/>
                        <a:invGamma/>
                      </a:srgbClr>
                    </a:gs>
                  </a:gsLst>
                  <a:lin ang="0" scaled="1"/>
                </a:gradFill>
                <a:ln w="9525">
                  <a:noFill/>
                  <a:miter lim="800000"/>
                </a:ln>
                <a:effectLst/>
              </p:spPr>
              <p:txBody>
                <a:bodyPr wrap="none" anchor="ctr"/>
                <a:lstStyle/>
                <a:p>
                  <a:endParaRPr lang="zh-CN" altLang="en-US"/>
                </a:p>
              </p:txBody>
            </p:sp>
          </p:grpSp>
        </p:grpSp>
        <p:grpSp>
          <p:nvGrpSpPr>
            <p:cNvPr id="9" name="Group 39"/>
            <p:cNvGrpSpPr/>
            <p:nvPr/>
          </p:nvGrpSpPr>
          <p:grpSpPr bwMode="auto">
            <a:xfrm>
              <a:off x="1428" y="2416"/>
              <a:ext cx="1076" cy="476"/>
              <a:chOff x="1428" y="2416"/>
              <a:chExt cx="1076" cy="476"/>
            </a:xfrm>
          </p:grpSpPr>
          <p:sp>
            <p:nvSpPr>
              <p:cNvPr id="109608" name="Freeform 40"/>
              <p:cNvSpPr/>
              <p:nvPr/>
            </p:nvSpPr>
            <p:spPr bwMode="auto">
              <a:xfrm>
                <a:off x="1428" y="2688"/>
                <a:ext cx="1" cy="98"/>
              </a:xfrm>
              <a:custGeom>
                <a:avLst/>
                <a:gdLst/>
                <a:ahLst/>
                <a:cxnLst>
                  <a:cxn ang="0">
                    <a:pos x="0" y="0"/>
                  </a:cxn>
                  <a:cxn ang="0">
                    <a:pos x="1" y="98"/>
                  </a:cxn>
                </a:cxnLst>
                <a:rect l="0" t="0" r="r" b="b"/>
                <a:pathLst>
                  <a:path w="1" h="98">
                    <a:moveTo>
                      <a:pt x="0" y="0"/>
                    </a:moveTo>
                    <a:lnTo>
                      <a:pt x="1" y="98"/>
                    </a:lnTo>
                  </a:path>
                </a:pathLst>
              </a:custGeom>
              <a:noFill/>
              <a:ln w="28575">
                <a:solidFill>
                  <a:srgbClr val="FF0000"/>
                </a:solidFill>
                <a:round/>
                <a:tailEnd type="none" w="sm" len="lg"/>
              </a:ln>
              <a:effectLst/>
            </p:spPr>
            <p:txBody>
              <a:bodyPr wrap="none" anchor="ctr"/>
              <a:lstStyle/>
              <a:p>
                <a:endParaRPr lang="zh-CN" altLang="en-US"/>
              </a:p>
            </p:txBody>
          </p:sp>
          <p:sp>
            <p:nvSpPr>
              <p:cNvPr id="109609" name="Freeform 41"/>
              <p:cNvSpPr/>
              <p:nvPr/>
            </p:nvSpPr>
            <p:spPr bwMode="auto">
              <a:xfrm>
                <a:off x="1764" y="2634"/>
                <a:ext cx="3" cy="159"/>
              </a:xfrm>
              <a:custGeom>
                <a:avLst/>
                <a:gdLst/>
                <a:ahLst/>
                <a:cxnLst>
                  <a:cxn ang="0">
                    <a:pos x="3" y="159"/>
                  </a:cxn>
                  <a:cxn ang="0">
                    <a:pos x="0" y="0"/>
                  </a:cxn>
                </a:cxnLst>
                <a:rect l="0" t="0" r="r" b="b"/>
                <a:pathLst>
                  <a:path w="3" h="159">
                    <a:moveTo>
                      <a:pt x="3" y="159"/>
                    </a:moveTo>
                    <a:lnTo>
                      <a:pt x="0" y="0"/>
                    </a:lnTo>
                  </a:path>
                </a:pathLst>
              </a:custGeom>
              <a:noFill/>
              <a:ln w="28575">
                <a:solidFill>
                  <a:srgbClr val="FF0000"/>
                </a:solidFill>
                <a:round/>
                <a:tailEnd type="none" w="sm" len="lg"/>
              </a:ln>
              <a:effectLst/>
            </p:spPr>
            <p:txBody>
              <a:bodyPr wrap="none" anchor="ctr"/>
              <a:lstStyle/>
              <a:p>
                <a:endParaRPr lang="zh-CN" altLang="en-US"/>
              </a:p>
            </p:txBody>
          </p:sp>
          <p:sp>
            <p:nvSpPr>
              <p:cNvPr id="109610" name="Line 42"/>
              <p:cNvSpPr>
                <a:spLocks noChangeShapeType="1"/>
              </p:cNvSpPr>
              <p:nvPr/>
            </p:nvSpPr>
            <p:spPr bwMode="auto">
              <a:xfrm>
                <a:off x="1440" y="2693"/>
                <a:ext cx="608" cy="1"/>
              </a:xfrm>
              <a:prstGeom prst="line">
                <a:avLst/>
              </a:prstGeom>
              <a:noFill/>
              <a:ln w="9525">
                <a:solidFill>
                  <a:srgbClr val="CC0099"/>
                </a:solidFill>
                <a:prstDash val="dash"/>
                <a:round/>
                <a:tailEnd type="none" w="sm" len="lg"/>
              </a:ln>
              <a:effectLst/>
            </p:spPr>
            <p:txBody>
              <a:bodyPr wrap="none" anchor="ctr"/>
              <a:lstStyle/>
              <a:p>
                <a:endParaRPr lang="zh-CN" altLang="en-US"/>
              </a:p>
            </p:txBody>
          </p:sp>
          <p:sp>
            <p:nvSpPr>
              <p:cNvPr id="109611" name="Line 43"/>
              <p:cNvSpPr>
                <a:spLocks noChangeShapeType="1"/>
              </p:cNvSpPr>
              <p:nvPr/>
            </p:nvSpPr>
            <p:spPr bwMode="auto">
              <a:xfrm>
                <a:off x="1770" y="2636"/>
                <a:ext cx="254" cy="1"/>
              </a:xfrm>
              <a:prstGeom prst="line">
                <a:avLst/>
              </a:prstGeom>
              <a:noFill/>
              <a:ln w="9525">
                <a:solidFill>
                  <a:srgbClr val="CC0099"/>
                </a:solidFill>
                <a:prstDash val="dash"/>
                <a:round/>
                <a:tailEnd type="none" w="sm" len="lg"/>
              </a:ln>
              <a:effectLst/>
            </p:spPr>
            <p:txBody>
              <a:bodyPr wrap="none" anchor="ctr"/>
              <a:lstStyle/>
              <a:p>
                <a:endParaRPr lang="zh-CN" altLang="en-US"/>
              </a:p>
            </p:txBody>
          </p:sp>
          <p:sp>
            <p:nvSpPr>
              <p:cNvPr id="109612" name="Line 44"/>
              <p:cNvSpPr>
                <a:spLocks noChangeShapeType="1"/>
              </p:cNvSpPr>
              <p:nvPr/>
            </p:nvSpPr>
            <p:spPr bwMode="auto">
              <a:xfrm>
                <a:off x="1997" y="2416"/>
                <a:ext cx="1" cy="212"/>
              </a:xfrm>
              <a:prstGeom prst="line">
                <a:avLst/>
              </a:prstGeom>
              <a:noFill/>
              <a:ln w="19050">
                <a:solidFill>
                  <a:srgbClr val="FF33CC"/>
                </a:solidFill>
                <a:round/>
                <a:tailEnd type="triangle" w="sm" len="lg"/>
              </a:ln>
              <a:effectLst/>
            </p:spPr>
            <p:txBody>
              <a:bodyPr wrap="none" anchor="ctr"/>
              <a:lstStyle/>
              <a:p>
                <a:endParaRPr lang="zh-CN" altLang="en-US"/>
              </a:p>
            </p:txBody>
          </p:sp>
          <p:sp>
            <p:nvSpPr>
              <p:cNvPr id="109613" name="Line 45"/>
              <p:cNvSpPr>
                <a:spLocks noChangeShapeType="1"/>
              </p:cNvSpPr>
              <p:nvPr/>
            </p:nvSpPr>
            <p:spPr bwMode="auto">
              <a:xfrm flipV="1">
                <a:off x="1997" y="2680"/>
                <a:ext cx="1" cy="212"/>
              </a:xfrm>
              <a:prstGeom prst="line">
                <a:avLst/>
              </a:prstGeom>
              <a:noFill/>
              <a:ln w="19050">
                <a:solidFill>
                  <a:srgbClr val="FF33CC"/>
                </a:solidFill>
                <a:round/>
                <a:tailEnd type="triangle" w="sm" len="lg"/>
              </a:ln>
              <a:effectLst/>
            </p:spPr>
            <p:txBody>
              <a:bodyPr wrap="none" anchor="ctr"/>
              <a:lstStyle/>
              <a:p>
                <a:endParaRPr lang="zh-CN" altLang="en-US"/>
              </a:p>
            </p:txBody>
          </p:sp>
          <p:graphicFrame>
            <p:nvGraphicFramePr>
              <p:cNvPr id="109614" name="Object 46"/>
              <p:cNvGraphicFramePr>
                <a:graphicFrameLocks noChangeAspect="1"/>
              </p:cNvGraphicFramePr>
              <p:nvPr/>
            </p:nvGraphicFramePr>
            <p:xfrm>
              <a:off x="2149" y="2522"/>
              <a:ext cx="355" cy="264"/>
            </p:xfrm>
            <a:graphic>
              <a:graphicData uri="http://schemas.openxmlformats.org/presentationml/2006/ole">
                <mc:AlternateContent xmlns:mc="http://schemas.openxmlformats.org/markup-compatibility/2006">
                  <mc:Choice xmlns:v="urn:schemas-microsoft-com:vml" Requires="v">
                    <p:oleObj spid="_x0000_s174093" name="公式" r:id="rId9" imgW="355600" imgH="254000" progId="Equation.3">
                      <p:embed/>
                    </p:oleObj>
                  </mc:Choice>
                  <mc:Fallback>
                    <p:oleObj name="公式" r:id="rId9" imgW="355600" imgH="254000" progId="Equation.3">
                      <p:embed/>
                      <p:pic>
                        <p:nvPicPr>
                          <p:cNvPr id="109614" name="Object 4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49" y="2522"/>
                            <a:ext cx="355"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09615" name="Line 47"/>
            <p:cNvSpPr>
              <a:spLocks noChangeShapeType="1"/>
            </p:cNvSpPr>
            <p:nvPr/>
          </p:nvSpPr>
          <p:spPr bwMode="auto">
            <a:xfrm flipV="1">
              <a:off x="1440" y="2160"/>
              <a:ext cx="0" cy="528"/>
            </a:xfrm>
            <a:prstGeom prst="line">
              <a:avLst/>
            </a:prstGeom>
            <a:noFill/>
            <a:ln w="9525">
              <a:solidFill>
                <a:schemeClr val="tx1"/>
              </a:solidFill>
              <a:prstDash val="dash"/>
              <a:round/>
            </a:ln>
            <a:effectLst/>
          </p:spPr>
          <p:txBody>
            <a:bodyPr wrap="none"/>
            <a:lstStyle/>
            <a:p>
              <a:endParaRPr lang="zh-CN" altLang="en-US"/>
            </a:p>
          </p:txBody>
        </p:sp>
        <p:sp>
          <p:nvSpPr>
            <p:cNvPr id="109616" name="Line 48"/>
            <p:cNvSpPr>
              <a:spLocks noChangeShapeType="1"/>
            </p:cNvSpPr>
            <p:nvPr/>
          </p:nvSpPr>
          <p:spPr bwMode="auto">
            <a:xfrm flipV="1">
              <a:off x="1776" y="2160"/>
              <a:ext cx="0" cy="480"/>
            </a:xfrm>
            <a:prstGeom prst="line">
              <a:avLst/>
            </a:prstGeom>
            <a:noFill/>
            <a:ln w="9525">
              <a:solidFill>
                <a:schemeClr val="tx1"/>
              </a:solidFill>
              <a:prstDash val="dash"/>
              <a:round/>
            </a:ln>
            <a:effectLst/>
          </p:spPr>
          <p:txBody>
            <a:bodyPr wrap="none"/>
            <a:lstStyle/>
            <a:p>
              <a:endParaRPr lang="zh-CN" altLang="en-US"/>
            </a:p>
          </p:txBody>
        </p:sp>
        <p:sp>
          <p:nvSpPr>
            <p:cNvPr id="109617" name="Line 49"/>
            <p:cNvSpPr>
              <a:spLocks noChangeShapeType="1"/>
            </p:cNvSpPr>
            <p:nvPr/>
          </p:nvSpPr>
          <p:spPr bwMode="auto">
            <a:xfrm>
              <a:off x="1440" y="2304"/>
              <a:ext cx="336" cy="0"/>
            </a:xfrm>
            <a:prstGeom prst="line">
              <a:avLst/>
            </a:prstGeom>
            <a:noFill/>
            <a:ln w="9525">
              <a:solidFill>
                <a:srgbClr val="FF33CC"/>
              </a:solidFill>
              <a:round/>
              <a:headEnd type="triangle" w="sm" len="lg"/>
              <a:tailEnd type="triangle" w="sm" len="lg"/>
            </a:ln>
            <a:effectLst/>
          </p:spPr>
          <p:txBody>
            <a:bodyPr wrap="none"/>
            <a:lstStyle/>
            <a:p>
              <a:endParaRPr lang="zh-CN" altLang="en-US"/>
            </a:p>
          </p:txBody>
        </p:sp>
        <p:sp>
          <p:nvSpPr>
            <p:cNvPr id="109618" name="Text Box 50"/>
            <p:cNvSpPr txBox="1">
              <a:spLocks noChangeArrowheads="1"/>
            </p:cNvSpPr>
            <p:nvPr/>
          </p:nvSpPr>
          <p:spPr bwMode="auto">
            <a:xfrm>
              <a:off x="1488" y="1968"/>
              <a:ext cx="384" cy="404"/>
            </a:xfrm>
            <a:prstGeom prst="rect">
              <a:avLst/>
            </a:prstGeom>
            <a:noFill/>
            <a:ln w="9525">
              <a:noFill/>
              <a:miter lim="800000"/>
            </a:ln>
            <a:effectLst/>
          </p:spPr>
          <p:txBody>
            <a:bodyPr>
              <a:spAutoFit/>
            </a:bodyPr>
            <a:lstStyle/>
            <a:p>
              <a:pPr>
                <a:spcBef>
                  <a:spcPct val="50000"/>
                </a:spcBef>
              </a:pPr>
              <a:r>
                <a:rPr lang="en-US" altLang="zh-CN" sz="3600" i="1">
                  <a:solidFill>
                    <a:srgbClr val="1C1C1C"/>
                  </a:solidFill>
                  <a:latin typeface="黑体" panose="02010609060101010101" pitchFamily="49" charset="-122"/>
                  <a:ea typeface="黑体" panose="02010609060101010101" pitchFamily="49" charset="-122"/>
                </a:rPr>
                <a:t>b</a:t>
              </a:r>
            </a:p>
          </p:txBody>
        </p:sp>
      </p:grpSp>
    </p:spTree>
    <p:extLst>
      <p:ext uri="{BB962C8B-B14F-4D97-AF65-F5344CB8AC3E}">
        <p14:creationId xmlns:p14="http://schemas.microsoft.com/office/powerpoint/2010/main" val="12322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9571"/>
                                        </p:tgtEl>
                                        <p:attrNameLst>
                                          <p:attrName>style.visibility</p:attrName>
                                        </p:attrNameLst>
                                      </p:cBhvr>
                                      <p:to>
                                        <p:strVal val="visible"/>
                                      </p:to>
                                    </p:set>
                                    <p:animEffect transition="in" filter="blinds(horizontal)">
                                      <p:cBhvr>
                                        <p:cTn id="7" dur="500"/>
                                        <p:tgtEl>
                                          <p:spTgt spid="10957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9572"/>
                                        </p:tgtEl>
                                        <p:attrNameLst>
                                          <p:attrName>style.visibility</p:attrName>
                                        </p:attrNameLst>
                                      </p:cBhvr>
                                      <p:to>
                                        <p:strVal val="visible"/>
                                      </p:to>
                                    </p:set>
                                    <p:animEffect transition="in" filter="blinds(horizontal)">
                                      <p:cBhvr>
                                        <p:cTn id="12" dur="500"/>
                                        <p:tgtEl>
                                          <p:spTgt spid="10957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109573"/>
                                        </p:tgtEl>
                                        <p:attrNameLst>
                                          <p:attrName>style.visibility</p:attrName>
                                        </p:attrNameLst>
                                      </p:cBhvr>
                                      <p:to>
                                        <p:strVal val="visible"/>
                                      </p:to>
                                    </p:set>
                                    <p:animEffect transition="in" filter="blinds(vertical)">
                                      <p:cBhvr>
                                        <p:cTn id="17" dur="500"/>
                                        <p:tgtEl>
                                          <p:spTgt spid="10957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9574"/>
                                        </p:tgtEl>
                                        <p:attrNameLst>
                                          <p:attrName>style.visibility</p:attrName>
                                        </p:attrNameLst>
                                      </p:cBhvr>
                                      <p:to>
                                        <p:strVal val="visible"/>
                                      </p:to>
                                    </p:set>
                                    <p:animEffect transition="in" filter="blinds(horizontal)">
                                      <p:cBhvr>
                                        <p:cTn id="22" dur="500"/>
                                        <p:tgtEl>
                                          <p:spTgt spid="109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1"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p:cNvSpPr txBox="1">
            <a:spLocks noChangeArrowheads="1"/>
          </p:cNvSpPr>
          <p:nvPr/>
        </p:nvSpPr>
        <p:spPr bwMode="auto">
          <a:xfrm>
            <a:off x="457200" y="1035050"/>
            <a:ext cx="8305800" cy="1126462"/>
          </a:xfrm>
          <a:prstGeom prst="rect">
            <a:avLst/>
          </a:prstGeom>
          <a:noFill/>
          <a:ln w="9525">
            <a:noFill/>
            <a:miter lim="800000"/>
          </a:ln>
          <a:effectLst/>
        </p:spPr>
        <p:txBody>
          <a:bodyPr>
            <a:spAutoFit/>
          </a:bodyPr>
          <a:lstStyle/>
          <a:p>
            <a:pPr>
              <a:lnSpc>
                <a:spcPct val="120000"/>
              </a:lnSpc>
              <a:spcBef>
                <a:spcPct val="50000"/>
              </a:spcBef>
            </a:pPr>
            <a:r>
              <a:rPr lang="en-US" altLang="zh-CN" sz="2800" dirty="0">
                <a:solidFill>
                  <a:srgbClr val="0070C0"/>
                </a:solidFill>
                <a:latin typeface="黑体" panose="02010609060101010101" pitchFamily="49" charset="-122"/>
                <a:ea typeface="黑体" panose="02010609060101010101" pitchFamily="49" charset="-122"/>
              </a:rPr>
              <a:t>2</a:t>
            </a:r>
            <a:r>
              <a:rPr lang="zh-CN" altLang="en-US" sz="2800" dirty="0">
                <a:solidFill>
                  <a:srgbClr val="000000"/>
                </a:solidFill>
                <a:latin typeface="黑体" panose="02010609060101010101" pitchFamily="49" charset="-122"/>
                <a:ea typeface="黑体" panose="02010609060101010101" pitchFamily="49" charset="-122"/>
              </a:rPr>
              <a:t>）厚度线性增长条纹等间距，厚度非线性增长条纹不等间距</a:t>
            </a:r>
          </a:p>
        </p:txBody>
      </p:sp>
      <p:grpSp>
        <p:nvGrpSpPr>
          <p:cNvPr id="2" name="Group 3"/>
          <p:cNvGrpSpPr/>
          <p:nvPr/>
        </p:nvGrpSpPr>
        <p:grpSpPr bwMode="auto">
          <a:xfrm>
            <a:off x="914400" y="3352800"/>
            <a:ext cx="7467600" cy="2438400"/>
            <a:chOff x="576" y="2256"/>
            <a:chExt cx="4704" cy="1536"/>
          </a:xfrm>
        </p:grpSpPr>
        <p:sp>
          <p:nvSpPr>
            <p:cNvPr id="110596" name="Rectangle 4"/>
            <p:cNvSpPr>
              <a:spLocks noChangeArrowheads="1"/>
            </p:cNvSpPr>
            <p:nvPr/>
          </p:nvSpPr>
          <p:spPr bwMode="auto">
            <a:xfrm>
              <a:off x="576" y="2256"/>
              <a:ext cx="4704" cy="1536"/>
            </a:xfrm>
            <a:prstGeom prst="rect">
              <a:avLst/>
            </a:prstGeom>
            <a:solidFill>
              <a:schemeClr val="bg1"/>
            </a:solidFill>
            <a:ln w="9525">
              <a:solidFill>
                <a:schemeClr val="tx2"/>
              </a:solidFill>
              <a:miter lim="800000"/>
            </a:ln>
            <a:effectLst/>
          </p:spPr>
          <p:txBody>
            <a:bodyPr wrap="none" anchor="ctr"/>
            <a:lstStyle/>
            <a:p>
              <a:endParaRPr lang="zh-CN" altLang="en-US"/>
            </a:p>
          </p:txBody>
        </p:sp>
        <p:sp>
          <p:nvSpPr>
            <p:cNvPr id="110597" name="Rectangle 5"/>
            <p:cNvSpPr>
              <a:spLocks noChangeArrowheads="1"/>
            </p:cNvSpPr>
            <p:nvPr/>
          </p:nvSpPr>
          <p:spPr bwMode="auto">
            <a:xfrm>
              <a:off x="960" y="3168"/>
              <a:ext cx="1536" cy="144"/>
            </a:xfrm>
            <a:prstGeom prst="rect">
              <a:avLst/>
            </a:prstGeom>
            <a:solidFill>
              <a:srgbClr val="00CCFF"/>
            </a:solidFill>
            <a:ln w="9525">
              <a:solidFill>
                <a:srgbClr val="000000"/>
              </a:solidFill>
              <a:miter lim="800000"/>
            </a:ln>
            <a:effectLst/>
          </p:spPr>
          <p:txBody>
            <a:bodyPr wrap="none" anchor="ctr"/>
            <a:lstStyle/>
            <a:p>
              <a:endParaRPr lang="zh-CN" altLang="en-US"/>
            </a:p>
          </p:txBody>
        </p:sp>
      </p:grpSp>
      <p:sp>
        <p:nvSpPr>
          <p:cNvPr id="110598" name="Rectangle 6"/>
          <p:cNvSpPr>
            <a:spLocks noChangeArrowheads="1"/>
          </p:cNvSpPr>
          <p:nvPr/>
        </p:nvSpPr>
        <p:spPr bwMode="auto">
          <a:xfrm rot="-265443">
            <a:off x="1524000" y="4495800"/>
            <a:ext cx="2438400" cy="228600"/>
          </a:xfrm>
          <a:prstGeom prst="rect">
            <a:avLst/>
          </a:prstGeom>
          <a:solidFill>
            <a:srgbClr val="00CCFF"/>
          </a:solidFill>
          <a:ln w="9525">
            <a:solidFill>
              <a:srgbClr val="000000"/>
            </a:solidFill>
            <a:miter lim="800000"/>
          </a:ln>
          <a:effectLst/>
        </p:spPr>
        <p:txBody>
          <a:bodyPr wrap="none" anchor="ctr"/>
          <a:lstStyle/>
          <a:p>
            <a:endParaRPr lang="zh-CN" altLang="en-US"/>
          </a:p>
        </p:txBody>
      </p:sp>
      <p:grpSp>
        <p:nvGrpSpPr>
          <p:cNvPr id="3" name="Group 7"/>
          <p:cNvGrpSpPr/>
          <p:nvPr/>
        </p:nvGrpSpPr>
        <p:grpSpPr bwMode="auto">
          <a:xfrm>
            <a:off x="1524000" y="3886200"/>
            <a:ext cx="2438400" cy="838200"/>
            <a:chOff x="2544" y="3024"/>
            <a:chExt cx="1536" cy="528"/>
          </a:xfrm>
        </p:grpSpPr>
        <p:grpSp>
          <p:nvGrpSpPr>
            <p:cNvPr id="4" name="Group 8"/>
            <p:cNvGrpSpPr/>
            <p:nvPr/>
          </p:nvGrpSpPr>
          <p:grpSpPr bwMode="auto">
            <a:xfrm>
              <a:off x="2544" y="3312"/>
              <a:ext cx="1536" cy="240"/>
              <a:chOff x="2544" y="3312"/>
              <a:chExt cx="1536" cy="240"/>
            </a:xfrm>
          </p:grpSpPr>
          <p:sp>
            <p:nvSpPr>
              <p:cNvPr id="110601" name="Rectangle 9"/>
              <p:cNvSpPr>
                <a:spLocks noChangeArrowheads="1"/>
              </p:cNvSpPr>
              <p:nvPr/>
            </p:nvSpPr>
            <p:spPr bwMode="auto">
              <a:xfrm rot="-265443">
                <a:off x="2544" y="3408"/>
                <a:ext cx="1536" cy="144"/>
              </a:xfrm>
              <a:prstGeom prst="rect">
                <a:avLst/>
              </a:prstGeom>
              <a:noFill/>
              <a:ln w="9525">
                <a:solidFill>
                  <a:srgbClr val="000000"/>
                </a:solidFill>
                <a:prstDash val="dash"/>
                <a:miter lim="800000"/>
              </a:ln>
              <a:effectLst/>
            </p:spPr>
            <p:txBody>
              <a:bodyPr wrap="none" anchor="ctr"/>
              <a:lstStyle/>
              <a:p>
                <a:endParaRPr lang="zh-CN" altLang="en-US"/>
              </a:p>
            </p:txBody>
          </p:sp>
          <p:sp>
            <p:nvSpPr>
              <p:cNvPr id="110602" name="Rectangle 10"/>
              <p:cNvSpPr>
                <a:spLocks noChangeArrowheads="1"/>
              </p:cNvSpPr>
              <p:nvPr/>
            </p:nvSpPr>
            <p:spPr bwMode="auto">
              <a:xfrm rot="-265443">
                <a:off x="2544" y="3312"/>
                <a:ext cx="1536" cy="144"/>
              </a:xfrm>
              <a:prstGeom prst="rect">
                <a:avLst/>
              </a:prstGeom>
              <a:solidFill>
                <a:srgbClr val="00CCFF"/>
              </a:solidFill>
              <a:ln w="9525">
                <a:solidFill>
                  <a:srgbClr val="000000"/>
                </a:solidFill>
                <a:miter lim="800000"/>
              </a:ln>
              <a:effectLst/>
            </p:spPr>
            <p:txBody>
              <a:bodyPr wrap="none" anchor="ctr"/>
              <a:lstStyle/>
              <a:p>
                <a:endParaRPr lang="zh-CN" altLang="en-US"/>
              </a:p>
            </p:txBody>
          </p:sp>
        </p:grpSp>
        <p:sp>
          <p:nvSpPr>
            <p:cNvPr id="110603" name="Line 11"/>
            <p:cNvSpPr>
              <a:spLocks noChangeShapeType="1"/>
            </p:cNvSpPr>
            <p:nvPr/>
          </p:nvSpPr>
          <p:spPr bwMode="auto">
            <a:xfrm flipV="1">
              <a:off x="3264" y="3024"/>
              <a:ext cx="0" cy="240"/>
            </a:xfrm>
            <a:prstGeom prst="line">
              <a:avLst/>
            </a:prstGeom>
            <a:noFill/>
            <a:ln w="38100">
              <a:solidFill>
                <a:srgbClr val="FF0000"/>
              </a:solidFill>
              <a:round/>
              <a:headEnd type="none" w="sm" len="lg"/>
              <a:tailEnd type="triangle" w="sm" len="lg"/>
            </a:ln>
            <a:effectLst/>
          </p:spPr>
          <p:txBody>
            <a:bodyPr wrap="none" anchor="ctr"/>
            <a:lstStyle/>
            <a:p>
              <a:endParaRPr lang="zh-CN" altLang="en-US"/>
            </a:p>
          </p:txBody>
        </p:sp>
      </p:grpSp>
      <p:sp>
        <p:nvSpPr>
          <p:cNvPr id="110604" name="Rectangle 12"/>
          <p:cNvSpPr>
            <a:spLocks noChangeArrowheads="1"/>
          </p:cNvSpPr>
          <p:nvPr/>
        </p:nvSpPr>
        <p:spPr bwMode="auto">
          <a:xfrm rot="-265443">
            <a:off x="5105400" y="4419600"/>
            <a:ext cx="2438400" cy="228600"/>
          </a:xfrm>
          <a:prstGeom prst="rect">
            <a:avLst/>
          </a:prstGeom>
          <a:solidFill>
            <a:srgbClr val="00CCFF"/>
          </a:solidFill>
          <a:ln w="9525">
            <a:solidFill>
              <a:srgbClr val="000000"/>
            </a:solidFill>
            <a:miter lim="800000"/>
          </a:ln>
          <a:effectLst/>
        </p:spPr>
        <p:txBody>
          <a:bodyPr wrap="none" anchor="ctr"/>
          <a:lstStyle/>
          <a:p>
            <a:endParaRPr lang="zh-CN" altLang="en-US"/>
          </a:p>
        </p:txBody>
      </p:sp>
      <p:sp>
        <p:nvSpPr>
          <p:cNvPr id="110605" name="Rectangle 13"/>
          <p:cNvSpPr>
            <a:spLocks noChangeArrowheads="1"/>
          </p:cNvSpPr>
          <p:nvPr/>
        </p:nvSpPr>
        <p:spPr bwMode="auto">
          <a:xfrm>
            <a:off x="5105400" y="4724400"/>
            <a:ext cx="2438400" cy="228600"/>
          </a:xfrm>
          <a:prstGeom prst="rect">
            <a:avLst/>
          </a:prstGeom>
          <a:solidFill>
            <a:srgbClr val="00CCFF"/>
          </a:solidFill>
          <a:ln w="9525">
            <a:solidFill>
              <a:srgbClr val="000000"/>
            </a:solidFill>
            <a:miter lim="800000"/>
          </a:ln>
          <a:effectLst/>
        </p:spPr>
        <p:txBody>
          <a:bodyPr wrap="none" anchor="ctr"/>
          <a:lstStyle/>
          <a:p>
            <a:endParaRPr lang="zh-CN" altLang="en-US"/>
          </a:p>
        </p:txBody>
      </p:sp>
      <p:grpSp>
        <p:nvGrpSpPr>
          <p:cNvPr id="5" name="Group 14"/>
          <p:cNvGrpSpPr/>
          <p:nvPr/>
        </p:nvGrpSpPr>
        <p:grpSpPr bwMode="auto">
          <a:xfrm>
            <a:off x="5105400" y="3733800"/>
            <a:ext cx="2438400" cy="914400"/>
            <a:chOff x="3840" y="2592"/>
            <a:chExt cx="1536" cy="576"/>
          </a:xfrm>
        </p:grpSpPr>
        <p:grpSp>
          <p:nvGrpSpPr>
            <p:cNvPr id="6" name="Group 15"/>
            <p:cNvGrpSpPr/>
            <p:nvPr/>
          </p:nvGrpSpPr>
          <p:grpSpPr bwMode="auto">
            <a:xfrm>
              <a:off x="3840" y="2976"/>
              <a:ext cx="1536" cy="192"/>
              <a:chOff x="3360" y="3168"/>
              <a:chExt cx="1536" cy="192"/>
            </a:xfrm>
          </p:grpSpPr>
          <p:sp>
            <p:nvSpPr>
              <p:cNvPr id="110608" name="Rectangle 16"/>
              <p:cNvSpPr>
                <a:spLocks noChangeArrowheads="1"/>
              </p:cNvSpPr>
              <p:nvPr/>
            </p:nvSpPr>
            <p:spPr bwMode="auto">
              <a:xfrm rot="-265443">
                <a:off x="3360" y="3216"/>
                <a:ext cx="1536" cy="144"/>
              </a:xfrm>
              <a:prstGeom prst="rect">
                <a:avLst/>
              </a:prstGeom>
              <a:noFill/>
              <a:ln w="9525">
                <a:solidFill>
                  <a:srgbClr val="000000"/>
                </a:solidFill>
                <a:prstDash val="dash"/>
                <a:miter lim="800000"/>
              </a:ln>
              <a:effectLst/>
            </p:spPr>
            <p:txBody>
              <a:bodyPr wrap="none" anchor="ctr"/>
              <a:lstStyle/>
              <a:p>
                <a:endParaRPr lang="zh-CN" altLang="en-US"/>
              </a:p>
            </p:txBody>
          </p:sp>
          <p:sp>
            <p:nvSpPr>
              <p:cNvPr id="110609" name="Rectangle 17"/>
              <p:cNvSpPr>
                <a:spLocks noChangeArrowheads="1"/>
              </p:cNvSpPr>
              <p:nvPr/>
            </p:nvSpPr>
            <p:spPr bwMode="auto">
              <a:xfrm rot="-494972">
                <a:off x="3360" y="3168"/>
                <a:ext cx="1536" cy="144"/>
              </a:xfrm>
              <a:prstGeom prst="rect">
                <a:avLst/>
              </a:prstGeom>
              <a:solidFill>
                <a:srgbClr val="00CCFF"/>
              </a:solidFill>
              <a:ln w="9525">
                <a:solidFill>
                  <a:srgbClr val="000000"/>
                </a:solidFill>
                <a:miter lim="800000"/>
              </a:ln>
              <a:effectLst/>
            </p:spPr>
            <p:txBody>
              <a:bodyPr wrap="none" anchor="ctr"/>
              <a:lstStyle/>
              <a:p>
                <a:endParaRPr lang="zh-CN" altLang="en-US"/>
              </a:p>
            </p:txBody>
          </p:sp>
        </p:grpSp>
        <p:sp>
          <p:nvSpPr>
            <p:cNvPr id="110610" name="Arc 18"/>
            <p:cNvSpPr/>
            <p:nvPr/>
          </p:nvSpPr>
          <p:spPr bwMode="auto">
            <a:xfrm rot="-12090467" flipH="1" flipV="1">
              <a:off x="5088" y="2592"/>
              <a:ext cx="192" cy="261"/>
            </a:xfrm>
            <a:custGeom>
              <a:avLst/>
              <a:gdLst>
                <a:gd name="G0" fmla="+- 0 0 0"/>
                <a:gd name="G1" fmla="+- 20440 0 0"/>
                <a:gd name="G2" fmla="+- 21600 0 0"/>
                <a:gd name="T0" fmla="*/ 6982 w 21600"/>
                <a:gd name="T1" fmla="*/ 0 h 23493"/>
                <a:gd name="T2" fmla="*/ 21383 w 21600"/>
                <a:gd name="T3" fmla="*/ 23493 h 23493"/>
                <a:gd name="T4" fmla="*/ 0 w 21600"/>
                <a:gd name="T5" fmla="*/ 20440 h 23493"/>
              </a:gdLst>
              <a:ahLst/>
              <a:cxnLst>
                <a:cxn ang="0">
                  <a:pos x="T0" y="T1"/>
                </a:cxn>
                <a:cxn ang="0">
                  <a:pos x="T2" y="T3"/>
                </a:cxn>
                <a:cxn ang="0">
                  <a:pos x="T4" y="T5"/>
                </a:cxn>
              </a:cxnLst>
              <a:rect l="0" t="0" r="r" b="b"/>
              <a:pathLst>
                <a:path w="21600" h="23493" fill="none" extrusionOk="0">
                  <a:moveTo>
                    <a:pt x="6982" y="-1"/>
                  </a:moveTo>
                  <a:cubicBezTo>
                    <a:pt x="15724" y="2985"/>
                    <a:pt x="21600" y="11201"/>
                    <a:pt x="21600" y="20440"/>
                  </a:cubicBezTo>
                  <a:cubicBezTo>
                    <a:pt x="21600" y="21461"/>
                    <a:pt x="21527" y="22481"/>
                    <a:pt x="21383" y="23493"/>
                  </a:cubicBezTo>
                </a:path>
                <a:path w="21600" h="23493" stroke="0" extrusionOk="0">
                  <a:moveTo>
                    <a:pt x="6982" y="-1"/>
                  </a:moveTo>
                  <a:cubicBezTo>
                    <a:pt x="15724" y="2985"/>
                    <a:pt x="21600" y="11201"/>
                    <a:pt x="21600" y="20440"/>
                  </a:cubicBezTo>
                  <a:cubicBezTo>
                    <a:pt x="21600" y="21461"/>
                    <a:pt x="21527" y="22481"/>
                    <a:pt x="21383" y="23493"/>
                  </a:cubicBezTo>
                  <a:lnTo>
                    <a:pt x="0" y="20440"/>
                  </a:lnTo>
                  <a:close/>
                </a:path>
              </a:pathLst>
            </a:custGeom>
            <a:noFill/>
            <a:ln w="38100">
              <a:solidFill>
                <a:srgbClr val="FF0000"/>
              </a:solidFill>
              <a:round/>
              <a:headEnd type="triangle" w="sm" len="lg"/>
              <a:tailEnd type="none" w="sm" len="lg"/>
            </a:ln>
            <a:effectLst/>
          </p:spPr>
          <p:txBody>
            <a:bodyPr wrap="none" anchor="ctr"/>
            <a:lstStyle/>
            <a:p>
              <a:endParaRPr lang="zh-CN" altLang="en-US"/>
            </a:p>
          </p:txBody>
        </p:sp>
      </p:grpSp>
      <p:grpSp>
        <p:nvGrpSpPr>
          <p:cNvPr id="7" name="Group 19"/>
          <p:cNvGrpSpPr/>
          <p:nvPr/>
        </p:nvGrpSpPr>
        <p:grpSpPr bwMode="auto">
          <a:xfrm>
            <a:off x="457200" y="2362200"/>
            <a:ext cx="8077200" cy="628650"/>
            <a:chOff x="672" y="1476"/>
            <a:chExt cx="5088" cy="396"/>
          </a:xfrm>
        </p:grpSpPr>
        <p:graphicFrame>
          <p:nvGraphicFramePr>
            <p:cNvPr id="110612" name="Object 20"/>
            <p:cNvGraphicFramePr>
              <a:graphicFrameLocks noChangeAspect="1"/>
            </p:cNvGraphicFramePr>
            <p:nvPr/>
          </p:nvGraphicFramePr>
          <p:xfrm>
            <a:off x="3408" y="1476"/>
            <a:ext cx="912" cy="396"/>
          </p:xfrm>
          <a:graphic>
            <a:graphicData uri="http://schemas.openxmlformats.org/presentationml/2006/ole">
              <mc:AlternateContent xmlns:mc="http://schemas.openxmlformats.org/markup-compatibility/2006">
                <mc:Choice xmlns:v="urn:schemas-microsoft-com:vml" Requires="v">
                  <p:oleObj spid="_x0000_s175108" name="Equation" r:id="rId3" imgW="419100" imgH="203200" progId="Equation.3">
                    <p:embed/>
                  </p:oleObj>
                </mc:Choice>
                <mc:Fallback>
                  <p:oleObj name="Equation" r:id="rId3" imgW="419100" imgH="203200" progId="Equation.3">
                    <p:embed/>
                    <p:pic>
                      <p:nvPicPr>
                        <p:cNvPr id="110612"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8" y="1476"/>
                          <a:ext cx="912" cy="3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0613" name="Text Box 21"/>
            <p:cNvSpPr txBox="1">
              <a:spLocks noChangeArrowheads="1"/>
            </p:cNvSpPr>
            <p:nvPr/>
          </p:nvSpPr>
          <p:spPr bwMode="auto">
            <a:xfrm>
              <a:off x="672" y="1488"/>
              <a:ext cx="5088" cy="327"/>
            </a:xfrm>
            <a:prstGeom prst="rect">
              <a:avLst/>
            </a:prstGeom>
            <a:noFill/>
            <a:ln w="9525">
              <a:noFill/>
              <a:miter lim="800000"/>
            </a:ln>
            <a:effectLst/>
          </p:spPr>
          <p:txBody>
            <a:bodyPr>
              <a:spAutoFit/>
            </a:bodyPr>
            <a:lstStyle/>
            <a:p>
              <a:pPr>
                <a:spcBef>
                  <a:spcPct val="50000"/>
                </a:spcBef>
              </a:pPr>
              <a:r>
                <a:rPr lang="en-US" altLang="zh-CN" sz="2800" dirty="0">
                  <a:solidFill>
                    <a:srgbClr val="0070C0"/>
                  </a:solidFill>
                  <a:latin typeface="黑体" panose="02010609060101010101" pitchFamily="49" charset="-122"/>
                  <a:ea typeface="黑体" panose="02010609060101010101" pitchFamily="49" charset="-122"/>
                </a:rPr>
                <a:t>3</a:t>
              </a:r>
              <a:r>
                <a:rPr lang="zh-CN" altLang="en-US" sz="2800" dirty="0">
                  <a:solidFill>
                    <a:srgbClr val="000000"/>
                  </a:solidFill>
                  <a:latin typeface="黑体" panose="02010609060101010101" pitchFamily="49" charset="-122"/>
                  <a:ea typeface="黑体" panose="02010609060101010101" pitchFamily="49" charset="-122"/>
                </a:rPr>
                <a:t>）条纹的动态变化分析（          变化时）     </a:t>
              </a:r>
            </a:p>
          </p:txBody>
        </p:sp>
      </p:grpSp>
      <p:sp>
        <p:nvSpPr>
          <p:cNvPr id="22" name="Text Box 2"/>
          <p:cNvSpPr txBox="1">
            <a:spLocks noChangeArrowheads="1"/>
          </p:cNvSpPr>
          <p:nvPr/>
        </p:nvSpPr>
        <p:spPr bwMode="auto">
          <a:xfrm>
            <a:off x="609600" y="253425"/>
            <a:ext cx="3200400" cy="584775"/>
          </a:xfrm>
          <a:prstGeom prst="rect">
            <a:avLst/>
          </a:prstGeom>
          <a:noFill/>
          <a:ln w="9525">
            <a:noFill/>
            <a:miter lim="800000"/>
          </a:ln>
          <a:effectLst/>
        </p:spPr>
        <p:txBody>
          <a:bodyPr>
            <a:spAutoFit/>
          </a:bodyPr>
          <a:lstStyle/>
          <a:p>
            <a:pPr>
              <a:spcBef>
                <a:spcPct val="50000"/>
              </a:spcBef>
            </a:pPr>
            <a:r>
              <a:rPr lang="en-US" altLang="zh-CN" sz="2800" dirty="0">
                <a:solidFill>
                  <a:srgbClr val="C00000"/>
                </a:solidFill>
                <a:latin typeface="黑体" panose="02010609060101010101" pitchFamily="49" charset="-122"/>
                <a:ea typeface="黑体" panose="02010609060101010101" pitchFamily="49" charset="-122"/>
              </a:rPr>
              <a:t> </a:t>
            </a:r>
            <a:r>
              <a:rPr lang="zh-CN" altLang="en-US" sz="3200" b="1" dirty="0">
                <a:solidFill>
                  <a:srgbClr val="00B050"/>
                </a:solidFill>
                <a:latin typeface="黑体" panose="02010609060101010101" pitchFamily="49" charset="-122"/>
                <a:ea typeface="黑体" panose="02010609060101010101" pitchFamily="49" charset="-122"/>
              </a:rPr>
              <a:t>薄膜干涉总结</a:t>
            </a:r>
          </a:p>
        </p:txBody>
      </p:sp>
    </p:spTree>
    <p:extLst>
      <p:ext uri="{BB962C8B-B14F-4D97-AF65-F5344CB8AC3E}">
        <p14:creationId xmlns:p14="http://schemas.microsoft.com/office/powerpoint/2010/main" val="115922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110598"/>
                                        </p:tgtEl>
                                        <p:attrNameLst>
                                          <p:attrName>style.visibility</p:attrName>
                                        </p:attrNameLst>
                                      </p:cBhvr>
                                      <p:to>
                                        <p:strVal val="visible"/>
                                      </p:to>
                                    </p:set>
                                    <p:animEffect transition="in" filter="box(in)">
                                      <p:cBhvr>
                                        <p:cTn id="16" dur="500"/>
                                        <p:tgtEl>
                                          <p:spTgt spid="110598"/>
                                        </p:tgtEl>
                                      </p:cBhvr>
                                    </p:animEffect>
                                  </p:childTnLst>
                                  <p:subTnLst>
                                    <p:set>
                                      <p:cBhvr override="childStyle">
                                        <p:cTn dur="1" fill="hold" display="0" masterRel="nextClick" afterEffect="1"/>
                                        <p:tgtEl>
                                          <p:spTgt spid="110598"/>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ox(i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110605"/>
                                        </p:tgtEl>
                                        <p:attrNameLst>
                                          <p:attrName>style.visibility</p:attrName>
                                        </p:attrNameLst>
                                      </p:cBhvr>
                                      <p:to>
                                        <p:strVal val="visible"/>
                                      </p:to>
                                    </p:set>
                                    <p:animEffect transition="in" filter="box(in)">
                                      <p:cBhvr>
                                        <p:cTn id="26" dur="500"/>
                                        <p:tgtEl>
                                          <p:spTgt spid="110605"/>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110604"/>
                                        </p:tgtEl>
                                        <p:attrNameLst>
                                          <p:attrName>style.visibility</p:attrName>
                                        </p:attrNameLst>
                                      </p:cBhvr>
                                      <p:to>
                                        <p:strVal val="visible"/>
                                      </p:to>
                                    </p:set>
                                    <p:animEffect transition="in" filter="box(in)">
                                      <p:cBhvr>
                                        <p:cTn id="31" dur="500"/>
                                        <p:tgtEl>
                                          <p:spTgt spid="110604"/>
                                        </p:tgtEl>
                                      </p:cBhvr>
                                    </p:animEffect>
                                  </p:childTnLst>
                                  <p:subTnLst>
                                    <p:set>
                                      <p:cBhvr override="childStyle">
                                        <p:cTn dur="1" fill="hold" display="0" masterRel="nextClick" afterEffect="1"/>
                                        <p:tgtEl>
                                          <p:spTgt spid="110604"/>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4" presetClass="entr" presetSubtype="16"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box(in)">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8" grpId="0" animBg="1"/>
      <p:bldP spid="110604" grpId="0" animBg="1"/>
      <p:bldP spid="11060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4648200" y="1905000"/>
            <a:ext cx="3886200" cy="4648200"/>
            <a:chOff x="2928" y="1008"/>
            <a:chExt cx="2448" cy="2928"/>
          </a:xfrm>
        </p:grpSpPr>
        <p:sp>
          <p:nvSpPr>
            <p:cNvPr id="111619" name="Rectangle 3"/>
            <p:cNvSpPr>
              <a:spLocks noChangeArrowheads="1"/>
            </p:cNvSpPr>
            <p:nvPr/>
          </p:nvSpPr>
          <p:spPr bwMode="auto">
            <a:xfrm>
              <a:off x="2928" y="1008"/>
              <a:ext cx="2448" cy="2928"/>
            </a:xfrm>
            <a:prstGeom prst="rect">
              <a:avLst/>
            </a:prstGeom>
            <a:solidFill>
              <a:schemeClr val="bg1"/>
            </a:solidFill>
            <a:ln w="9525">
              <a:solidFill>
                <a:schemeClr val="tx2"/>
              </a:solidFill>
              <a:miter lim="800000"/>
            </a:ln>
            <a:effectLst/>
          </p:spPr>
          <p:txBody>
            <a:bodyPr wrap="none" anchor="ctr"/>
            <a:lstStyle/>
            <a:p>
              <a:endParaRPr lang="zh-CN" altLang="en-US"/>
            </a:p>
          </p:txBody>
        </p:sp>
        <p:sp>
          <p:nvSpPr>
            <p:cNvPr id="111620" name="Rectangle 4" descr="20%"/>
            <p:cNvSpPr>
              <a:spLocks noChangeArrowheads="1"/>
            </p:cNvSpPr>
            <p:nvPr/>
          </p:nvSpPr>
          <p:spPr bwMode="auto">
            <a:xfrm>
              <a:off x="3182" y="1536"/>
              <a:ext cx="1954" cy="528"/>
            </a:xfrm>
            <a:prstGeom prst="rect">
              <a:avLst/>
            </a:prstGeom>
            <a:pattFill prst="pct20">
              <a:fgClr>
                <a:srgbClr val="CC9900"/>
              </a:fgClr>
              <a:bgClr>
                <a:schemeClr val="accent1"/>
              </a:bgClr>
            </a:pattFill>
            <a:ln w="9525">
              <a:solidFill>
                <a:srgbClr val="000000"/>
              </a:solidFill>
              <a:miter lim="800000"/>
            </a:ln>
            <a:effectLst/>
          </p:spPr>
          <p:txBody>
            <a:bodyPr wrap="none" anchor="ctr"/>
            <a:lstStyle/>
            <a:p>
              <a:endParaRPr lang="zh-CN" altLang="en-US"/>
            </a:p>
          </p:txBody>
        </p:sp>
        <p:grpSp>
          <p:nvGrpSpPr>
            <p:cNvPr id="3" name="Group 5"/>
            <p:cNvGrpSpPr/>
            <p:nvPr/>
          </p:nvGrpSpPr>
          <p:grpSpPr bwMode="auto">
            <a:xfrm>
              <a:off x="3168" y="1440"/>
              <a:ext cx="1968" cy="423"/>
              <a:chOff x="2358" y="768"/>
              <a:chExt cx="2387" cy="528"/>
            </a:xfrm>
          </p:grpSpPr>
          <p:grpSp>
            <p:nvGrpSpPr>
              <p:cNvPr id="4" name="Group 6"/>
              <p:cNvGrpSpPr/>
              <p:nvPr/>
            </p:nvGrpSpPr>
            <p:grpSpPr bwMode="auto">
              <a:xfrm>
                <a:off x="2358" y="768"/>
                <a:ext cx="2386" cy="528"/>
                <a:chOff x="2358" y="768"/>
                <a:chExt cx="2386" cy="528"/>
              </a:xfrm>
            </p:grpSpPr>
            <p:sp>
              <p:nvSpPr>
                <p:cNvPr id="111623" name="Arc 7"/>
                <p:cNvSpPr/>
                <p:nvPr/>
              </p:nvSpPr>
              <p:spPr bwMode="auto">
                <a:xfrm>
                  <a:off x="2358" y="768"/>
                  <a:ext cx="2385" cy="528"/>
                </a:xfrm>
                <a:custGeom>
                  <a:avLst/>
                  <a:gdLst>
                    <a:gd name="G0" fmla="+- 21082 0 0"/>
                    <a:gd name="G1" fmla="+- 0 0 0"/>
                    <a:gd name="G2" fmla="+- 21600 0 0"/>
                    <a:gd name="T0" fmla="*/ 42329 w 42329"/>
                    <a:gd name="T1" fmla="*/ 3890 h 21600"/>
                    <a:gd name="T2" fmla="*/ 0 w 42329"/>
                    <a:gd name="T3" fmla="*/ 4704 h 21600"/>
                    <a:gd name="T4" fmla="*/ 21082 w 42329"/>
                    <a:gd name="T5" fmla="*/ 0 h 21600"/>
                  </a:gdLst>
                  <a:ahLst/>
                  <a:cxnLst>
                    <a:cxn ang="0">
                      <a:pos x="T0" y="T1"/>
                    </a:cxn>
                    <a:cxn ang="0">
                      <a:pos x="T2" y="T3"/>
                    </a:cxn>
                    <a:cxn ang="0">
                      <a:pos x="T4" y="T5"/>
                    </a:cxn>
                  </a:cxnLst>
                  <a:rect l="0" t="0" r="r" b="b"/>
                  <a:pathLst>
                    <a:path w="42329" h="21600" fill="none" extrusionOk="0">
                      <a:moveTo>
                        <a:pt x="42328" y="3889"/>
                      </a:moveTo>
                      <a:cubicBezTo>
                        <a:pt x="40450" y="14148"/>
                        <a:pt x="31510" y="21599"/>
                        <a:pt x="21082" y="21600"/>
                      </a:cubicBezTo>
                      <a:cubicBezTo>
                        <a:pt x="10965" y="21600"/>
                        <a:pt x="2203" y="14577"/>
                        <a:pt x="0" y="4703"/>
                      </a:cubicBezTo>
                    </a:path>
                    <a:path w="42329" h="21600" stroke="0" extrusionOk="0">
                      <a:moveTo>
                        <a:pt x="42328" y="3889"/>
                      </a:moveTo>
                      <a:cubicBezTo>
                        <a:pt x="40450" y="14148"/>
                        <a:pt x="31510" y="21599"/>
                        <a:pt x="21082" y="21600"/>
                      </a:cubicBezTo>
                      <a:cubicBezTo>
                        <a:pt x="10965" y="21600"/>
                        <a:pt x="2203" y="14577"/>
                        <a:pt x="0" y="4703"/>
                      </a:cubicBezTo>
                      <a:lnTo>
                        <a:pt x="21082" y="0"/>
                      </a:lnTo>
                      <a:close/>
                    </a:path>
                  </a:pathLst>
                </a:custGeom>
                <a:solidFill>
                  <a:srgbClr val="CCFFFF"/>
                </a:solidFill>
                <a:ln w="12700" cap="rnd">
                  <a:solidFill>
                    <a:schemeClr val="tx1"/>
                  </a:solidFill>
                  <a:round/>
                  <a:headEnd type="none" w="sm" len="lg"/>
                  <a:tailEnd type="none" w="sm" len="lg"/>
                </a:ln>
                <a:effectLst/>
              </p:spPr>
              <p:txBody>
                <a:bodyPr wrap="none" anchor="ctr"/>
                <a:lstStyle/>
                <a:p>
                  <a:endParaRPr lang="zh-CN" altLang="en-US"/>
                </a:p>
              </p:txBody>
            </p:sp>
            <p:sp>
              <p:nvSpPr>
                <p:cNvPr id="111624" name="Rectangle 8"/>
                <p:cNvSpPr>
                  <a:spLocks noChangeArrowheads="1"/>
                </p:cNvSpPr>
                <p:nvPr/>
              </p:nvSpPr>
              <p:spPr bwMode="auto">
                <a:xfrm>
                  <a:off x="2367" y="768"/>
                  <a:ext cx="2377" cy="158"/>
                </a:xfrm>
                <a:prstGeom prst="rect">
                  <a:avLst/>
                </a:prstGeom>
                <a:solidFill>
                  <a:srgbClr val="CCFFFF"/>
                </a:solidFill>
                <a:ln w="9525">
                  <a:noFill/>
                  <a:miter lim="800000"/>
                </a:ln>
                <a:effectLst/>
              </p:spPr>
              <p:txBody>
                <a:bodyPr wrap="none" anchor="ctr"/>
                <a:lstStyle/>
                <a:p>
                  <a:endParaRPr lang="zh-CN" altLang="en-US"/>
                </a:p>
              </p:txBody>
            </p:sp>
          </p:grpSp>
          <p:sp>
            <p:nvSpPr>
              <p:cNvPr id="111625" name="Freeform 9"/>
              <p:cNvSpPr/>
              <p:nvPr/>
            </p:nvSpPr>
            <p:spPr bwMode="auto">
              <a:xfrm>
                <a:off x="2367" y="768"/>
                <a:ext cx="2378" cy="159"/>
              </a:xfrm>
              <a:custGeom>
                <a:avLst/>
                <a:gdLst/>
                <a:ahLst/>
                <a:cxnLst>
                  <a:cxn ang="0">
                    <a:pos x="0" y="79"/>
                  </a:cxn>
                  <a:cxn ang="0">
                    <a:pos x="0" y="0"/>
                  </a:cxn>
                  <a:cxn ang="0">
                    <a:pos x="2377" y="0"/>
                  </a:cxn>
                  <a:cxn ang="0">
                    <a:pos x="2377" y="158"/>
                  </a:cxn>
                </a:cxnLst>
                <a:rect l="0" t="0" r="r" b="b"/>
                <a:pathLst>
                  <a:path w="2378" h="159">
                    <a:moveTo>
                      <a:pt x="0" y="79"/>
                    </a:moveTo>
                    <a:lnTo>
                      <a:pt x="0" y="0"/>
                    </a:lnTo>
                    <a:lnTo>
                      <a:pt x="2377" y="0"/>
                    </a:lnTo>
                    <a:lnTo>
                      <a:pt x="2377" y="158"/>
                    </a:lnTo>
                  </a:path>
                </a:pathLst>
              </a:custGeom>
              <a:solidFill>
                <a:srgbClr val="CCFFFF"/>
              </a:solidFill>
              <a:ln w="12700" cap="rnd" cmpd="sng">
                <a:solidFill>
                  <a:schemeClr val="tx1"/>
                </a:solidFill>
                <a:prstDash val="solid"/>
                <a:round/>
                <a:headEnd type="none" w="sm" len="lg"/>
                <a:tailEnd type="none" w="sm" len="lg"/>
              </a:ln>
              <a:effectLst/>
            </p:spPr>
            <p:txBody>
              <a:bodyPr/>
              <a:lstStyle/>
              <a:p>
                <a:endParaRPr lang="zh-CN" altLang="en-US"/>
              </a:p>
            </p:txBody>
          </p:sp>
        </p:grpSp>
        <p:sp>
          <p:nvSpPr>
            <p:cNvPr id="111626" name="Rectangle 10"/>
            <p:cNvSpPr>
              <a:spLocks noChangeArrowheads="1"/>
            </p:cNvSpPr>
            <p:nvPr/>
          </p:nvSpPr>
          <p:spPr bwMode="auto">
            <a:xfrm>
              <a:off x="3168" y="1872"/>
              <a:ext cx="1968" cy="267"/>
            </a:xfrm>
            <a:prstGeom prst="rect">
              <a:avLst/>
            </a:prstGeom>
            <a:solidFill>
              <a:srgbClr val="9FDFFF"/>
            </a:solidFill>
            <a:ln w="12700">
              <a:solidFill>
                <a:schemeClr val="tx1"/>
              </a:solidFill>
              <a:miter lim="800000"/>
            </a:ln>
            <a:effectLst/>
          </p:spPr>
          <p:txBody>
            <a:bodyPr wrap="none" anchor="ctr"/>
            <a:lstStyle/>
            <a:p>
              <a:endParaRPr lang="zh-CN" altLang="en-US"/>
            </a:p>
          </p:txBody>
        </p:sp>
        <p:graphicFrame>
          <p:nvGraphicFramePr>
            <p:cNvPr id="111627" name="Object 11"/>
            <p:cNvGraphicFramePr>
              <a:graphicFrameLocks noChangeAspect="1"/>
            </p:cNvGraphicFramePr>
            <p:nvPr/>
          </p:nvGraphicFramePr>
          <p:xfrm>
            <a:off x="4894" y="1536"/>
            <a:ext cx="290" cy="384"/>
          </p:xfrm>
          <a:graphic>
            <a:graphicData uri="http://schemas.openxmlformats.org/presentationml/2006/ole">
              <mc:AlternateContent xmlns:mc="http://schemas.openxmlformats.org/markup-compatibility/2006">
                <mc:Choice xmlns:v="urn:schemas-microsoft-com:vml" Requires="v">
                  <p:oleObj spid="_x0000_s176142" name="公式" r:id="rId3" imgW="241300" imgH="317500" progId="Equation.3">
                    <p:embed/>
                  </p:oleObj>
                </mc:Choice>
                <mc:Fallback>
                  <p:oleObj name="公式" r:id="rId3" imgW="241300" imgH="317500" progId="Equation.3">
                    <p:embed/>
                    <p:pic>
                      <p:nvPicPr>
                        <p:cNvPr id="111627"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4" y="1536"/>
                          <a:ext cx="290"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1628" name="Object 12"/>
            <p:cNvGraphicFramePr>
              <a:graphicFrameLocks noChangeAspect="1"/>
            </p:cNvGraphicFramePr>
            <p:nvPr/>
          </p:nvGraphicFramePr>
          <p:xfrm>
            <a:off x="3216" y="1776"/>
            <a:ext cx="272" cy="393"/>
          </p:xfrm>
          <a:graphic>
            <a:graphicData uri="http://schemas.openxmlformats.org/presentationml/2006/ole">
              <mc:AlternateContent xmlns:mc="http://schemas.openxmlformats.org/markup-compatibility/2006">
                <mc:Choice xmlns:v="urn:schemas-microsoft-com:vml" Requires="v">
                  <p:oleObj spid="_x0000_s176143" name="Equation" r:id="rId5" imgW="228600" imgH="330200" progId="Equation.3">
                    <p:embed/>
                  </p:oleObj>
                </mc:Choice>
                <mc:Fallback>
                  <p:oleObj name="Equation" r:id="rId5" imgW="228600" imgH="330200" progId="Equation.3">
                    <p:embed/>
                    <p:pic>
                      <p:nvPicPr>
                        <p:cNvPr id="111628"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6" y="1776"/>
                          <a:ext cx="272" cy="3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1629" name="Object 13"/>
            <p:cNvGraphicFramePr>
              <a:graphicFrameLocks noChangeAspect="1"/>
            </p:cNvGraphicFramePr>
            <p:nvPr/>
          </p:nvGraphicFramePr>
          <p:xfrm>
            <a:off x="3456" y="2064"/>
            <a:ext cx="1440" cy="471"/>
          </p:xfrm>
          <a:graphic>
            <a:graphicData uri="http://schemas.openxmlformats.org/presentationml/2006/ole">
              <mc:AlternateContent xmlns:mc="http://schemas.openxmlformats.org/markup-compatibility/2006">
                <mc:Choice xmlns:v="urn:schemas-microsoft-com:vml" Requires="v">
                  <p:oleObj spid="_x0000_s176144" name="Equation" r:id="rId7" imgW="723900" imgH="228600" progId="Equation.3">
                    <p:embed/>
                  </p:oleObj>
                </mc:Choice>
                <mc:Fallback>
                  <p:oleObj name="Equation" r:id="rId7" imgW="723900" imgH="228600" progId="Equation.3">
                    <p:embed/>
                    <p:pic>
                      <p:nvPicPr>
                        <p:cNvPr id="111629"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6" y="2064"/>
                          <a:ext cx="1440" cy="4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14"/>
            <p:cNvGrpSpPr/>
            <p:nvPr/>
          </p:nvGrpSpPr>
          <p:grpSpPr bwMode="auto">
            <a:xfrm>
              <a:off x="3504" y="1104"/>
              <a:ext cx="1200" cy="336"/>
              <a:chOff x="960" y="1008"/>
              <a:chExt cx="1200" cy="480"/>
            </a:xfrm>
          </p:grpSpPr>
          <p:sp>
            <p:nvSpPr>
              <p:cNvPr id="111631" name="Line 15"/>
              <p:cNvSpPr>
                <a:spLocks noChangeShapeType="1"/>
              </p:cNvSpPr>
              <p:nvPr/>
            </p:nvSpPr>
            <p:spPr bwMode="auto">
              <a:xfrm>
                <a:off x="1200" y="1008"/>
                <a:ext cx="0" cy="480"/>
              </a:xfrm>
              <a:prstGeom prst="line">
                <a:avLst/>
              </a:prstGeom>
              <a:noFill/>
              <a:ln w="19050">
                <a:solidFill>
                  <a:srgbClr val="FF6600"/>
                </a:solidFill>
                <a:round/>
                <a:headEnd type="none" w="sm" len="lg"/>
                <a:tailEnd type="triangle" w="sm" len="lg"/>
              </a:ln>
              <a:effectLst/>
            </p:spPr>
            <p:txBody>
              <a:bodyPr wrap="none" anchor="ctr"/>
              <a:lstStyle/>
              <a:p>
                <a:endParaRPr lang="zh-CN" altLang="en-US"/>
              </a:p>
            </p:txBody>
          </p:sp>
          <p:sp>
            <p:nvSpPr>
              <p:cNvPr id="111632" name="Line 16"/>
              <p:cNvSpPr>
                <a:spLocks noChangeShapeType="1"/>
              </p:cNvSpPr>
              <p:nvPr/>
            </p:nvSpPr>
            <p:spPr bwMode="auto">
              <a:xfrm>
                <a:off x="1440" y="1008"/>
                <a:ext cx="0" cy="480"/>
              </a:xfrm>
              <a:prstGeom prst="line">
                <a:avLst/>
              </a:prstGeom>
              <a:noFill/>
              <a:ln w="19050">
                <a:solidFill>
                  <a:srgbClr val="FF6600"/>
                </a:solidFill>
                <a:round/>
                <a:headEnd type="none" w="sm" len="lg"/>
                <a:tailEnd type="triangle" w="sm" len="lg"/>
              </a:ln>
              <a:effectLst/>
            </p:spPr>
            <p:txBody>
              <a:bodyPr wrap="none" anchor="ctr"/>
              <a:lstStyle/>
              <a:p>
                <a:endParaRPr lang="zh-CN" altLang="en-US"/>
              </a:p>
            </p:txBody>
          </p:sp>
          <p:sp>
            <p:nvSpPr>
              <p:cNvPr id="111633" name="Line 17"/>
              <p:cNvSpPr>
                <a:spLocks noChangeShapeType="1"/>
              </p:cNvSpPr>
              <p:nvPr/>
            </p:nvSpPr>
            <p:spPr bwMode="auto">
              <a:xfrm>
                <a:off x="1680" y="1008"/>
                <a:ext cx="0" cy="480"/>
              </a:xfrm>
              <a:prstGeom prst="line">
                <a:avLst/>
              </a:prstGeom>
              <a:noFill/>
              <a:ln w="19050">
                <a:solidFill>
                  <a:srgbClr val="FF6600"/>
                </a:solidFill>
                <a:round/>
                <a:headEnd type="none" w="sm" len="lg"/>
                <a:tailEnd type="triangle" w="sm" len="lg"/>
              </a:ln>
              <a:effectLst/>
            </p:spPr>
            <p:txBody>
              <a:bodyPr wrap="none" anchor="ctr"/>
              <a:lstStyle/>
              <a:p>
                <a:endParaRPr lang="zh-CN" altLang="en-US"/>
              </a:p>
            </p:txBody>
          </p:sp>
          <p:sp>
            <p:nvSpPr>
              <p:cNvPr id="111634" name="Line 18"/>
              <p:cNvSpPr>
                <a:spLocks noChangeShapeType="1"/>
              </p:cNvSpPr>
              <p:nvPr/>
            </p:nvSpPr>
            <p:spPr bwMode="auto">
              <a:xfrm>
                <a:off x="1920" y="1008"/>
                <a:ext cx="0" cy="480"/>
              </a:xfrm>
              <a:prstGeom prst="line">
                <a:avLst/>
              </a:prstGeom>
              <a:noFill/>
              <a:ln w="19050">
                <a:solidFill>
                  <a:srgbClr val="FF6600"/>
                </a:solidFill>
                <a:round/>
                <a:headEnd type="none" w="sm" len="lg"/>
                <a:tailEnd type="triangle" w="sm" len="lg"/>
              </a:ln>
              <a:effectLst/>
            </p:spPr>
            <p:txBody>
              <a:bodyPr wrap="none" anchor="ctr"/>
              <a:lstStyle/>
              <a:p>
                <a:endParaRPr lang="zh-CN" altLang="en-US"/>
              </a:p>
            </p:txBody>
          </p:sp>
          <p:sp>
            <p:nvSpPr>
              <p:cNvPr id="111635" name="Line 19"/>
              <p:cNvSpPr>
                <a:spLocks noChangeShapeType="1"/>
              </p:cNvSpPr>
              <p:nvPr/>
            </p:nvSpPr>
            <p:spPr bwMode="auto">
              <a:xfrm>
                <a:off x="2160" y="1008"/>
                <a:ext cx="0" cy="480"/>
              </a:xfrm>
              <a:prstGeom prst="line">
                <a:avLst/>
              </a:prstGeom>
              <a:noFill/>
              <a:ln w="19050">
                <a:solidFill>
                  <a:srgbClr val="FF6600"/>
                </a:solidFill>
                <a:round/>
                <a:headEnd type="none" w="sm" len="lg"/>
                <a:tailEnd type="triangle" w="sm" len="lg"/>
              </a:ln>
              <a:effectLst/>
            </p:spPr>
            <p:txBody>
              <a:bodyPr wrap="none" anchor="ctr"/>
              <a:lstStyle/>
              <a:p>
                <a:endParaRPr lang="zh-CN" altLang="en-US"/>
              </a:p>
            </p:txBody>
          </p:sp>
          <p:sp>
            <p:nvSpPr>
              <p:cNvPr id="111636" name="Line 20"/>
              <p:cNvSpPr>
                <a:spLocks noChangeShapeType="1"/>
              </p:cNvSpPr>
              <p:nvPr/>
            </p:nvSpPr>
            <p:spPr bwMode="auto">
              <a:xfrm>
                <a:off x="960" y="1008"/>
                <a:ext cx="0" cy="480"/>
              </a:xfrm>
              <a:prstGeom prst="line">
                <a:avLst/>
              </a:prstGeom>
              <a:noFill/>
              <a:ln w="19050">
                <a:solidFill>
                  <a:srgbClr val="FF6600"/>
                </a:solidFill>
                <a:round/>
                <a:headEnd type="none" w="sm" len="lg"/>
                <a:tailEnd type="triangle" w="sm" len="lg"/>
              </a:ln>
              <a:effectLst/>
            </p:spPr>
            <p:txBody>
              <a:bodyPr wrap="none" anchor="ctr"/>
              <a:lstStyle/>
              <a:p>
                <a:endParaRPr lang="zh-CN" altLang="en-US"/>
              </a:p>
            </p:txBody>
          </p:sp>
        </p:grpSp>
        <p:grpSp>
          <p:nvGrpSpPr>
            <p:cNvPr id="6" name="Group 21"/>
            <p:cNvGrpSpPr/>
            <p:nvPr/>
          </p:nvGrpSpPr>
          <p:grpSpPr bwMode="auto">
            <a:xfrm>
              <a:off x="3504" y="1440"/>
              <a:ext cx="1200" cy="432"/>
              <a:chOff x="960" y="1008"/>
              <a:chExt cx="1200" cy="480"/>
            </a:xfrm>
          </p:grpSpPr>
          <p:sp>
            <p:nvSpPr>
              <p:cNvPr id="111638" name="Line 22"/>
              <p:cNvSpPr>
                <a:spLocks noChangeShapeType="1"/>
              </p:cNvSpPr>
              <p:nvPr/>
            </p:nvSpPr>
            <p:spPr bwMode="auto">
              <a:xfrm>
                <a:off x="1200" y="1008"/>
                <a:ext cx="0" cy="480"/>
              </a:xfrm>
              <a:prstGeom prst="line">
                <a:avLst/>
              </a:prstGeom>
              <a:noFill/>
              <a:ln w="19050">
                <a:solidFill>
                  <a:srgbClr val="FF6600"/>
                </a:solidFill>
                <a:round/>
                <a:headEnd type="triangle" w="sm" len="lg"/>
                <a:tailEnd type="triangle" w="sm" len="lg"/>
              </a:ln>
              <a:effectLst/>
            </p:spPr>
            <p:txBody>
              <a:bodyPr wrap="none" anchor="ctr"/>
              <a:lstStyle/>
              <a:p>
                <a:endParaRPr lang="zh-CN" altLang="en-US"/>
              </a:p>
            </p:txBody>
          </p:sp>
          <p:sp>
            <p:nvSpPr>
              <p:cNvPr id="111639" name="Line 23"/>
              <p:cNvSpPr>
                <a:spLocks noChangeShapeType="1"/>
              </p:cNvSpPr>
              <p:nvPr/>
            </p:nvSpPr>
            <p:spPr bwMode="auto">
              <a:xfrm>
                <a:off x="1440" y="1008"/>
                <a:ext cx="0" cy="480"/>
              </a:xfrm>
              <a:prstGeom prst="line">
                <a:avLst/>
              </a:prstGeom>
              <a:noFill/>
              <a:ln w="19050">
                <a:solidFill>
                  <a:srgbClr val="FF6600"/>
                </a:solidFill>
                <a:round/>
                <a:headEnd type="triangle" w="sm" len="lg"/>
                <a:tailEnd type="triangle" w="sm" len="lg"/>
              </a:ln>
              <a:effectLst/>
            </p:spPr>
            <p:txBody>
              <a:bodyPr wrap="none" anchor="ctr"/>
              <a:lstStyle/>
              <a:p>
                <a:endParaRPr lang="zh-CN" altLang="en-US"/>
              </a:p>
            </p:txBody>
          </p:sp>
          <p:sp>
            <p:nvSpPr>
              <p:cNvPr id="111640" name="Line 24"/>
              <p:cNvSpPr>
                <a:spLocks noChangeShapeType="1"/>
              </p:cNvSpPr>
              <p:nvPr/>
            </p:nvSpPr>
            <p:spPr bwMode="auto">
              <a:xfrm>
                <a:off x="1680" y="1008"/>
                <a:ext cx="0" cy="480"/>
              </a:xfrm>
              <a:prstGeom prst="line">
                <a:avLst/>
              </a:prstGeom>
              <a:noFill/>
              <a:ln w="19050">
                <a:solidFill>
                  <a:srgbClr val="FF6600"/>
                </a:solidFill>
                <a:round/>
                <a:headEnd type="triangle" w="sm" len="lg"/>
                <a:tailEnd type="triangle" w="sm" len="lg"/>
              </a:ln>
              <a:effectLst/>
            </p:spPr>
            <p:txBody>
              <a:bodyPr wrap="none" anchor="ctr"/>
              <a:lstStyle/>
              <a:p>
                <a:endParaRPr lang="zh-CN" altLang="en-US"/>
              </a:p>
            </p:txBody>
          </p:sp>
          <p:sp>
            <p:nvSpPr>
              <p:cNvPr id="111641" name="Line 25"/>
              <p:cNvSpPr>
                <a:spLocks noChangeShapeType="1"/>
              </p:cNvSpPr>
              <p:nvPr/>
            </p:nvSpPr>
            <p:spPr bwMode="auto">
              <a:xfrm>
                <a:off x="1920" y="1008"/>
                <a:ext cx="0" cy="480"/>
              </a:xfrm>
              <a:prstGeom prst="line">
                <a:avLst/>
              </a:prstGeom>
              <a:noFill/>
              <a:ln w="19050">
                <a:solidFill>
                  <a:srgbClr val="FF6600"/>
                </a:solidFill>
                <a:round/>
                <a:headEnd type="triangle" w="sm" len="lg"/>
                <a:tailEnd type="triangle" w="sm" len="lg"/>
              </a:ln>
              <a:effectLst/>
            </p:spPr>
            <p:txBody>
              <a:bodyPr wrap="none" anchor="ctr"/>
              <a:lstStyle/>
              <a:p>
                <a:endParaRPr lang="zh-CN" altLang="en-US"/>
              </a:p>
            </p:txBody>
          </p:sp>
          <p:sp>
            <p:nvSpPr>
              <p:cNvPr id="111642" name="Line 26"/>
              <p:cNvSpPr>
                <a:spLocks noChangeShapeType="1"/>
              </p:cNvSpPr>
              <p:nvPr/>
            </p:nvSpPr>
            <p:spPr bwMode="auto">
              <a:xfrm>
                <a:off x="2160" y="1008"/>
                <a:ext cx="0" cy="480"/>
              </a:xfrm>
              <a:prstGeom prst="line">
                <a:avLst/>
              </a:prstGeom>
              <a:noFill/>
              <a:ln w="19050">
                <a:solidFill>
                  <a:srgbClr val="FF6600"/>
                </a:solidFill>
                <a:round/>
                <a:headEnd type="triangle" w="sm" len="lg"/>
                <a:tailEnd type="triangle" w="sm" len="lg"/>
              </a:ln>
              <a:effectLst/>
            </p:spPr>
            <p:txBody>
              <a:bodyPr wrap="none" anchor="ctr"/>
              <a:lstStyle/>
              <a:p>
                <a:endParaRPr lang="zh-CN" altLang="en-US"/>
              </a:p>
            </p:txBody>
          </p:sp>
          <p:sp>
            <p:nvSpPr>
              <p:cNvPr id="111643" name="Line 27"/>
              <p:cNvSpPr>
                <a:spLocks noChangeShapeType="1"/>
              </p:cNvSpPr>
              <p:nvPr/>
            </p:nvSpPr>
            <p:spPr bwMode="auto">
              <a:xfrm>
                <a:off x="960" y="1008"/>
                <a:ext cx="0" cy="480"/>
              </a:xfrm>
              <a:prstGeom prst="line">
                <a:avLst/>
              </a:prstGeom>
              <a:noFill/>
              <a:ln w="19050">
                <a:solidFill>
                  <a:srgbClr val="FF6600"/>
                </a:solidFill>
                <a:round/>
                <a:headEnd type="triangle" w="sm" len="lg"/>
                <a:tailEnd type="triangle" w="sm" len="lg"/>
              </a:ln>
              <a:effectLst/>
            </p:spPr>
            <p:txBody>
              <a:bodyPr wrap="none" anchor="ctr"/>
              <a:lstStyle/>
              <a:p>
                <a:endParaRPr lang="zh-CN" altLang="en-US"/>
              </a:p>
            </p:txBody>
          </p:sp>
        </p:grpSp>
        <p:grpSp>
          <p:nvGrpSpPr>
            <p:cNvPr id="7" name="Group 28"/>
            <p:cNvGrpSpPr/>
            <p:nvPr/>
          </p:nvGrpSpPr>
          <p:grpSpPr bwMode="auto">
            <a:xfrm>
              <a:off x="3168" y="1440"/>
              <a:ext cx="1968" cy="423"/>
              <a:chOff x="2358" y="768"/>
              <a:chExt cx="2387" cy="528"/>
            </a:xfrm>
          </p:grpSpPr>
          <p:grpSp>
            <p:nvGrpSpPr>
              <p:cNvPr id="8" name="Group 29"/>
              <p:cNvGrpSpPr/>
              <p:nvPr/>
            </p:nvGrpSpPr>
            <p:grpSpPr bwMode="auto">
              <a:xfrm>
                <a:off x="2358" y="768"/>
                <a:ext cx="2386" cy="528"/>
                <a:chOff x="2358" y="768"/>
                <a:chExt cx="2386" cy="528"/>
              </a:xfrm>
            </p:grpSpPr>
            <p:sp>
              <p:nvSpPr>
                <p:cNvPr id="111646" name="Arc 30"/>
                <p:cNvSpPr/>
                <p:nvPr/>
              </p:nvSpPr>
              <p:spPr bwMode="auto">
                <a:xfrm>
                  <a:off x="2358" y="768"/>
                  <a:ext cx="2385" cy="528"/>
                </a:xfrm>
                <a:custGeom>
                  <a:avLst/>
                  <a:gdLst>
                    <a:gd name="G0" fmla="+- 21082 0 0"/>
                    <a:gd name="G1" fmla="+- 0 0 0"/>
                    <a:gd name="G2" fmla="+- 21600 0 0"/>
                    <a:gd name="T0" fmla="*/ 42329 w 42329"/>
                    <a:gd name="T1" fmla="*/ 3890 h 21600"/>
                    <a:gd name="T2" fmla="*/ 0 w 42329"/>
                    <a:gd name="T3" fmla="*/ 4704 h 21600"/>
                    <a:gd name="T4" fmla="*/ 21082 w 42329"/>
                    <a:gd name="T5" fmla="*/ 0 h 21600"/>
                  </a:gdLst>
                  <a:ahLst/>
                  <a:cxnLst>
                    <a:cxn ang="0">
                      <a:pos x="T0" y="T1"/>
                    </a:cxn>
                    <a:cxn ang="0">
                      <a:pos x="T2" y="T3"/>
                    </a:cxn>
                    <a:cxn ang="0">
                      <a:pos x="T4" y="T5"/>
                    </a:cxn>
                  </a:cxnLst>
                  <a:rect l="0" t="0" r="r" b="b"/>
                  <a:pathLst>
                    <a:path w="42329" h="21600" fill="none" extrusionOk="0">
                      <a:moveTo>
                        <a:pt x="42328" y="3889"/>
                      </a:moveTo>
                      <a:cubicBezTo>
                        <a:pt x="40450" y="14148"/>
                        <a:pt x="31510" y="21599"/>
                        <a:pt x="21082" y="21600"/>
                      </a:cubicBezTo>
                      <a:cubicBezTo>
                        <a:pt x="10965" y="21600"/>
                        <a:pt x="2203" y="14577"/>
                        <a:pt x="0" y="4703"/>
                      </a:cubicBezTo>
                    </a:path>
                    <a:path w="42329" h="21600" stroke="0" extrusionOk="0">
                      <a:moveTo>
                        <a:pt x="42328" y="3889"/>
                      </a:moveTo>
                      <a:cubicBezTo>
                        <a:pt x="40450" y="14148"/>
                        <a:pt x="31510" y="21599"/>
                        <a:pt x="21082" y="21600"/>
                      </a:cubicBezTo>
                      <a:cubicBezTo>
                        <a:pt x="10965" y="21600"/>
                        <a:pt x="2203" y="14577"/>
                        <a:pt x="0" y="4703"/>
                      </a:cubicBezTo>
                      <a:lnTo>
                        <a:pt x="21082" y="0"/>
                      </a:lnTo>
                      <a:close/>
                    </a:path>
                  </a:pathLst>
                </a:custGeom>
                <a:solidFill>
                  <a:srgbClr val="66FFFF">
                    <a:alpha val="50000"/>
                  </a:srgbClr>
                </a:solidFill>
                <a:ln w="12700" cap="rnd">
                  <a:solidFill>
                    <a:schemeClr val="tx1"/>
                  </a:solidFill>
                  <a:round/>
                  <a:headEnd type="none" w="sm" len="lg"/>
                  <a:tailEnd type="none" w="sm" len="lg"/>
                </a:ln>
                <a:effectLst/>
              </p:spPr>
              <p:txBody>
                <a:bodyPr wrap="none" anchor="ctr"/>
                <a:lstStyle/>
                <a:p>
                  <a:endParaRPr lang="zh-CN" altLang="en-US"/>
                </a:p>
              </p:txBody>
            </p:sp>
            <p:sp>
              <p:nvSpPr>
                <p:cNvPr id="111647" name="Rectangle 31"/>
                <p:cNvSpPr>
                  <a:spLocks noChangeArrowheads="1"/>
                </p:cNvSpPr>
                <p:nvPr/>
              </p:nvSpPr>
              <p:spPr bwMode="auto">
                <a:xfrm>
                  <a:off x="2367" y="768"/>
                  <a:ext cx="2377" cy="158"/>
                </a:xfrm>
                <a:prstGeom prst="rect">
                  <a:avLst/>
                </a:prstGeom>
                <a:solidFill>
                  <a:srgbClr val="66FFFF">
                    <a:alpha val="50000"/>
                  </a:srgbClr>
                </a:solidFill>
                <a:ln w="9525">
                  <a:noFill/>
                  <a:miter lim="800000"/>
                </a:ln>
                <a:effectLst/>
              </p:spPr>
              <p:txBody>
                <a:bodyPr wrap="none" anchor="ctr"/>
                <a:lstStyle/>
                <a:p>
                  <a:endParaRPr lang="zh-CN" altLang="en-US"/>
                </a:p>
              </p:txBody>
            </p:sp>
          </p:grpSp>
          <p:sp>
            <p:nvSpPr>
              <p:cNvPr id="111648" name="Freeform 32"/>
              <p:cNvSpPr/>
              <p:nvPr/>
            </p:nvSpPr>
            <p:spPr bwMode="auto">
              <a:xfrm>
                <a:off x="2367" y="768"/>
                <a:ext cx="2378" cy="159"/>
              </a:xfrm>
              <a:custGeom>
                <a:avLst/>
                <a:gdLst/>
                <a:ahLst/>
                <a:cxnLst>
                  <a:cxn ang="0">
                    <a:pos x="0" y="79"/>
                  </a:cxn>
                  <a:cxn ang="0">
                    <a:pos x="0" y="0"/>
                  </a:cxn>
                  <a:cxn ang="0">
                    <a:pos x="2377" y="0"/>
                  </a:cxn>
                  <a:cxn ang="0">
                    <a:pos x="2377" y="158"/>
                  </a:cxn>
                </a:cxnLst>
                <a:rect l="0" t="0" r="r" b="b"/>
                <a:pathLst>
                  <a:path w="2378" h="159">
                    <a:moveTo>
                      <a:pt x="0" y="79"/>
                    </a:moveTo>
                    <a:lnTo>
                      <a:pt x="0" y="0"/>
                    </a:lnTo>
                    <a:lnTo>
                      <a:pt x="2377" y="0"/>
                    </a:lnTo>
                    <a:lnTo>
                      <a:pt x="2377" y="158"/>
                    </a:lnTo>
                  </a:path>
                </a:pathLst>
              </a:custGeom>
              <a:noFill/>
              <a:ln w="12700" cap="rnd" cmpd="sng">
                <a:solidFill>
                  <a:schemeClr val="tx1"/>
                </a:solidFill>
                <a:prstDash val="solid"/>
                <a:round/>
                <a:headEnd type="none" w="sm" len="lg"/>
                <a:tailEnd type="none" w="sm" len="lg"/>
              </a:ln>
              <a:effectLst/>
            </p:spPr>
            <p:txBody>
              <a:bodyPr/>
              <a:lstStyle/>
              <a:p>
                <a:endParaRPr lang="zh-CN" altLang="en-US"/>
              </a:p>
            </p:txBody>
          </p:sp>
        </p:grpSp>
        <p:graphicFrame>
          <p:nvGraphicFramePr>
            <p:cNvPr id="111649" name="Object 33"/>
            <p:cNvGraphicFramePr>
              <a:graphicFrameLocks noChangeAspect="1"/>
            </p:cNvGraphicFramePr>
            <p:nvPr/>
          </p:nvGraphicFramePr>
          <p:xfrm>
            <a:off x="3197" y="1344"/>
            <a:ext cx="259" cy="384"/>
          </p:xfrm>
          <a:graphic>
            <a:graphicData uri="http://schemas.openxmlformats.org/presentationml/2006/ole">
              <mc:AlternateContent xmlns:mc="http://schemas.openxmlformats.org/markup-compatibility/2006">
                <mc:Choice xmlns:v="urn:schemas-microsoft-com:vml" Requires="v">
                  <p:oleObj spid="_x0000_s176145" name="公式" r:id="rId9" imgW="215900" imgH="316865" progId="Equation.3">
                    <p:embed/>
                  </p:oleObj>
                </mc:Choice>
                <mc:Fallback>
                  <p:oleObj name="公式" r:id="rId9" imgW="215900" imgH="316865" progId="Equation.3">
                    <p:embed/>
                    <p:pic>
                      <p:nvPicPr>
                        <p:cNvPr id="111649" name="Object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97" y="1344"/>
                          <a:ext cx="259"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9" name="Group 34"/>
          <p:cNvGrpSpPr/>
          <p:nvPr/>
        </p:nvGrpSpPr>
        <p:grpSpPr bwMode="auto">
          <a:xfrm>
            <a:off x="685800" y="1905000"/>
            <a:ext cx="3581400" cy="4648200"/>
            <a:chOff x="432" y="1008"/>
            <a:chExt cx="2256" cy="2928"/>
          </a:xfrm>
        </p:grpSpPr>
        <p:sp>
          <p:nvSpPr>
            <p:cNvPr id="111651" name="Rectangle 35"/>
            <p:cNvSpPr>
              <a:spLocks noChangeArrowheads="1"/>
            </p:cNvSpPr>
            <p:nvPr/>
          </p:nvSpPr>
          <p:spPr bwMode="auto">
            <a:xfrm>
              <a:off x="432" y="1008"/>
              <a:ext cx="2256" cy="2928"/>
            </a:xfrm>
            <a:prstGeom prst="rect">
              <a:avLst/>
            </a:prstGeom>
            <a:solidFill>
              <a:schemeClr val="bg1"/>
            </a:solidFill>
            <a:ln w="9525">
              <a:solidFill>
                <a:schemeClr val="tx2"/>
              </a:solidFill>
              <a:miter lim="800000"/>
            </a:ln>
            <a:effectLst/>
          </p:spPr>
          <p:txBody>
            <a:bodyPr wrap="none" anchor="ctr"/>
            <a:lstStyle/>
            <a:p>
              <a:endParaRPr lang="zh-CN" altLang="en-US"/>
            </a:p>
          </p:txBody>
        </p:sp>
        <p:grpSp>
          <p:nvGrpSpPr>
            <p:cNvPr id="10" name="Group 36"/>
            <p:cNvGrpSpPr/>
            <p:nvPr/>
          </p:nvGrpSpPr>
          <p:grpSpPr bwMode="auto">
            <a:xfrm>
              <a:off x="672" y="1239"/>
              <a:ext cx="1824" cy="1113"/>
              <a:chOff x="768" y="1008"/>
              <a:chExt cx="1824" cy="1113"/>
            </a:xfrm>
          </p:grpSpPr>
          <p:grpSp>
            <p:nvGrpSpPr>
              <p:cNvPr id="11" name="Group 37"/>
              <p:cNvGrpSpPr/>
              <p:nvPr/>
            </p:nvGrpSpPr>
            <p:grpSpPr bwMode="auto">
              <a:xfrm>
                <a:off x="1056" y="1488"/>
                <a:ext cx="1200" cy="384"/>
                <a:chOff x="960" y="1008"/>
                <a:chExt cx="1200" cy="480"/>
              </a:xfrm>
            </p:grpSpPr>
            <p:sp>
              <p:nvSpPr>
                <p:cNvPr id="111654" name="Line 38"/>
                <p:cNvSpPr>
                  <a:spLocks noChangeShapeType="1"/>
                </p:cNvSpPr>
                <p:nvPr/>
              </p:nvSpPr>
              <p:spPr bwMode="auto">
                <a:xfrm>
                  <a:off x="1200" y="1008"/>
                  <a:ext cx="0" cy="480"/>
                </a:xfrm>
                <a:prstGeom prst="line">
                  <a:avLst/>
                </a:prstGeom>
                <a:noFill/>
                <a:ln w="19050">
                  <a:solidFill>
                    <a:srgbClr val="FF6600"/>
                  </a:solidFill>
                  <a:round/>
                  <a:headEnd type="triangle" w="sm" len="lg"/>
                  <a:tailEnd type="triangle" w="sm" len="lg"/>
                </a:ln>
                <a:effectLst/>
              </p:spPr>
              <p:txBody>
                <a:bodyPr wrap="none" anchor="ctr"/>
                <a:lstStyle/>
                <a:p>
                  <a:endParaRPr lang="zh-CN" altLang="en-US"/>
                </a:p>
              </p:txBody>
            </p:sp>
            <p:sp>
              <p:nvSpPr>
                <p:cNvPr id="111655" name="Line 39"/>
                <p:cNvSpPr>
                  <a:spLocks noChangeShapeType="1"/>
                </p:cNvSpPr>
                <p:nvPr/>
              </p:nvSpPr>
              <p:spPr bwMode="auto">
                <a:xfrm>
                  <a:off x="1440" y="1008"/>
                  <a:ext cx="0" cy="480"/>
                </a:xfrm>
                <a:prstGeom prst="line">
                  <a:avLst/>
                </a:prstGeom>
                <a:noFill/>
                <a:ln w="19050">
                  <a:solidFill>
                    <a:srgbClr val="FF6600"/>
                  </a:solidFill>
                  <a:round/>
                  <a:headEnd type="triangle" w="sm" len="lg"/>
                  <a:tailEnd type="triangle" w="sm" len="lg"/>
                </a:ln>
                <a:effectLst/>
              </p:spPr>
              <p:txBody>
                <a:bodyPr wrap="none" anchor="ctr"/>
                <a:lstStyle/>
                <a:p>
                  <a:endParaRPr lang="zh-CN" altLang="en-US"/>
                </a:p>
              </p:txBody>
            </p:sp>
            <p:sp>
              <p:nvSpPr>
                <p:cNvPr id="111656" name="Line 40"/>
                <p:cNvSpPr>
                  <a:spLocks noChangeShapeType="1"/>
                </p:cNvSpPr>
                <p:nvPr/>
              </p:nvSpPr>
              <p:spPr bwMode="auto">
                <a:xfrm>
                  <a:off x="1680" y="1008"/>
                  <a:ext cx="0" cy="480"/>
                </a:xfrm>
                <a:prstGeom prst="line">
                  <a:avLst/>
                </a:prstGeom>
                <a:noFill/>
                <a:ln w="19050">
                  <a:solidFill>
                    <a:srgbClr val="FF6600"/>
                  </a:solidFill>
                  <a:round/>
                  <a:headEnd type="triangle" w="sm" len="lg"/>
                  <a:tailEnd type="triangle" w="sm" len="lg"/>
                </a:ln>
                <a:effectLst/>
              </p:spPr>
              <p:txBody>
                <a:bodyPr wrap="none" anchor="ctr"/>
                <a:lstStyle/>
                <a:p>
                  <a:endParaRPr lang="zh-CN" altLang="en-US"/>
                </a:p>
              </p:txBody>
            </p:sp>
            <p:sp>
              <p:nvSpPr>
                <p:cNvPr id="111657" name="Line 41"/>
                <p:cNvSpPr>
                  <a:spLocks noChangeShapeType="1"/>
                </p:cNvSpPr>
                <p:nvPr/>
              </p:nvSpPr>
              <p:spPr bwMode="auto">
                <a:xfrm>
                  <a:off x="1920" y="1008"/>
                  <a:ext cx="0" cy="480"/>
                </a:xfrm>
                <a:prstGeom prst="line">
                  <a:avLst/>
                </a:prstGeom>
                <a:noFill/>
                <a:ln w="19050">
                  <a:solidFill>
                    <a:srgbClr val="FF6600"/>
                  </a:solidFill>
                  <a:round/>
                  <a:headEnd type="triangle" w="sm" len="lg"/>
                  <a:tailEnd type="triangle" w="sm" len="lg"/>
                </a:ln>
                <a:effectLst/>
              </p:spPr>
              <p:txBody>
                <a:bodyPr wrap="none" anchor="ctr"/>
                <a:lstStyle/>
                <a:p>
                  <a:endParaRPr lang="zh-CN" altLang="en-US"/>
                </a:p>
              </p:txBody>
            </p:sp>
            <p:sp>
              <p:nvSpPr>
                <p:cNvPr id="111658" name="Line 42"/>
                <p:cNvSpPr>
                  <a:spLocks noChangeShapeType="1"/>
                </p:cNvSpPr>
                <p:nvPr/>
              </p:nvSpPr>
              <p:spPr bwMode="auto">
                <a:xfrm>
                  <a:off x="2160" y="1008"/>
                  <a:ext cx="0" cy="480"/>
                </a:xfrm>
                <a:prstGeom prst="line">
                  <a:avLst/>
                </a:prstGeom>
                <a:noFill/>
                <a:ln w="19050">
                  <a:solidFill>
                    <a:srgbClr val="FF6600"/>
                  </a:solidFill>
                  <a:round/>
                  <a:headEnd type="triangle" w="sm" len="lg"/>
                  <a:tailEnd type="triangle" w="sm" len="lg"/>
                </a:ln>
                <a:effectLst/>
              </p:spPr>
              <p:txBody>
                <a:bodyPr wrap="none" anchor="ctr"/>
                <a:lstStyle/>
                <a:p>
                  <a:endParaRPr lang="zh-CN" altLang="en-US"/>
                </a:p>
              </p:txBody>
            </p:sp>
            <p:sp>
              <p:nvSpPr>
                <p:cNvPr id="111659" name="Line 43"/>
                <p:cNvSpPr>
                  <a:spLocks noChangeShapeType="1"/>
                </p:cNvSpPr>
                <p:nvPr/>
              </p:nvSpPr>
              <p:spPr bwMode="auto">
                <a:xfrm>
                  <a:off x="960" y="1008"/>
                  <a:ext cx="0" cy="480"/>
                </a:xfrm>
                <a:prstGeom prst="line">
                  <a:avLst/>
                </a:prstGeom>
                <a:noFill/>
                <a:ln w="19050">
                  <a:solidFill>
                    <a:srgbClr val="FF6600"/>
                  </a:solidFill>
                  <a:round/>
                  <a:headEnd type="triangle" w="sm" len="lg"/>
                  <a:tailEnd type="triangle" w="sm" len="lg"/>
                </a:ln>
                <a:effectLst/>
              </p:spPr>
              <p:txBody>
                <a:bodyPr wrap="none" anchor="ctr"/>
                <a:lstStyle/>
                <a:p>
                  <a:endParaRPr lang="zh-CN" altLang="en-US"/>
                </a:p>
              </p:txBody>
            </p:sp>
          </p:grpSp>
          <p:sp>
            <p:nvSpPr>
              <p:cNvPr id="111660" name="Rectangle 44"/>
              <p:cNvSpPr>
                <a:spLocks noChangeArrowheads="1"/>
              </p:cNvSpPr>
              <p:nvPr/>
            </p:nvSpPr>
            <p:spPr bwMode="auto">
              <a:xfrm>
                <a:off x="768" y="1861"/>
                <a:ext cx="1824" cy="230"/>
              </a:xfrm>
              <a:prstGeom prst="rect">
                <a:avLst/>
              </a:prstGeom>
              <a:solidFill>
                <a:srgbClr val="66FFFF">
                  <a:alpha val="50000"/>
                </a:srgbClr>
              </a:solidFill>
              <a:ln w="12700">
                <a:solidFill>
                  <a:schemeClr val="tx1"/>
                </a:solidFill>
                <a:miter lim="800000"/>
              </a:ln>
              <a:effectLst/>
            </p:spPr>
            <p:txBody>
              <a:bodyPr wrap="none" anchor="ctr"/>
              <a:lstStyle/>
              <a:p>
                <a:endParaRPr lang="zh-CN" altLang="en-US"/>
              </a:p>
            </p:txBody>
          </p:sp>
          <p:grpSp>
            <p:nvGrpSpPr>
              <p:cNvPr id="12" name="Group 45"/>
              <p:cNvGrpSpPr/>
              <p:nvPr/>
            </p:nvGrpSpPr>
            <p:grpSpPr bwMode="auto">
              <a:xfrm>
                <a:off x="768" y="1488"/>
                <a:ext cx="1780" cy="365"/>
                <a:chOff x="2358" y="768"/>
                <a:chExt cx="2387" cy="528"/>
              </a:xfrm>
            </p:grpSpPr>
            <p:grpSp>
              <p:nvGrpSpPr>
                <p:cNvPr id="13" name="Group 46"/>
                <p:cNvGrpSpPr/>
                <p:nvPr/>
              </p:nvGrpSpPr>
              <p:grpSpPr bwMode="auto">
                <a:xfrm>
                  <a:off x="2358" y="768"/>
                  <a:ext cx="2386" cy="528"/>
                  <a:chOff x="2358" y="768"/>
                  <a:chExt cx="2386" cy="528"/>
                </a:xfrm>
              </p:grpSpPr>
              <p:sp>
                <p:nvSpPr>
                  <p:cNvPr id="111663" name="Arc 47"/>
                  <p:cNvSpPr/>
                  <p:nvPr/>
                </p:nvSpPr>
                <p:spPr bwMode="auto">
                  <a:xfrm>
                    <a:off x="2358" y="768"/>
                    <a:ext cx="2385" cy="528"/>
                  </a:xfrm>
                  <a:custGeom>
                    <a:avLst/>
                    <a:gdLst>
                      <a:gd name="G0" fmla="+- 21082 0 0"/>
                      <a:gd name="G1" fmla="+- 0 0 0"/>
                      <a:gd name="G2" fmla="+- 21600 0 0"/>
                      <a:gd name="T0" fmla="*/ 42329 w 42329"/>
                      <a:gd name="T1" fmla="*/ 3890 h 21600"/>
                      <a:gd name="T2" fmla="*/ 0 w 42329"/>
                      <a:gd name="T3" fmla="*/ 4704 h 21600"/>
                      <a:gd name="T4" fmla="*/ 21082 w 42329"/>
                      <a:gd name="T5" fmla="*/ 0 h 21600"/>
                    </a:gdLst>
                    <a:ahLst/>
                    <a:cxnLst>
                      <a:cxn ang="0">
                        <a:pos x="T0" y="T1"/>
                      </a:cxn>
                      <a:cxn ang="0">
                        <a:pos x="T2" y="T3"/>
                      </a:cxn>
                      <a:cxn ang="0">
                        <a:pos x="T4" y="T5"/>
                      </a:cxn>
                    </a:cxnLst>
                    <a:rect l="0" t="0" r="r" b="b"/>
                    <a:pathLst>
                      <a:path w="42329" h="21600" fill="none" extrusionOk="0">
                        <a:moveTo>
                          <a:pt x="42328" y="3889"/>
                        </a:moveTo>
                        <a:cubicBezTo>
                          <a:pt x="40450" y="14148"/>
                          <a:pt x="31510" y="21599"/>
                          <a:pt x="21082" y="21600"/>
                        </a:cubicBezTo>
                        <a:cubicBezTo>
                          <a:pt x="10965" y="21600"/>
                          <a:pt x="2203" y="14577"/>
                          <a:pt x="0" y="4703"/>
                        </a:cubicBezTo>
                      </a:path>
                      <a:path w="42329" h="21600" stroke="0" extrusionOk="0">
                        <a:moveTo>
                          <a:pt x="42328" y="3889"/>
                        </a:moveTo>
                        <a:cubicBezTo>
                          <a:pt x="40450" y="14148"/>
                          <a:pt x="31510" y="21599"/>
                          <a:pt x="21082" y="21600"/>
                        </a:cubicBezTo>
                        <a:cubicBezTo>
                          <a:pt x="10965" y="21600"/>
                          <a:pt x="2203" y="14577"/>
                          <a:pt x="0" y="4703"/>
                        </a:cubicBezTo>
                        <a:lnTo>
                          <a:pt x="21082" y="0"/>
                        </a:lnTo>
                        <a:close/>
                      </a:path>
                    </a:pathLst>
                  </a:custGeom>
                  <a:solidFill>
                    <a:srgbClr val="66FFFF">
                      <a:alpha val="50000"/>
                    </a:srgbClr>
                  </a:solidFill>
                  <a:ln w="12700" cap="rnd">
                    <a:solidFill>
                      <a:schemeClr val="tx1"/>
                    </a:solidFill>
                    <a:round/>
                    <a:headEnd type="none" w="sm" len="lg"/>
                    <a:tailEnd type="none" w="sm" len="lg"/>
                  </a:ln>
                  <a:effectLst/>
                </p:spPr>
                <p:txBody>
                  <a:bodyPr wrap="none" anchor="ctr"/>
                  <a:lstStyle/>
                  <a:p>
                    <a:endParaRPr lang="zh-CN" altLang="en-US"/>
                  </a:p>
                </p:txBody>
              </p:sp>
              <p:sp>
                <p:nvSpPr>
                  <p:cNvPr id="111664" name="Rectangle 48"/>
                  <p:cNvSpPr>
                    <a:spLocks noChangeArrowheads="1"/>
                  </p:cNvSpPr>
                  <p:nvPr/>
                </p:nvSpPr>
                <p:spPr bwMode="auto">
                  <a:xfrm>
                    <a:off x="2367" y="768"/>
                    <a:ext cx="2377" cy="158"/>
                  </a:xfrm>
                  <a:prstGeom prst="rect">
                    <a:avLst/>
                  </a:prstGeom>
                  <a:solidFill>
                    <a:srgbClr val="66FFFF">
                      <a:alpha val="50000"/>
                    </a:srgbClr>
                  </a:solidFill>
                  <a:ln w="9525">
                    <a:noFill/>
                    <a:miter lim="800000"/>
                  </a:ln>
                  <a:effectLst/>
                </p:spPr>
                <p:txBody>
                  <a:bodyPr wrap="none" anchor="ctr"/>
                  <a:lstStyle/>
                  <a:p>
                    <a:endParaRPr lang="zh-CN" altLang="en-US"/>
                  </a:p>
                </p:txBody>
              </p:sp>
            </p:grpSp>
            <p:sp>
              <p:nvSpPr>
                <p:cNvPr id="111665" name="Freeform 49"/>
                <p:cNvSpPr/>
                <p:nvPr/>
              </p:nvSpPr>
              <p:spPr bwMode="auto">
                <a:xfrm>
                  <a:off x="2367" y="768"/>
                  <a:ext cx="2378" cy="159"/>
                </a:xfrm>
                <a:custGeom>
                  <a:avLst/>
                  <a:gdLst/>
                  <a:ahLst/>
                  <a:cxnLst>
                    <a:cxn ang="0">
                      <a:pos x="0" y="79"/>
                    </a:cxn>
                    <a:cxn ang="0">
                      <a:pos x="0" y="0"/>
                    </a:cxn>
                    <a:cxn ang="0">
                      <a:pos x="2377" y="0"/>
                    </a:cxn>
                    <a:cxn ang="0">
                      <a:pos x="2377" y="158"/>
                    </a:cxn>
                  </a:cxnLst>
                  <a:rect l="0" t="0" r="r" b="b"/>
                  <a:pathLst>
                    <a:path w="2378" h="159">
                      <a:moveTo>
                        <a:pt x="0" y="79"/>
                      </a:moveTo>
                      <a:lnTo>
                        <a:pt x="0" y="0"/>
                      </a:lnTo>
                      <a:lnTo>
                        <a:pt x="2377" y="0"/>
                      </a:lnTo>
                      <a:lnTo>
                        <a:pt x="2377" y="158"/>
                      </a:lnTo>
                    </a:path>
                  </a:pathLst>
                </a:custGeom>
                <a:noFill/>
                <a:ln w="12700" cap="rnd" cmpd="sng">
                  <a:solidFill>
                    <a:schemeClr val="tx1"/>
                  </a:solidFill>
                  <a:prstDash val="solid"/>
                  <a:round/>
                  <a:headEnd type="none" w="sm" len="lg"/>
                  <a:tailEnd type="none" w="sm" len="lg"/>
                </a:ln>
                <a:effectLst/>
              </p:spPr>
              <p:txBody>
                <a:bodyPr/>
                <a:lstStyle/>
                <a:p>
                  <a:endParaRPr lang="zh-CN" altLang="en-US"/>
                </a:p>
              </p:txBody>
            </p:sp>
          </p:grpSp>
          <p:graphicFrame>
            <p:nvGraphicFramePr>
              <p:cNvPr id="111666" name="Object 50"/>
              <p:cNvGraphicFramePr>
                <a:graphicFrameLocks noChangeAspect="1"/>
              </p:cNvGraphicFramePr>
              <p:nvPr/>
            </p:nvGraphicFramePr>
            <p:xfrm>
              <a:off x="1168" y="1529"/>
              <a:ext cx="247" cy="249"/>
            </p:xfrm>
            <a:graphic>
              <a:graphicData uri="http://schemas.openxmlformats.org/presentationml/2006/ole">
                <mc:AlternateContent xmlns:mc="http://schemas.openxmlformats.org/markup-compatibility/2006">
                  <mc:Choice xmlns:v="urn:schemas-microsoft-com:vml" Requires="v">
                    <p:oleObj spid="_x0000_s176146" name="公式" r:id="rId11" imgW="177800" imgH="190500" progId="Equation.3">
                      <p:embed/>
                    </p:oleObj>
                  </mc:Choice>
                  <mc:Fallback>
                    <p:oleObj name="公式" r:id="rId11" imgW="177800" imgH="190500" progId="Equation.3">
                      <p:embed/>
                      <p:pic>
                        <p:nvPicPr>
                          <p:cNvPr id="111666" name="Object 5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68" y="1529"/>
                            <a:ext cx="247" cy="2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1667" name="Object 51"/>
              <p:cNvGraphicFramePr>
                <a:graphicFrameLocks noChangeAspect="1"/>
              </p:cNvGraphicFramePr>
              <p:nvPr/>
            </p:nvGraphicFramePr>
            <p:xfrm>
              <a:off x="1152" y="1872"/>
              <a:ext cx="247" cy="249"/>
            </p:xfrm>
            <a:graphic>
              <a:graphicData uri="http://schemas.openxmlformats.org/presentationml/2006/ole">
                <mc:AlternateContent xmlns:mc="http://schemas.openxmlformats.org/markup-compatibility/2006">
                  <mc:Choice xmlns:v="urn:schemas-microsoft-com:vml" Requires="v">
                    <p:oleObj spid="_x0000_s176147" name="公式" r:id="rId13" imgW="177800" imgH="190500" progId="Equation.3">
                      <p:embed/>
                    </p:oleObj>
                  </mc:Choice>
                  <mc:Fallback>
                    <p:oleObj name="公式" r:id="rId13" imgW="177800" imgH="190500" progId="Equation.3">
                      <p:embed/>
                      <p:pic>
                        <p:nvPicPr>
                          <p:cNvPr id="111667" name="Object 5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52" y="1872"/>
                            <a:ext cx="247" cy="2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 name="Group 52"/>
              <p:cNvGrpSpPr/>
              <p:nvPr/>
            </p:nvGrpSpPr>
            <p:grpSpPr bwMode="auto">
              <a:xfrm>
                <a:off x="1056" y="1008"/>
                <a:ext cx="1200" cy="480"/>
                <a:chOff x="960" y="1008"/>
                <a:chExt cx="1200" cy="480"/>
              </a:xfrm>
            </p:grpSpPr>
            <p:sp>
              <p:nvSpPr>
                <p:cNvPr id="111669" name="Line 53"/>
                <p:cNvSpPr>
                  <a:spLocks noChangeShapeType="1"/>
                </p:cNvSpPr>
                <p:nvPr/>
              </p:nvSpPr>
              <p:spPr bwMode="auto">
                <a:xfrm>
                  <a:off x="1200" y="1008"/>
                  <a:ext cx="0" cy="480"/>
                </a:xfrm>
                <a:prstGeom prst="line">
                  <a:avLst/>
                </a:prstGeom>
                <a:noFill/>
                <a:ln w="19050">
                  <a:solidFill>
                    <a:srgbClr val="FF6600"/>
                  </a:solidFill>
                  <a:round/>
                  <a:headEnd type="none" w="sm" len="lg"/>
                  <a:tailEnd type="triangle" w="sm" len="lg"/>
                </a:ln>
                <a:effectLst/>
              </p:spPr>
              <p:txBody>
                <a:bodyPr wrap="none" anchor="ctr"/>
                <a:lstStyle/>
                <a:p>
                  <a:endParaRPr lang="zh-CN" altLang="en-US"/>
                </a:p>
              </p:txBody>
            </p:sp>
            <p:sp>
              <p:nvSpPr>
                <p:cNvPr id="111670" name="Line 54"/>
                <p:cNvSpPr>
                  <a:spLocks noChangeShapeType="1"/>
                </p:cNvSpPr>
                <p:nvPr/>
              </p:nvSpPr>
              <p:spPr bwMode="auto">
                <a:xfrm>
                  <a:off x="1440" y="1008"/>
                  <a:ext cx="0" cy="480"/>
                </a:xfrm>
                <a:prstGeom prst="line">
                  <a:avLst/>
                </a:prstGeom>
                <a:noFill/>
                <a:ln w="19050">
                  <a:solidFill>
                    <a:srgbClr val="FF6600"/>
                  </a:solidFill>
                  <a:round/>
                  <a:headEnd type="none" w="sm" len="lg"/>
                  <a:tailEnd type="triangle" w="sm" len="lg"/>
                </a:ln>
                <a:effectLst/>
              </p:spPr>
              <p:txBody>
                <a:bodyPr wrap="none" anchor="ctr"/>
                <a:lstStyle/>
                <a:p>
                  <a:endParaRPr lang="zh-CN" altLang="en-US"/>
                </a:p>
              </p:txBody>
            </p:sp>
            <p:sp>
              <p:nvSpPr>
                <p:cNvPr id="111671" name="Line 55"/>
                <p:cNvSpPr>
                  <a:spLocks noChangeShapeType="1"/>
                </p:cNvSpPr>
                <p:nvPr/>
              </p:nvSpPr>
              <p:spPr bwMode="auto">
                <a:xfrm>
                  <a:off x="1680" y="1008"/>
                  <a:ext cx="0" cy="480"/>
                </a:xfrm>
                <a:prstGeom prst="line">
                  <a:avLst/>
                </a:prstGeom>
                <a:noFill/>
                <a:ln w="19050">
                  <a:solidFill>
                    <a:srgbClr val="FF6600"/>
                  </a:solidFill>
                  <a:round/>
                  <a:headEnd type="none" w="sm" len="lg"/>
                  <a:tailEnd type="triangle" w="sm" len="lg"/>
                </a:ln>
                <a:effectLst/>
              </p:spPr>
              <p:txBody>
                <a:bodyPr wrap="none" anchor="ctr"/>
                <a:lstStyle/>
                <a:p>
                  <a:endParaRPr lang="zh-CN" altLang="en-US"/>
                </a:p>
              </p:txBody>
            </p:sp>
            <p:sp>
              <p:nvSpPr>
                <p:cNvPr id="111672" name="Line 56"/>
                <p:cNvSpPr>
                  <a:spLocks noChangeShapeType="1"/>
                </p:cNvSpPr>
                <p:nvPr/>
              </p:nvSpPr>
              <p:spPr bwMode="auto">
                <a:xfrm>
                  <a:off x="1920" y="1008"/>
                  <a:ext cx="0" cy="480"/>
                </a:xfrm>
                <a:prstGeom prst="line">
                  <a:avLst/>
                </a:prstGeom>
                <a:noFill/>
                <a:ln w="19050">
                  <a:solidFill>
                    <a:srgbClr val="FF6600"/>
                  </a:solidFill>
                  <a:round/>
                  <a:headEnd type="none" w="sm" len="lg"/>
                  <a:tailEnd type="triangle" w="sm" len="lg"/>
                </a:ln>
                <a:effectLst/>
              </p:spPr>
              <p:txBody>
                <a:bodyPr wrap="none" anchor="ctr"/>
                <a:lstStyle/>
                <a:p>
                  <a:endParaRPr lang="zh-CN" altLang="en-US"/>
                </a:p>
              </p:txBody>
            </p:sp>
            <p:sp>
              <p:nvSpPr>
                <p:cNvPr id="111673" name="Line 57"/>
                <p:cNvSpPr>
                  <a:spLocks noChangeShapeType="1"/>
                </p:cNvSpPr>
                <p:nvPr/>
              </p:nvSpPr>
              <p:spPr bwMode="auto">
                <a:xfrm>
                  <a:off x="2160" y="1008"/>
                  <a:ext cx="0" cy="480"/>
                </a:xfrm>
                <a:prstGeom prst="line">
                  <a:avLst/>
                </a:prstGeom>
                <a:noFill/>
                <a:ln w="19050">
                  <a:solidFill>
                    <a:srgbClr val="FF6600"/>
                  </a:solidFill>
                  <a:round/>
                  <a:headEnd type="none" w="sm" len="lg"/>
                  <a:tailEnd type="triangle" w="sm" len="lg"/>
                </a:ln>
                <a:effectLst/>
              </p:spPr>
              <p:txBody>
                <a:bodyPr wrap="none" anchor="ctr"/>
                <a:lstStyle/>
                <a:p>
                  <a:endParaRPr lang="zh-CN" altLang="en-US"/>
                </a:p>
              </p:txBody>
            </p:sp>
            <p:sp>
              <p:nvSpPr>
                <p:cNvPr id="111674" name="Line 58"/>
                <p:cNvSpPr>
                  <a:spLocks noChangeShapeType="1"/>
                </p:cNvSpPr>
                <p:nvPr/>
              </p:nvSpPr>
              <p:spPr bwMode="auto">
                <a:xfrm>
                  <a:off x="960" y="1008"/>
                  <a:ext cx="0" cy="480"/>
                </a:xfrm>
                <a:prstGeom prst="line">
                  <a:avLst/>
                </a:prstGeom>
                <a:noFill/>
                <a:ln w="19050">
                  <a:solidFill>
                    <a:srgbClr val="FF6600"/>
                  </a:solidFill>
                  <a:round/>
                  <a:headEnd type="none" w="sm" len="lg"/>
                  <a:tailEnd type="triangle" w="sm" len="lg"/>
                </a:ln>
                <a:effectLst/>
              </p:spPr>
              <p:txBody>
                <a:bodyPr wrap="none" anchor="ctr"/>
                <a:lstStyle/>
                <a:p>
                  <a:endParaRPr lang="zh-CN" altLang="en-US"/>
                </a:p>
              </p:txBody>
            </p:sp>
          </p:grpSp>
        </p:grpSp>
      </p:grpSp>
      <p:sp>
        <p:nvSpPr>
          <p:cNvPr id="111675" name="Text Box 59"/>
          <p:cNvSpPr txBox="1">
            <a:spLocks noChangeArrowheads="1"/>
          </p:cNvSpPr>
          <p:nvPr/>
        </p:nvSpPr>
        <p:spPr bwMode="auto">
          <a:xfrm>
            <a:off x="685800" y="1157287"/>
            <a:ext cx="6553200" cy="519113"/>
          </a:xfrm>
          <a:prstGeom prst="rect">
            <a:avLst/>
          </a:prstGeom>
          <a:noFill/>
          <a:ln w="9525">
            <a:noFill/>
            <a:miter lim="800000"/>
          </a:ln>
          <a:effectLst/>
        </p:spPr>
        <p:txBody>
          <a:bodyPr>
            <a:spAutoFit/>
          </a:bodyPr>
          <a:lstStyle/>
          <a:p>
            <a:pPr>
              <a:spcBef>
                <a:spcPct val="50000"/>
              </a:spcBef>
            </a:pPr>
            <a:r>
              <a:rPr lang="en-US" altLang="zh-CN" sz="2800" dirty="0">
                <a:solidFill>
                  <a:srgbClr val="000066"/>
                </a:solidFill>
                <a:latin typeface="黑体" panose="02010609060101010101" pitchFamily="49" charset="-122"/>
                <a:ea typeface="黑体" panose="02010609060101010101" pitchFamily="49" charset="-122"/>
              </a:rPr>
              <a:t>4 </a:t>
            </a:r>
            <a:r>
              <a:rPr lang="zh-CN" altLang="en-US" sz="2800" dirty="0">
                <a:solidFill>
                  <a:srgbClr val="000000"/>
                </a:solidFill>
                <a:latin typeface="黑体" panose="02010609060101010101" pitchFamily="49" charset="-122"/>
                <a:ea typeface="黑体" panose="02010609060101010101" pitchFamily="49" charset="-122"/>
              </a:rPr>
              <a:t>）半波损失需具体问题具体分析</a:t>
            </a:r>
          </a:p>
        </p:txBody>
      </p:sp>
      <p:grpSp>
        <p:nvGrpSpPr>
          <p:cNvPr id="15" name="Group 60"/>
          <p:cNvGrpSpPr/>
          <p:nvPr/>
        </p:nvGrpSpPr>
        <p:grpSpPr bwMode="auto">
          <a:xfrm>
            <a:off x="1447800" y="4267200"/>
            <a:ext cx="2057400" cy="2057400"/>
            <a:chOff x="960" y="2448"/>
            <a:chExt cx="1440" cy="1440"/>
          </a:xfrm>
        </p:grpSpPr>
        <p:sp>
          <p:nvSpPr>
            <p:cNvPr id="111677" name="Oval 61"/>
            <p:cNvSpPr>
              <a:spLocks noChangeArrowheads="1"/>
            </p:cNvSpPr>
            <p:nvPr/>
          </p:nvSpPr>
          <p:spPr bwMode="auto">
            <a:xfrm>
              <a:off x="960" y="2448"/>
              <a:ext cx="1440" cy="1440"/>
            </a:xfrm>
            <a:prstGeom prst="ellipse">
              <a:avLst/>
            </a:prstGeom>
            <a:solidFill>
              <a:srgbClr val="FFCC00"/>
            </a:solidFill>
            <a:ln w="9525">
              <a:noFill/>
              <a:round/>
            </a:ln>
            <a:effectLst/>
          </p:spPr>
          <p:txBody>
            <a:bodyPr wrap="none" anchor="ctr"/>
            <a:lstStyle/>
            <a:p>
              <a:endParaRPr lang="zh-CN" altLang="en-US"/>
            </a:p>
          </p:txBody>
        </p:sp>
        <p:sp>
          <p:nvSpPr>
            <p:cNvPr id="111678" name="Oval 62"/>
            <p:cNvSpPr>
              <a:spLocks noChangeArrowheads="1"/>
            </p:cNvSpPr>
            <p:nvPr/>
          </p:nvSpPr>
          <p:spPr bwMode="auto">
            <a:xfrm>
              <a:off x="992" y="2481"/>
              <a:ext cx="1376" cy="1374"/>
            </a:xfrm>
            <a:prstGeom prst="ellipse">
              <a:avLst/>
            </a:prstGeom>
            <a:solidFill>
              <a:schemeClr val="tx2"/>
            </a:solidFill>
            <a:ln w="9525">
              <a:noFill/>
              <a:round/>
            </a:ln>
            <a:effectLst/>
          </p:spPr>
          <p:txBody>
            <a:bodyPr wrap="none" anchor="ctr"/>
            <a:lstStyle/>
            <a:p>
              <a:endParaRPr lang="zh-CN" altLang="en-US"/>
            </a:p>
          </p:txBody>
        </p:sp>
        <p:sp>
          <p:nvSpPr>
            <p:cNvPr id="111679" name="Oval 63"/>
            <p:cNvSpPr>
              <a:spLocks noChangeArrowheads="1"/>
            </p:cNvSpPr>
            <p:nvPr/>
          </p:nvSpPr>
          <p:spPr bwMode="auto">
            <a:xfrm>
              <a:off x="1025" y="2513"/>
              <a:ext cx="1310" cy="1310"/>
            </a:xfrm>
            <a:prstGeom prst="ellipse">
              <a:avLst/>
            </a:prstGeom>
            <a:solidFill>
              <a:srgbClr val="FFCC00"/>
            </a:solidFill>
            <a:ln w="9525">
              <a:noFill/>
              <a:round/>
            </a:ln>
            <a:effectLst/>
          </p:spPr>
          <p:txBody>
            <a:bodyPr wrap="none" anchor="ctr"/>
            <a:lstStyle/>
            <a:p>
              <a:endParaRPr lang="zh-CN" altLang="en-US"/>
            </a:p>
          </p:txBody>
        </p:sp>
        <p:sp>
          <p:nvSpPr>
            <p:cNvPr id="111680" name="Oval 64"/>
            <p:cNvSpPr>
              <a:spLocks noChangeArrowheads="1"/>
            </p:cNvSpPr>
            <p:nvPr/>
          </p:nvSpPr>
          <p:spPr bwMode="auto">
            <a:xfrm>
              <a:off x="1057" y="2546"/>
              <a:ext cx="1246" cy="1244"/>
            </a:xfrm>
            <a:prstGeom prst="ellipse">
              <a:avLst/>
            </a:prstGeom>
            <a:solidFill>
              <a:schemeClr val="tx2"/>
            </a:solidFill>
            <a:ln w="9525">
              <a:noFill/>
              <a:round/>
            </a:ln>
            <a:effectLst/>
          </p:spPr>
          <p:txBody>
            <a:bodyPr wrap="none" anchor="ctr"/>
            <a:lstStyle/>
            <a:p>
              <a:endParaRPr lang="zh-CN" altLang="en-US"/>
            </a:p>
          </p:txBody>
        </p:sp>
        <p:sp>
          <p:nvSpPr>
            <p:cNvPr id="111681" name="Oval 65"/>
            <p:cNvSpPr>
              <a:spLocks noChangeArrowheads="1"/>
            </p:cNvSpPr>
            <p:nvPr/>
          </p:nvSpPr>
          <p:spPr bwMode="auto">
            <a:xfrm>
              <a:off x="1090" y="2578"/>
              <a:ext cx="1180" cy="1180"/>
            </a:xfrm>
            <a:prstGeom prst="ellipse">
              <a:avLst/>
            </a:prstGeom>
            <a:solidFill>
              <a:srgbClr val="FFCC00"/>
            </a:solidFill>
            <a:ln w="9525">
              <a:noFill/>
              <a:round/>
            </a:ln>
            <a:effectLst/>
          </p:spPr>
          <p:txBody>
            <a:bodyPr wrap="none" anchor="ctr"/>
            <a:lstStyle/>
            <a:p>
              <a:endParaRPr lang="zh-CN" altLang="en-US"/>
            </a:p>
          </p:txBody>
        </p:sp>
        <p:sp>
          <p:nvSpPr>
            <p:cNvPr id="111682" name="Oval 66"/>
            <p:cNvSpPr>
              <a:spLocks noChangeArrowheads="1"/>
            </p:cNvSpPr>
            <p:nvPr/>
          </p:nvSpPr>
          <p:spPr bwMode="auto">
            <a:xfrm>
              <a:off x="1123" y="2611"/>
              <a:ext cx="1114" cy="1114"/>
            </a:xfrm>
            <a:prstGeom prst="ellipse">
              <a:avLst/>
            </a:prstGeom>
            <a:solidFill>
              <a:schemeClr val="tx2"/>
            </a:solidFill>
            <a:ln w="9525">
              <a:noFill/>
              <a:round/>
            </a:ln>
            <a:effectLst/>
          </p:spPr>
          <p:txBody>
            <a:bodyPr wrap="none" anchor="ctr"/>
            <a:lstStyle/>
            <a:p>
              <a:endParaRPr lang="zh-CN" altLang="en-US"/>
            </a:p>
          </p:txBody>
        </p:sp>
        <p:sp>
          <p:nvSpPr>
            <p:cNvPr id="111683" name="Oval 67"/>
            <p:cNvSpPr>
              <a:spLocks noChangeArrowheads="1"/>
            </p:cNvSpPr>
            <p:nvPr/>
          </p:nvSpPr>
          <p:spPr bwMode="auto">
            <a:xfrm>
              <a:off x="1157" y="2645"/>
              <a:ext cx="1046" cy="1046"/>
            </a:xfrm>
            <a:prstGeom prst="ellipse">
              <a:avLst/>
            </a:prstGeom>
            <a:solidFill>
              <a:srgbClr val="FFCC00"/>
            </a:solidFill>
            <a:ln w="9525">
              <a:noFill/>
              <a:round/>
            </a:ln>
            <a:effectLst/>
          </p:spPr>
          <p:txBody>
            <a:bodyPr wrap="none" anchor="ctr"/>
            <a:lstStyle/>
            <a:p>
              <a:endParaRPr lang="zh-CN" altLang="en-US"/>
            </a:p>
          </p:txBody>
        </p:sp>
        <p:sp>
          <p:nvSpPr>
            <p:cNvPr id="111684" name="Oval 68"/>
            <p:cNvSpPr>
              <a:spLocks noChangeArrowheads="1"/>
            </p:cNvSpPr>
            <p:nvPr/>
          </p:nvSpPr>
          <p:spPr bwMode="auto">
            <a:xfrm>
              <a:off x="1223" y="2710"/>
              <a:ext cx="914" cy="916"/>
            </a:xfrm>
            <a:prstGeom prst="ellipse">
              <a:avLst/>
            </a:prstGeom>
            <a:solidFill>
              <a:schemeClr val="bg1"/>
            </a:solidFill>
            <a:ln w="9525">
              <a:noFill/>
              <a:round/>
            </a:ln>
            <a:effectLst/>
          </p:spPr>
          <p:txBody>
            <a:bodyPr wrap="none" anchor="ctr"/>
            <a:lstStyle/>
            <a:p>
              <a:endParaRPr lang="zh-CN" altLang="en-US"/>
            </a:p>
          </p:txBody>
        </p:sp>
        <p:sp>
          <p:nvSpPr>
            <p:cNvPr id="111685" name="Oval 69"/>
            <p:cNvSpPr>
              <a:spLocks noChangeArrowheads="1"/>
            </p:cNvSpPr>
            <p:nvPr/>
          </p:nvSpPr>
          <p:spPr bwMode="auto">
            <a:xfrm>
              <a:off x="1190" y="2678"/>
              <a:ext cx="980" cy="980"/>
            </a:xfrm>
            <a:prstGeom prst="ellipse">
              <a:avLst/>
            </a:prstGeom>
            <a:solidFill>
              <a:schemeClr val="tx2"/>
            </a:solidFill>
            <a:ln w="9525">
              <a:noFill/>
              <a:round/>
            </a:ln>
            <a:effectLst/>
          </p:spPr>
          <p:txBody>
            <a:bodyPr wrap="none" anchor="ctr"/>
            <a:lstStyle/>
            <a:p>
              <a:endParaRPr lang="zh-CN" altLang="en-US"/>
            </a:p>
          </p:txBody>
        </p:sp>
        <p:sp>
          <p:nvSpPr>
            <p:cNvPr id="111686" name="Oval 70"/>
            <p:cNvSpPr>
              <a:spLocks noChangeArrowheads="1"/>
            </p:cNvSpPr>
            <p:nvPr/>
          </p:nvSpPr>
          <p:spPr bwMode="auto">
            <a:xfrm>
              <a:off x="1237" y="2726"/>
              <a:ext cx="886" cy="884"/>
            </a:xfrm>
            <a:prstGeom prst="ellipse">
              <a:avLst/>
            </a:prstGeom>
            <a:solidFill>
              <a:srgbClr val="FFCC00"/>
            </a:solidFill>
            <a:ln w="9525">
              <a:noFill/>
              <a:round/>
            </a:ln>
            <a:effectLst/>
          </p:spPr>
          <p:txBody>
            <a:bodyPr wrap="none" anchor="ctr"/>
            <a:lstStyle/>
            <a:p>
              <a:endParaRPr lang="zh-CN" altLang="en-US"/>
            </a:p>
          </p:txBody>
        </p:sp>
        <p:sp>
          <p:nvSpPr>
            <p:cNvPr id="111687" name="Oval 71"/>
            <p:cNvSpPr>
              <a:spLocks noChangeArrowheads="1"/>
            </p:cNvSpPr>
            <p:nvPr/>
          </p:nvSpPr>
          <p:spPr bwMode="auto">
            <a:xfrm>
              <a:off x="1288" y="2775"/>
              <a:ext cx="784" cy="786"/>
            </a:xfrm>
            <a:prstGeom prst="ellipse">
              <a:avLst/>
            </a:prstGeom>
            <a:solidFill>
              <a:schemeClr val="tx2"/>
            </a:solidFill>
            <a:ln w="9525">
              <a:noFill/>
              <a:round/>
            </a:ln>
            <a:effectLst/>
          </p:spPr>
          <p:txBody>
            <a:bodyPr wrap="none" anchor="ctr"/>
            <a:lstStyle/>
            <a:p>
              <a:endParaRPr lang="zh-CN" altLang="en-US"/>
            </a:p>
          </p:txBody>
        </p:sp>
        <p:sp>
          <p:nvSpPr>
            <p:cNvPr id="111688" name="Oval 72"/>
            <p:cNvSpPr>
              <a:spLocks noChangeArrowheads="1"/>
            </p:cNvSpPr>
            <p:nvPr/>
          </p:nvSpPr>
          <p:spPr bwMode="auto">
            <a:xfrm>
              <a:off x="1352" y="2841"/>
              <a:ext cx="656" cy="654"/>
            </a:xfrm>
            <a:prstGeom prst="ellipse">
              <a:avLst/>
            </a:prstGeom>
            <a:solidFill>
              <a:srgbClr val="FFCC00"/>
            </a:solidFill>
            <a:ln w="9525">
              <a:noFill/>
              <a:round/>
            </a:ln>
            <a:effectLst/>
          </p:spPr>
          <p:txBody>
            <a:bodyPr wrap="none" anchor="ctr"/>
            <a:lstStyle/>
            <a:p>
              <a:endParaRPr lang="zh-CN" altLang="en-US"/>
            </a:p>
          </p:txBody>
        </p:sp>
        <p:sp>
          <p:nvSpPr>
            <p:cNvPr id="111689" name="Oval 73"/>
            <p:cNvSpPr>
              <a:spLocks noChangeArrowheads="1"/>
            </p:cNvSpPr>
            <p:nvPr/>
          </p:nvSpPr>
          <p:spPr bwMode="auto">
            <a:xfrm>
              <a:off x="1403" y="2890"/>
              <a:ext cx="554" cy="556"/>
            </a:xfrm>
            <a:prstGeom prst="ellipse">
              <a:avLst/>
            </a:prstGeom>
            <a:solidFill>
              <a:schemeClr val="tx2"/>
            </a:solidFill>
            <a:ln w="9525">
              <a:noFill/>
              <a:round/>
            </a:ln>
            <a:effectLst/>
          </p:spPr>
          <p:txBody>
            <a:bodyPr wrap="none" anchor="ctr"/>
            <a:lstStyle/>
            <a:p>
              <a:endParaRPr lang="zh-CN" altLang="en-US"/>
            </a:p>
          </p:txBody>
        </p:sp>
        <p:sp>
          <p:nvSpPr>
            <p:cNvPr id="111690" name="Oval 74"/>
            <p:cNvSpPr>
              <a:spLocks noChangeArrowheads="1"/>
            </p:cNvSpPr>
            <p:nvPr/>
          </p:nvSpPr>
          <p:spPr bwMode="auto">
            <a:xfrm>
              <a:off x="1472" y="2959"/>
              <a:ext cx="416" cy="418"/>
            </a:xfrm>
            <a:prstGeom prst="ellipse">
              <a:avLst/>
            </a:prstGeom>
            <a:solidFill>
              <a:srgbClr val="FFCC00"/>
            </a:solidFill>
            <a:ln w="12700">
              <a:solidFill>
                <a:srgbClr val="FFCC00"/>
              </a:solidFill>
              <a:round/>
            </a:ln>
            <a:effectLst/>
          </p:spPr>
          <p:txBody>
            <a:bodyPr wrap="none" anchor="ctr"/>
            <a:lstStyle/>
            <a:p>
              <a:endParaRPr lang="zh-CN" altLang="en-US"/>
            </a:p>
          </p:txBody>
        </p:sp>
        <p:sp>
          <p:nvSpPr>
            <p:cNvPr id="111691" name="Oval 75"/>
            <p:cNvSpPr>
              <a:spLocks noChangeArrowheads="1"/>
            </p:cNvSpPr>
            <p:nvPr/>
          </p:nvSpPr>
          <p:spPr bwMode="auto">
            <a:xfrm>
              <a:off x="1550" y="3038"/>
              <a:ext cx="260" cy="260"/>
            </a:xfrm>
            <a:prstGeom prst="ellipse">
              <a:avLst/>
            </a:prstGeom>
            <a:solidFill>
              <a:schemeClr val="tx2"/>
            </a:solidFill>
            <a:ln w="9525">
              <a:noFill/>
              <a:round/>
            </a:ln>
            <a:effectLst/>
          </p:spPr>
          <p:txBody>
            <a:bodyPr wrap="none" anchor="ctr"/>
            <a:lstStyle/>
            <a:p>
              <a:endParaRPr lang="zh-CN" altLang="en-US"/>
            </a:p>
          </p:txBody>
        </p:sp>
      </p:grpSp>
      <p:grpSp>
        <p:nvGrpSpPr>
          <p:cNvPr id="16" name="Group 76"/>
          <p:cNvGrpSpPr/>
          <p:nvPr/>
        </p:nvGrpSpPr>
        <p:grpSpPr bwMode="auto">
          <a:xfrm>
            <a:off x="5562600" y="4419600"/>
            <a:ext cx="2057400" cy="1981200"/>
            <a:chOff x="3504" y="2544"/>
            <a:chExt cx="1440" cy="1440"/>
          </a:xfrm>
        </p:grpSpPr>
        <p:sp>
          <p:nvSpPr>
            <p:cNvPr id="111693" name="Oval 77"/>
            <p:cNvSpPr>
              <a:spLocks noChangeArrowheads="1"/>
            </p:cNvSpPr>
            <p:nvPr/>
          </p:nvSpPr>
          <p:spPr bwMode="auto">
            <a:xfrm>
              <a:off x="3504" y="2544"/>
              <a:ext cx="1440" cy="1440"/>
            </a:xfrm>
            <a:prstGeom prst="ellipse">
              <a:avLst/>
            </a:prstGeom>
            <a:solidFill>
              <a:srgbClr val="FFCC00"/>
            </a:solidFill>
            <a:ln w="9525">
              <a:noFill/>
              <a:round/>
            </a:ln>
            <a:effectLst/>
          </p:spPr>
          <p:txBody>
            <a:bodyPr wrap="none" anchor="ctr"/>
            <a:lstStyle/>
            <a:p>
              <a:endParaRPr lang="zh-CN" altLang="en-US"/>
            </a:p>
          </p:txBody>
        </p:sp>
        <p:sp>
          <p:nvSpPr>
            <p:cNvPr id="111694" name="Oval 78"/>
            <p:cNvSpPr>
              <a:spLocks noChangeArrowheads="1"/>
            </p:cNvSpPr>
            <p:nvPr/>
          </p:nvSpPr>
          <p:spPr bwMode="auto">
            <a:xfrm>
              <a:off x="3536" y="2577"/>
              <a:ext cx="1376" cy="1374"/>
            </a:xfrm>
            <a:prstGeom prst="ellipse">
              <a:avLst/>
            </a:prstGeom>
            <a:solidFill>
              <a:schemeClr val="tx2"/>
            </a:solidFill>
            <a:ln w="9525">
              <a:noFill/>
              <a:round/>
            </a:ln>
            <a:effectLst/>
          </p:spPr>
          <p:txBody>
            <a:bodyPr wrap="none" anchor="ctr"/>
            <a:lstStyle/>
            <a:p>
              <a:endParaRPr lang="zh-CN" altLang="en-US"/>
            </a:p>
          </p:txBody>
        </p:sp>
        <p:sp>
          <p:nvSpPr>
            <p:cNvPr id="111695" name="Oval 79"/>
            <p:cNvSpPr>
              <a:spLocks noChangeArrowheads="1"/>
            </p:cNvSpPr>
            <p:nvPr/>
          </p:nvSpPr>
          <p:spPr bwMode="auto">
            <a:xfrm>
              <a:off x="3569" y="2609"/>
              <a:ext cx="1310" cy="1310"/>
            </a:xfrm>
            <a:prstGeom prst="ellipse">
              <a:avLst/>
            </a:prstGeom>
            <a:solidFill>
              <a:srgbClr val="FFCC00"/>
            </a:solidFill>
            <a:ln w="9525">
              <a:noFill/>
              <a:round/>
            </a:ln>
            <a:effectLst/>
          </p:spPr>
          <p:txBody>
            <a:bodyPr wrap="none" anchor="ctr"/>
            <a:lstStyle/>
            <a:p>
              <a:endParaRPr lang="zh-CN" altLang="en-US"/>
            </a:p>
          </p:txBody>
        </p:sp>
        <p:sp>
          <p:nvSpPr>
            <p:cNvPr id="111696" name="Oval 80"/>
            <p:cNvSpPr>
              <a:spLocks noChangeArrowheads="1"/>
            </p:cNvSpPr>
            <p:nvPr/>
          </p:nvSpPr>
          <p:spPr bwMode="auto">
            <a:xfrm>
              <a:off x="3601" y="2642"/>
              <a:ext cx="1246" cy="1244"/>
            </a:xfrm>
            <a:prstGeom prst="ellipse">
              <a:avLst/>
            </a:prstGeom>
            <a:solidFill>
              <a:schemeClr val="tx2"/>
            </a:solidFill>
            <a:ln w="9525">
              <a:noFill/>
              <a:round/>
            </a:ln>
            <a:effectLst/>
          </p:spPr>
          <p:txBody>
            <a:bodyPr wrap="none" anchor="ctr"/>
            <a:lstStyle/>
            <a:p>
              <a:endParaRPr lang="zh-CN" altLang="en-US"/>
            </a:p>
          </p:txBody>
        </p:sp>
        <p:sp>
          <p:nvSpPr>
            <p:cNvPr id="111697" name="Oval 81"/>
            <p:cNvSpPr>
              <a:spLocks noChangeArrowheads="1"/>
            </p:cNvSpPr>
            <p:nvPr/>
          </p:nvSpPr>
          <p:spPr bwMode="auto">
            <a:xfrm>
              <a:off x="3634" y="2674"/>
              <a:ext cx="1180" cy="1180"/>
            </a:xfrm>
            <a:prstGeom prst="ellipse">
              <a:avLst/>
            </a:prstGeom>
            <a:solidFill>
              <a:srgbClr val="FFCC00"/>
            </a:solidFill>
            <a:ln w="9525">
              <a:noFill/>
              <a:round/>
            </a:ln>
            <a:effectLst/>
          </p:spPr>
          <p:txBody>
            <a:bodyPr wrap="none" anchor="ctr"/>
            <a:lstStyle/>
            <a:p>
              <a:endParaRPr lang="zh-CN" altLang="en-US"/>
            </a:p>
          </p:txBody>
        </p:sp>
        <p:sp>
          <p:nvSpPr>
            <p:cNvPr id="111698" name="Oval 82"/>
            <p:cNvSpPr>
              <a:spLocks noChangeArrowheads="1"/>
            </p:cNvSpPr>
            <p:nvPr/>
          </p:nvSpPr>
          <p:spPr bwMode="auto">
            <a:xfrm>
              <a:off x="3667" y="2707"/>
              <a:ext cx="1114" cy="1114"/>
            </a:xfrm>
            <a:prstGeom prst="ellipse">
              <a:avLst/>
            </a:prstGeom>
            <a:solidFill>
              <a:schemeClr val="tx2"/>
            </a:solidFill>
            <a:ln w="9525">
              <a:noFill/>
              <a:round/>
            </a:ln>
            <a:effectLst/>
          </p:spPr>
          <p:txBody>
            <a:bodyPr wrap="none" anchor="ctr"/>
            <a:lstStyle/>
            <a:p>
              <a:endParaRPr lang="zh-CN" altLang="en-US"/>
            </a:p>
          </p:txBody>
        </p:sp>
        <p:sp>
          <p:nvSpPr>
            <p:cNvPr id="111699" name="Oval 83"/>
            <p:cNvSpPr>
              <a:spLocks noChangeArrowheads="1"/>
            </p:cNvSpPr>
            <p:nvPr/>
          </p:nvSpPr>
          <p:spPr bwMode="auto">
            <a:xfrm>
              <a:off x="3701" y="2741"/>
              <a:ext cx="1046" cy="1046"/>
            </a:xfrm>
            <a:prstGeom prst="ellipse">
              <a:avLst/>
            </a:prstGeom>
            <a:solidFill>
              <a:srgbClr val="FFCC00"/>
            </a:solidFill>
            <a:ln w="9525">
              <a:noFill/>
              <a:round/>
            </a:ln>
            <a:effectLst/>
          </p:spPr>
          <p:txBody>
            <a:bodyPr wrap="none" anchor="ctr"/>
            <a:lstStyle/>
            <a:p>
              <a:endParaRPr lang="zh-CN" altLang="en-US"/>
            </a:p>
          </p:txBody>
        </p:sp>
        <p:sp>
          <p:nvSpPr>
            <p:cNvPr id="111700" name="Oval 84"/>
            <p:cNvSpPr>
              <a:spLocks noChangeArrowheads="1"/>
            </p:cNvSpPr>
            <p:nvPr/>
          </p:nvSpPr>
          <p:spPr bwMode="auto">
            <a:xfrm>
              <a:off x="3767" y="2806"/>
              <a:ext cx="914" cy="916"/>
            </a:xfrm>
            <a:prstGeom prst="ellipse">
              <a:avLst/>
            </a:prstGeom>
            <a:solidFill>
              <a:schemeClr val="bg1"/>
            </a:solidFill>
            <a:ln w="9525">
              <a:noFill/>
              <a:round/>
            </a:ln>
            <a:effectLst/>
          </p:spPr>
          <p:txBody>
            <a:bodyPr wrap="none" anchor="ctr"/>
            <a:lstStyle/>
            <a:p>
              <a:endParaRPr lang="zh-CN" altLang="en-US"/>
            </a:p>
          </p:txBody>
        </p:sp>
        <p:sp>
          <p:nvSpPr>
            <p:cNvPr id="111701" name="Oval 85"/>
            <p:cNvSpPr>
              <a:spLocks noChangeArrowheads="1"/>
            </p:cNvSpPr>
            <p:nvPr/>
          </p:nvSpPr>
          <p:spPr bwMode="auto">
            <a:xfrm>
              <a:off x="3734" y="2774"/>
              <a:ext cx="980" cy="980"/>
            </a:xfrm>
            <a:prstGeom prst="ellipse">
              <a:avLst/>
            </a:prstGeom>
            <a:solidFill>
              <a:schemeClr val="tx2"/>
            </a:solidFill>
            <a:ln w="9525">
              <a:noFill/>
              <a:round/>
            </a:ln>
            <a:effectLst/>
          </p:spPr>
          <p:txBody>
            <a:bodyPr wrap="none" anchor="ctr"/>
            <a:lstStyle/>
            <a:p>
              <a:endParaRPr lang="zh-CN" altLang="en-US"/>
            </a:p>
          </p:txBody>
        </p:sp>
        <p:sp>
          <p:nvSpPr>
            <p:cNvPr id="111702" name="Oval 86"/>
            <p:cNvSpPr>
              <a:spLocks noChangeArrowheads="1"/>
            </p:cNvSpPr>
            <p:nvPr/>
          </p:nvSpPr>
          <p:spPr bwMode="auto">
            <a:xfrm>
              <a:off x="3781" y="2822"/>
              <a:ext cx="886" cy="884"/>
            </a:xfrm>
            <a:prstGeom prst="ellipse">
              <a:avLst/>
            </a:prstGeom>
            <a:solidFill>
              <a:srgbClr val="FFCC00"/>
            </a:solidFill>
            <a:ln w="9525">
              <a:noFill/>
              <a:round/>
            </a:ln>
            <a:effectLst/>
          </p:spPr>
          <p:txBody>
            <a:bodyPr wrap="none" anchor="ctr"/>
            <a:lstStyle/>
            <a:p>
              <a:endParaRPr lang="zh-CN" altLang="en-US"/>
            </a:p>
          </p:txBody>
        </p:sp>
        <p:sp>
          <p:nvSpPr>
            <p:cNvPr id="111703" name="Oval 87"/>
            <p:cNvSpPr>
              <a:spLocks noChangeArrowheads="1"/>
            </p:cNvSpPr>
            <p:nvPr/>
          </p:nvSpPr>
          <p:spPr bwMode="auto">
            <a:xfrm>
              <a:off x="3832" y="2871"/>
              <a:ext cx="784" cy="786"/>
            </a:xfrm>
            <a:prstGeom prst="ellipse">
              <a:avLst/>
            </a:prstGeom>
            <a:solidFill>
              <a:schemeClr val="tx2"/>
            </a:solidFill>
            <a:ln w="9525">
              <a:noFill/>
              <a:round/>
            </a:ln>
            <a:effectLst/>
          </p:spPr>
          <p:txBody>
            <a:bodyPr wrap="none" anchor="ctr"/>
            <a:lstStyle/>
            <a:p>
              <a:endParaRPr lang="zh-CN" altLang="en-US"/>
            </a:p>
          </p:txBody>
        </p:sp>
        <p:sp>
          <p:nvSpPr>
            <p:cNvPr id="111704" name="Oval 88"/>
            <p:cNvSpPr>
              <a:spLocks noChangeArrowheads="1"/>
            </p:cNvSpPr>
            <p:nvPr/>
          </p:nvSpPr>
          <p:spPr bwMode="auto">
            <a:xfrm>
              <a:off x="3896" y="2937"/>
              <a:ext cx="656" cy="654"/>
            </a:xfrm>
            <a:prstGeom prst="ellipse">
              <a:avLst/>
            </a:prstGeom>
            <a:solidFill>
              <a:srgbClr val="FFCC00"/>
            </a:solidFill>
            <a:ln w="9525">
              <a:noFill/>
              <a:round/>
            </a:ln>
            <a:effectLst/>
          </p:spPr>
          <p:txBody>
            <a:bodyPr wrap="none" anchor="ctr"/>
            <a:lstStyle/>
            <a:p>
              <a:endParaRPr lang="zh-CN" altLang="en-US"/>
            </a:p>
          </p:txBody>
        </p:sp>
        <p:sp>
          <p:nvSpPr>
            <p:cNvPr id="111705" name="Oval 89"/>
            <p:cNvSpPr>
              <a:spLocks noChangeArrowheads="1"/>
            </p:cNvSpPr>
            <p:nvPr/>
          </p:nvSpPr>
          <p:spPr bwMode="auto">
            <a:xfrm>
              <a:off x="3947" y="2976"/>
              <a:ext cx="565" cy="566"/>
            </a:xfrm>
            <a:prstGeom prst="ellipse">
              <a:avLst/>
            </a:prstGeom>
            <a:solidFill>
              <a:schemeClr val="tx2"/>
            </a:solidFill>
            <a:ln w="9525">
              <a:noFill/>
              <a:round/>
            </a:ln>
            <a:effectLst/>
          </p:spPr>
          <p:txBody>
            <a:bodyPr wrap="none" anchor="ctr"/>
            <a:lstStyle/>
            <a:p>
              <a:endParaRPr lang="zh-CN" altLang="en-US"/>
            </a:p>
          </p:txBody>
        </p:sp>
        <p:sp>
          <p:nvSpPr>
            <p:cNvPr id="111706" name="Oval 90"/>
            <p:cNvSpPr>
              <a:spLocks noChangeArrowheads="1"/>
            </p:cNvSpPr>
            <p:nvPr/>
          </p:nvSpPr>
          <p:spPr bwMode="auto">
            <a:xfrm>
              <a:off x="4032" y="3072"/>
              <a:ext cx="384" cy="384"/>
            </a:xfrm>
            <a:prstGeom prst="ellipse">
              <a:avLst/>
            </a:prstGeom>
            <a:solidFill>
              <a:srgbClr val="FFCC00"/>
            </a:solidFill>
            <a:ln w="12700">
              <a:noFill/>
              <a:round/>
            </a:ln>
            <a:effectLst/>
          </p:spPr>
          <p:txBody>
            <a:bodyPr wrap="none" anchor="ctr"/>
            <a:lstStyle/>
            <a:p>
              <a:endParaRPr lang="zh-CN" altLang="en-US"/>
            </a:p>
          </p:txBody>
        </p:sp>
      </p:grpSp>
      <p:sp>
        <p:nvSpPr>
          <p:cNvPr id="91" name="Text Box 2"/>
          <p:cNvSpPr txBox="1">
            <a:spLocks noChangeArrowheads="1"/>
          </p:cNvSpPr>
          <p:nvPr/>
        </p:nvSpPr>
        <p:spPr bwMode="auto">
          <a:xfrm>
            <a:off x="609600" y="228600"/>
            <a:ext cx="3200400" cy="584775"/>
          </a:xfrm>
          <a:prstGeom prst="rect">
            <a:avLst/>
          </a:prstGeom>
          <a:noFill/>
          <a:ln w="9525">
            <a:noFill/>
            <a:miter lim="800000"/>
          </a:ln>
          <a:effectLst/>
        </p:spPr>
        <p:txBody>
          <a:bodyPr>
            <a:spAutoFit/>
          </a:bodyPr>
          <a:lstStyle/>
          <a:p>
            <a:pPr>
              <a:spcBef>
                <a:spcPct val="50000"/>
              </a:spcBef>
            </a:pPr>
            <a:r>
              <a:rPr lang="en-US" altLang="zh-CN" sz="2800" dirty="0">
                <a:solidFill>
                  <a:srgbClr val="C00000"/>
                </a:solidFill>
                <a:latin typeface="黑体" panose="02010609060101010101" pitchFamily="49" charset="-122"/>
                <a:ea typeface="黑体" panose="02010609060101010101" pitchFamily="49" charset="-122"/>
              </a:rPr>
              <a:t> </a:t>
            </a:r>
            <a:r>
              <a:rPr lang="zh-CN" altLang="en-US" sz="3200" b="1" dirty="0">
                <a:solidFill>
                  <a:srgbClr val="00B050"/>
                </a:solidFill>
                <a:latin typeface="黑体" panose="02010609060101010101" pitchFamily="49" charset="-122"/>
                <a:ea typeface="黑体" panose="02010609060101010101" pitchFamily="49" charset="-122"/>
              </a:rPr>
              <a:t>薄膜干涉总结</a:t>
            </a:r>
          </a:p>
        </p:txBody>
      </p:sp>
    </p:spTree>
    <p:extLst>
      <p:ext uri="{BB962C8B-B14F-4D97-AF65-F5344CB8AC3E}">
        <p14:creationId xmlns:p14="http://schemas.microsoft.com/office/powerpoint/2010/main" val="253274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32"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ox(out)">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32"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ox(out)">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ox(in)">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3"/>
          <p:cNvGraphicFramePr/>
          <p:nvPr/>
        </p:nvGraphicFramePr>
        <p:xfrm>
          <a:off x="1874838" y="3716338"/>
          <a:ext cx="4530725" cy="1195387"/>
        </p:xfrm>
        <a:graphic>
          <a:graphicData uri="http://schemas.openxmlformats.org/presentationml/2006/ole">
            <mc:AlternateContent xmlns:mc="http://schemas.openxmlformats.org/markup-compatibility/2006">
              <mc:Choice xmlns:v="urn:schemas-microsoft-com:vml" Requires="v">
                <p:oleObj spid="_x0000_s158888" name="Equation" r:id="rId3" imgW="41757600" imgH="11582400" progId="Equation.DSMT4">
                  <p:embed/>
                </p:oleObj>
              </mc:Choice>
              <mc:Fallback>
                <p:oleObj name="Equation" r:id="rId3" imgW="41757600" imgH="11582400" progId="Equation.DSMT4">
                  <p:embed/>
                  <p:pic>
                    <p:nvPicPr>
                      <p:cNvPr id="0" name="Picture 10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4838" y="3716338"/>
                        <a:ext cx="4530725" cy="1195387"/>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1"/>
          <p:cNvGraphicFramePr/>
          <p:nvPr/>
        </p:nvGraphicFramePr>
        <p:xfrm>
          <a:off x="1692275" y="404813"/>
          <a:ext cx="4926013" cy="1223962"/>
        </p:xfrm>
        <a:graphic>
          <a:graphicData uri="http://schemas.openxmlformats.org/presentationml/2006/ole">
            <mc:AlternateContent xmlns:mc="http://schemas.openxmlformats.org/markup-compatibility/2006">
              <mc:Choice xmlns:v="urn:schemas-microsoft-com:vml" Requires="v">
                <p:oleObj spid="_x0000_s158889" name="Equation" r:id="rId5" imgW="1854200" imgH="444500" progId="Equation.DSMT4">
                  <p:embed/>
                </p:oleObj>
              </mc:Choice>
              <mc:Fallback>
                <p:oleObj name="Equation" r:id="rId5" imgW="1854200" imgH="444500" progId="Equation.DSMT4">
                  <p:embed/>
                  <p:pic>
                    <p:nvPicPr>
                      <p:cNvPr id="0" name="Picture 10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404813"/>
                        <a:ext cx="4926013" cy="1223962"/>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7"/>
          <p:cNvSpPr>
            <a:spLocks noChangeArrowheads="1"/>
          </p:cNvSpPr>
          <p:nvPr/>
        </p:nvSpPr>
        <p:spPr bwMode="auto">
          <a:xfrm>
            <a:off x="611188" y="1773238"/>
            <a:ext cx="4572000" cy="1324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defRPr sz="2800" b="1">
                <a:solidFill>
                  <a:schemeClr val="tx1"/>
                </a:solidFill>
                <a:latin typeface="Times New Roman" panose="02020603050405020304" pitchFamily="18" charset="0"/>
                <a:ea typeface="宋体" panose="02010600030101010101" pitchFamily="2" charset="-122"/>
              </a:defRPr>
            </a:lvl1pPr>
            <a:lvl2pPr marL="742950" indent="-285750" defTabSz="762000">
              <a:defRPr sz="2800" b="1">
                <a:solidFill>
                  <a:schemeClr val="tx1"/>
                </a:solidFill>
                <a:latin typeface="Times New Roman" panose="02020603050405020304" pitchFamily="18" charset="0"/>
                <a:ea typeface="宋体" panose="02010600030101010101" pitchFamily="2" charset="-122"/>
              </a:defRPr>
            </a:lvl2pPr>
            <a:lvl3pPr marL="1143000" indent="-228600" defTabSz="762000">
              <a:defRPr sz="2800" b="1">
                <a:solidFill>
                  <a:schemeClr val="tx1"/>
                </a:solidFill>
                <a:latin typeface="Times New Roman" panose="02020603050405020304" pitchFamily="18" charset="0"/>
                <a:ea typeface="宋体" panose="02010600030101010101" pitchFamily="2" charset="-122"/>
              </a:defRPr>
            </a:lvl3pPr>
            <a:lvl4pPr marL="1600200" indent="-228600" defTabSz="762000">
              <a:defRPr sz="2800" b="1">
                <a:solidFill>
                  <a:schemeClr val="tx1"/>
                </a:solidFill>
                <a:latin typeface="Times New Roman" panose="02020603050405020304" pitchFamily="18" charset="0"/>
                <a:ea typeface="宋体" panose="02010600030101010101" pitchFamily="2" charset="-122"/>
              </a:defRPr>
            </a:lvl4pPr>
            <a:lvl5pPr marL="2057400" indent="-228600" defTabSz="762000">
              <a:defRPr sz="28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50000"/>
              </a:spcBef>
              <a:spcAft>
                <a:spcPct val="0"/>
              </a:spcAft>
            </a:pPr>
            <a:r>
              <a:rPr lang="en-US" altLang="zh-CN" sz="3200" dirty="0">
                <a:solidFill>
                  <a:srgbClr val="3333CC"/>
                </a:solidFill>
                <a:cs typeface="Times New Roman" panose="02020603050405020304" pitchFamily="18" charset="0"/>
              </a:rPr>
              <a:t>Maxwell  </a:t>
            </a:r>
            <a:r>
              <a:rPr lang="zh-CN" altLang="en-US" sz="3200" dirty="0">
                <a:solidFill>
                  <a:srgbClr val="3333CC"/>
                </a:solidFill>
                <a:cs typeface="Times New Roman" panose="02020603050405020304" pitchFamily="18" charset="0"/>
              </a:rPr>
              <a:t>定义：</a:t>
            </a:r>
          </a:p>
          <a:p>
            <a:pPr eaLnBrk="0" fontAlgn="base" hangingPunct="0">
              <a:spcBef>
                <a:spcPct val="50000"/>
              </a:spcBef>
              <a:spcAft>
                <a:spcPct val="0"/>
              </a:spcAft>
            </a:pPr>
            <a:r>
              <a:rPr lang="en-US" altLang="zh-CN" sz="3200" dirty="0">
                <a:solidFill>
                  <a:srgbClr val="CC3300"/>
                </a:solidFill>
                <a:cs typeface="Times New Roman" panose="02020603050405020304" pitchFamily="18" charset="0"/>
              </a:rPr>
              <a:t>displacement  current</a:t>
            </a:r>
          </a:p>
        </p:txBody>
      </p:sp>
      <p:graphicFrame>
        <p:nvGraphicFramePr>
          <p:cNvPr id="5" name="Object 8"/>
          <p:cNvGraphicFramePr/>
          <p:nvPr/>
        </p:nvGraphicFramePr>
        <p:xfrm>
          <a:off x="5580063" y="1836738"/>
          <a:ext cx="3024187" cy="1281112"/>
        </p:xfrm>
        <a:graphic>
          <a:graphicData uri="http://schemas.openxmlformats.org/presentationml/2006/ole">
            <mc:AlternateContent xmlns:mc="http://schemas.openxmlformats.org/markup-compatibility/2006">
              <mc:Choice xmlns:v="urn:schemas-microsoft-com:vml" Requires="v">
                <p:oleObj spid="_x0000_s158890" name="Equation" r:id="rId7" imgW="1028065" imgH="444500" progId="Equation.DSMT4">
                  <p:embed/>
                </p:oleObj>
              </mc:Choice>
              <mc:Fallback>
                <p:oleObj name="Equation" r:id="rId7" imgW="1028065" imgH="444500" progId="Equation.DSMT4">
                  <p:embed/>
                  <p:pic>
                    <p:nvPicPr>
                      <p:cNvPr id="0" name="Picture 10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0063" y="1836738"/>
                        <a:ext cx="3024187" cy="1281112"/>
                      </a:xfrm>
                      <a:prstGeom prst="rect">
                        <a:avLst/>
                      </a:prstGeom>
                      <a:noFill/>
                      <a:ln w="12700">
                        <a:solidFill>
                          <a:srgbClr val="00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p:cNvGraphicFramePr/>
          <p:nvPr/>
        </p:nvGraphicFramePr>
        <p:xfrm>
          <a:off x="1979613" y="5249863"/>
          <a:ext cx="1981200" cy="1133475"/>
        </p:xfrm>
        <a:graphic>
          <a:graphicData uri="http://schemas.openxmlformats.org/presentationml/2006/ole">
            <mc:AlternateContent xmlns:mc="http://schemas.openxmlformats.org/markup-compatibility/2006">
              <mc:Choice xmlns:v="urn:schemas-microsoft-com:vml" Requires="v">
                <p:oleObj spid="_x0000_s158891" r:id="rId9" imgW="599440" imgH="421005" progId="Equation.3">
                  <p:embed/>
                </p:oleObj>
              </mc:Choice>
              <mc:Fallback>
                <p:oleObj r:id="rId9" imgW="599440" imgH="421005" progId="Equation.3">
                  <p:embed/>
                  <p:pic>
                    <p:nvPicPr>
                      <p:cNvPr id="0" name="Picture 10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79613" y="5249863"/>
                        <a:ext cx="1981200" cy="1133475"/>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13"/>
          <p:cNvSpPr>
            <a:spLocks noChangeArrowheads="1"/>
          </p:cNvSpPr>
          <p:nvPr/>
        </p:nvSpPr>
        <p:spPr bwMode="auto">
          <a:xfrm>
            <a:off x="4427538" y="5505450"/>
            <a:ext cx="3313112"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defRPr sz="2800" b="1">
                <a:solidFill>
                  <a:schemeClr val="tx1"/>
                </a:solidFill>
                <a:latin typeface="Times New Roman" panose="02020603050405020304" pitchFamily="18" charset="0"/>
                <a:ea typeface="宋体" panose="02010600030101010101" pitchFamily="2" charset="-122"/>
              </a:defRPr>
            </a:lvl1pPr>
            <a:lvl2pPr marL="742950" indent="-285750" defTabSz="762000">
              <a:defRPr sz="2800" b="1">
                <a:solidFill>
                  <a:schemeClr val="tx1"/>
                </a:solidFill>
                <a:latin typeface="Times New Roman" panose="02020603050405020304" pitchFamily="18" charset="0"/>
                <a:ea typeface="宋体" panose="02010600030101010101" pitchFamily="2" charset="-122"/>
              </a:defRPr>
            </a:lvl2pPr>
            <a:lvl3pPr marL="1143000" indent="-228600" defTabSz="762000">
              <a:defRPr sz="2800" b="1">
                <a:solidFill>
                  <a:schemeClr val="tx1"/>
                </a:solidFill>
                <a:latin typeface="Times New Roman" panose="02020603050405020304" pitchFamily="18" charset="0"/>
                <a:ea typeface="宋体" panose="02010600030101010101" pitchFamily="2" charset="-122"/>
              </a:defRPr>
            </a:lvl3pPr>
            <a:lvl4pPr marL="1600200" indent="-228600" defTabSz="762000">
              <a:defRPr sz="2800" b="1">
                <a:solidFill>
                  <a:schemeClr val="tx1"/>
                </a:solidFill>
                <a:latin typeface="Times New Roman" panose="02020603050405020304" pitchFamily="18" charset="0"/>
                <a:ea typeface="宋体" panose="02010600030101010101" pitchFamily="2" charset="-122"/>
              </a:defRPr>
            </a:lvl4pPr>
            <a:lvl5pPr marL="2057400" indent="-228600" defTabSz="762000">
              <a:defRPr sz="28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50000"/>
              </a:spcBef>
              <a:spcAft>
                <a:spcPct val="0"/>
              </a:spcAft>
            </a:pPr>
            <a:r>
              <a:rPr lang="zh-CN" altLang="en-US" sz="3200">
                <a:solidFill>
                  <a:srgbClr val="3333CC"/>
                </a:solidFill>
                <a:latin typeface="宋体" panose="02010600030101010101" pitchFamily="2" charset="-122"/>
              </a:rPr>
              <a:t>位移电流的密度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linds(vertic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blinds(vertical)">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vertic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Effect transition="in" filter="blinds(vertical)">
                                      <p:cBhvr>
                                        <p:cTn id="3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7" grpId="0" build="p" autoUpdateAnimBg="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TotalTime>
  <Words>2866</Words>
  <Application>Microsoft Office PowerPoint</Application>
  <PresentationFormat>全屏显示(4:3)</PresentationFormat>
  <Paragraphs>537</Paragraphs>
  <Slides>87</Slides>
  <Notes>0</Notes>
  <HiddenSlides>0</HiddenSlides>
  <MMClips>1</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5</vt:i4>
      </vt:variant>
      <vt:variant>
        <vt:lpstr>幻灯片标题</vt:lpstr>
      </vt:variant>
      <vt:variant>
        <vt:i4>87</vt:i4>
      </vt:variant>
    </vt:vector>
  </HeadingPairs>
  <TitlesOfParts>
    <vt:vector size="104" baseType="lpstr">
      <vt:lpstr>CommercialScript BT</vt:lpstr>
      <vt:lpstr>Monotype Sorts</vt:lpstr>
      <vt:lpstr>黑体</vt:lpstr>
      <vt:lpstr>华文行楷</vt:lpstr>
      <vt:lpstr>楷体_GB2312</vt:lpstr>
      <vt:lpstr>宋体</vt:lpstr>
      <vt:lpstr>Arial</vt:lpstr>
      <vt:lpstr>Bookman Old Style</vt:lpstr>
      <vt:lpstr>Calibri</vt:lpstr>
      <vt:lpstr>Times New Roman</vt:lpstr>
      <vt:lpstr>Wingdings</vt:lpstr>
      <vt:lpstr>Office 主题</vt:lpstr>
      <vt:lpstr>公式</vt:lpstr>
      <vt:lpstr>Equation.3</vt:lpstr>
      <vt:lpstr>Equation.2</vt:lpstr>
      <vt:lpstr>Equation</vt:lpstr>
      <vt:lpstr>Equation.DSMT4</vt:lpstr>
      <vt:lpstr>第十四章 波动光学 —光的干涉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光的干涉</dc:title>
  <dc:creator>gaojian wu</dc:creator>
  <cp:lastModifiedBy>Administrator</cp:lastModifiedBy>
  <cp:revision>75</cp:revision>
  <dcterms:created xsi:type="dcterms:W3CDTF">2014-04-23T15:29:00Z</dcterms:created>
  <dcterms:modified xsi:type="dcterms:W3CDTF">2021-11-28T11:51:20Z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